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66" r:id="rId2"/>
    <p:sldId id="272" r:id="rId3"/>
    <p:sldId id="270" r:id="rId4"/>
    <p:sldId id="267" r:id="rId5"/>
    <p:sldId id="265" r:id="rId6"/>
    <p:sldId id="268" r:id="rId7"/>
    <p:sldId id="274" r:id="rId8"/>
    <p:sldId id="264" r:id="rId9"/>
    <p:sldId id="257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5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D8D1A-754B-1E5C-8BA9-B0386BAC290C}" v="86" dt="2022-03-24T00:41:07.555"/>
    <p1510:client id="{156752D7-F3E0-84E1-69AC-4090B18C834C}" v="5" dt="2022-03-24T00:43:29.883"/>
    <p1510:client id="{39B87D15-3062-F31E-C92E-EBDED75A5F93}" v="5" dt="2022-03-24T00:21:56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Luís Costa Ribeiro" userId="65d98055-ae44-4795-8a8e-9d00780538cc" providerId="ADAL" clId="{7117B03E-A60E-4F84-904A-A5490A61D544}"/>
    <pc:docChg chg="custSel modSld">
      <pc:chgData name="George Luís Costa Ribeiro" userId="65d98055-ae44-4795-8a8e-9d00780538cc" providerId="ADAL" clId="{7117B03E-A60E-4F84-904A-A5490A61D544}" dt="2022-03-24T03:02:07.716" v="7" actId="1076"/>
      <pc:docMkLst>
        <pc:docMk/>
      </pc:docMkLst>
      <pc:sldChg chg="modTransition">
        <pc:chgData name="George Luís Costa Ribeiro" userId="65d98055-ae44-4795-8a8e-9d00780538cc" providerId="ADAL" clId="{7117B03E-A60E-4F84-904A-A5490A61D544}" dt="2022-03-24T02:31:51.989" v="2"/>
        <pc:sldMkLst>
          <pc:docMk/>
          <pc:sldMk cId="70876498" sldId="258"/>
        </pc:sldMkLst>
      </pc:sldChg>
      <pc:sldChg chg="modTransition">
        <pc:chgData name="George Luís Costa Ribeiro" userId="65d98055-ae44-4795-8a8e-9d00780538cc" providerId="ADAL" clId="{7117B03E-A60E-4F84-904A-A5490A61D544}" dt="2022-03-24T02:31:56.236" v="3"/>
        <pc:sldMkLst>
          <pc:docMk/>
          <pc:sldMk cId="1589801199" sldId="259"/>
        </pc:sldMkLst>
      </pc:sldChg>
      <pc:sldChg chg="modTransition">
        <pc:chgData name="George Luís Costa Ribeiro" userId="65d98055-ae44-4795-8a8e-9d00780538cc" providerId="ADAL" clId="{7117B03E-A60E-4F84-904A-A5490A61D544}" dt="2022-03-24T02:31:47.567" v="1"/>
        <pc:sldMkLst>
          <pc:docMk/>
          <pc:sldMk cId="3256434320" sldId="264"/>
        </pc:sldMkLst>
      </pc:sldChg>
      <pc:sldChg chg="addSp delSp modSp mod">
        <pc:chgData name="George Luís Costa Ribeiro" userId="65d98055-ae44-4795-8a8e-9d00780538cc" providerId="ADAL" clId="{7117B03E-A60E-4F84-904A-A5490A61D544}" dt="2022-03-24T03:02:07.716" v="7" actId="1076"/>
        <pc:sldMkLst>
          <pc:docMk/>
          <pc:sldMk cId="2598458061" sldId="265"/>
        </pc:sldMkLst>
        <pc:picChg chg="add mod">
          <ac:chgData name="George Luís Costa Ribeiro" userId="65d98055-ae44-4795-8a8e-9d00780538cc" providerId="ADAL" clId="{7117B03E-A60E-4F84-904A-A5490A61D544}" dt="2022-03-24T03:02:07.716" v="7" actId="1076"/>
          <ac:picMkLst>
            <pc:docMk/>
            <pc:sldMk cId="2598458061" sldId="265"/>
            <ac:picMk id="3" creationId="{B03500AC-B036-419D-B90F-1533B0A1B087}"/>
          </ac:picMkLst>
        </pc:picChg>
        <pc:picChg chg="del">
          <ac:chgData name="George Luís Costa Ribeiro" userId="65d98055-ae44-4795-8a8e-9d00780538cc" providerId="ADAL" clId="{7117B03E-A60E-4F84-904A-A5490A61D544}" dt="2022-03-24T03:01:01.258" v="4" actId="478"/>
          <ac:picMkLst>
            <pc:docMk/>
            <pc:sldMk cId="2598458061" sldId="265"/>
            <ac:picMk id="17" creationId="{49716DB0-4412-4BCB-85D4-0F4DD26A637A}"/>
          </ac:picMkLst>
        </pc:picChg>
      </pc:sldChg>
      <pc:sldChg chg="modSp mod">
        <pc:chgData name="George Luís Costa Ribeiro" userId="65d98055-ae44-4795-8a8e-9d00780538cc" providerId="ADAL" clId="{7117B03E-A60E-4F84-904A-A5490A61D544}" dt="2022-03-24T02:31:04.679" v="0" actId="2710"/>
        <pc:sldMkLst>
          <pc:docMk/>
          <pc:sldMk cId="4226057100" sldId="267"/>
        </pc:sldMkLst>
        <pc:spChg chg="mod">
          <ac:chgData name="George Luís Costa Ribeiro" userId="65d98055-ae44-4795-8a8e-9d00780538cc" providerId="ADAL" clId="{7117B03E-A60E-4F84-904A-A5490A61D544}" dt="2022-03-24T02:31:04.679" v="0" actId="2710"/>
          <ac:spMkLst>
            <pc:docMk/>
            <pc:sldMk cId="4226057100" sldId="267"/>
            <ac:spMk id="3" creationId="{D2B4F47F-3E6C-4483-82B7-FE5190E0874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AAE9B-7BD9-4DCB-AA3B-D3FBBB9C446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2_2" csCatId="accent2" phldr="1"/>
      <dgm:spPr/>
      <dgm:t>
        <a:bodyPr/>
        <a:lstStyle/>
        <a:p>
          <a:endParaRPr lang="en-US"/>
        </a:p>
      </dgm:t>
    </dgm:pt>
    <dgm:pt modelId="{A7D3F870-0FC8-431D-8245-F943B4ECEB9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Arial"/>
              <a:cs typeface="Arial"/>
            </a:rPr>
            <a:t>A  </a:t>
          </a:r>
          <a:r>
            <a:rPr lang="pt-BR" b="1" dirty="0">
              <a:latin typeface="Arial"/>
              <a:cs typeface="Arial"/>
            </a:rPr>
            <a:t>World </a:t>
          </a:r>
          <a:r>
            <a:rPr lang="pt-BR" b="1" dirty="0" err="1">
              <a:latin typeface="Arial"/>
              <a:cs typeface="Arial"/>
            </a:rPr>
            <a:t>Wide</a:t>
          </a:r>
          <a:r>
            <a:rPr lang="pt-BR" b="1" dirty="0">
              <a:latin typeface="Arial"/>
              <a:cs typeface="Arial"/>
            </a:rPr>
            <a:t> Web </a:t>
          </a:r>
          <a:r>
            <a:rPr lang="pt-BR" dirty="0">
              <a:latin typeface="Arial"/>
              <a:cs typeface="Arial"/>
            </a:rPr>
            <a:t>também conhecida como </a:t>
          </a:r>
          <a:r>
            <a:rPr lang="pt-BR" b="1" dirty="0">
              <a:latin typeface="Arial"/>
              <a:cs typeface="Arial"/>
            </a:rPr>
            <a:t>Web.</a:t>
          </a:r>
          <a:endParaRPr lang="en-US" dirty="0">
            <a:latin typeface="Arial"/>
            <a:cs typeface="Arial"/>
          </a:endParaRPr>
        </a:p>
      </dgm:t>
    </dgm:pt>
    <dgm:pt modelId="{78CA6A7D-BE16-47DA-AACB-1F8B60F15550}" type="parTrans" cxnId="{DAEEFA02-335D-41AE-84FD-910A0170F7D9}">
      <dgm:prSet/>
      <dgm:spPr/>
      <dgm:t>
        <a:bodyPr/>
        <a:lstStyle/>
        <a:p>
          <a:endParaRPr lang="en-US"/>
        </a:p>
      </dgm:t>
    </dgm:pt>
    <dgm:pt modelId="{706438D3-DFD0-4CE7-9E14-0E9181BD8374}" type="sibTrans" cxnId="{DAEEFA02-335D-41AE-84FD-910A0170F7D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5011D9-994B-4379-B3C2-181B9B6C032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>
              <a:latin typeface="Arial"/>
              <a:cs typeface="Arial"/>
            </a:rPr>
            <a:t>É um sistema de documentos em hipermídia que são interligados e executados na Internet.</a:t>
          </a:r>
          <a:endParaRPr lang="en-US" dirty="0">
            <a:latin typeface="Arial"/>
            <a:cs typeface="Arial"/>
          </a:endParaRPr>
        </a:p>
      </dgm:t>
    </dgm:pt>
    <dgm:pt modelId="{6CEF1D53-6A4C-4E6D-A96F-BE9A2E8F976A}" type="parTrans" cxnId="{A202808A-F72D-4331-87C7-27E4B80EF809}">
      <dgm:prSet/>
      <dgm:spPr/>
      <dgm:t>
        <a:bodyPr/>
        <a:lstStyle/>
        <a:p>
          <a:endParaRPr lang="en-US"/>
        </a:p>
      </dgm:t>
    </dgm:pt>
    <dgm:pt modelId="{9B39B26B-5FFD-4566-AB1B-514523501906}" type="sibTrans" cxnId="{A202808A-F72D-4331-87C7-27E4B80EF809}">
      <dgm:prSet/>
      <dgm:spPr/>
      <dgm:t>
        <a:bodyPr/>
        <a:lstStyle/>
        <a:p>
          <a:endParaRPr lang="en-US"/>
        </a:p>
      </dgm:t>
    </dgm:pt>
    <dgm:pt modelId="{FF671EDB-B250-4F35-9B4B-ECA2A6A65650}" type="pres">
      <dgm:prSet presAssocID="{EE3AAE9B-7BD9-4DCB-AA3B-D3FBBB9C4468}" presName="root" presStyleCnt="0">
        <dgm:presLayoutVars>
          <dgm:dir/>
          <dgm:resizeHandles val="exact"/>
        </dgm:presLayoutVars>
      </dgm:prSet>
      <dgm:spPr/>
    </dgm:pt>
    <dgm:pt modelId="{F95E24BC-35C3-48A7-AA01-C013B1EB8AEE}" type="pres">
      <dgm:prSet presAssocID="{EE3AAE9B-7BD9-4DCB-AA3B-D3FBBB9C4468}" presName="container" presStyleCnt="0">
        <dgm:presLayoutVars>
          <dgm:dir/>
          <dgm:resizeHandles val="exact"/>
        </dgm:presLayoutVars>
      </dgm:prSet>
      <dgm:spPr/>
    </dgm:pt>
    <dgm:pt modelId="{14D9DE61-9C95-4F67-992C-1E2E2A3BDA40}" type="pres">
      <dgm:prSet presAssocID="{A7D3F870-0FC8-431D-8245-F943B4ECEB9A}" presName="compNode" presStyleCnt="0"/>
      <dgm:spPr/>
    </dgm:pt>
    <dgm:pt modelId="{5E2FE173-58C9-4C2B-B2CB-8C3874189E99}" type="pres">
      <dgm:prSet presAssocID="{A7D3F870-0FC8-431D-8245-F943B4ECEB9A}" presName="iconBgRect" presStyleLbl="bgShp" presStyleIdx="0" presStyleCnt="2"/>
      <dgm:spPr/>
    </dgm:pt>
    <dgm:pt modelId="{D5C6C300-1068-444A-A626-5874B0058334}" type="pres">
      <dgm:prSet presAssocID="{A7D3F870-0FC8-431D-8245-F943B4ECEB9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FED008D-D970-4560-A47B-E712D22B8C45}" type="pres">
      <dgm:prSet presAssocID="{A7D3F870-0FC8-431D-8245-F943B4ECEB9A}" presName="spaceRect" presStyleCnt="0"/>
      <dgm:spPr/>
    </dgm:pt>
    <dgm:pt modelId="{9A941CC4-A561-48B7-AD9F-CB3541BF0EB8}" type="pres">
      <dgm:prSet presAssocID="{A7D3F870-0FC8-431D-8245-F943B4ECEB9A}" presName="textRect" presStyleLbl="revTx" presStyleIdx="0" presStyleCnt="2">
        <dgm:presLayoutVars>
          <dgm:chMax val="1"/>
          <dgm:chPref val="1"/>
        </dgm:presLayoutVars>
      </dgm:prSet>
      <dgm:spPr/>
    </dgm:pt>
    <dgm:pt modelId="{CA069CFC-2EFC-4F07-BEFA-10D31595AEB0}" type="pres">
      <dgm:prSet presAssocID="{706438D3-DFD0-4CE7-9E14-0E9181BD8374}" presName="sibTrans" presStyleLbl="sibTrans2D1" presStyleIdx="0" presStyleCnt="0"/>
      <dgm:spPr/>
    </dgm:pt>
    <dgm:pt modelId="{A27607FC-423C-4275-BA87-051486C13458}" type="pres">
      <dgm:prSet presAssocID="{5C5011D9-994B-4379-B3C2-181B9B6C032C}" presName="compNode" presStyleCnt="0"/>
      <dgm:spPr/>
    </dgm:pt>
    <dgm:pt modelId="{FCC386DA-D6EB-4B59-9C28-2BEDCE078E6D}" type="pres">
      <dgm:prSet presAssocID="{5C5011D9-994B-4379-B3C2-181B9B6C032C}" presName="iconBgRect" presStyleLbl="bgShp" presStyleIdx="1" presStyleCnt="2"/>
      <dgm:spPr/>
    </dgm:pt>
    <dgm:pt modelId="{1C47AD00-A7B3-46FF-BA50-A11BF69371D9}" type="pres">
      <dgm:prSet presAssocID="{5C5011D9-994B-4379-B3C2-181B9B6C032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B03AB00-5266-4CF4-8A29-246AF3E3CDB2}" type="pres">
      <dgm:prSet presAssocID="{5C5011D9-994B-4379-B3C2-181B9B6C032C}" presName="spaceRect" presStyleCnt="0"/>
      <dgm:spPr/>
    </dgm:pt>
    <dgm:pt modelId="{F021CEBE-1D4B-4171-A800-8D1DC18D1384}" type="pres">
      <dgm:prSet presAssocID="{5C5011D9-994B-4379-B3C2-181B9B6C032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AEEFA02-335D-41AE-84FD-910A0170F7D9}" srcId="{EE3AAE9B-7BD9-4DCB-AA3B-D3FBBB9C4468}" destId="{A7D3F870-0FC8-431D-8245-F943B4ECEB9A}" srcOrd="0" destOrd="0" parTransId="{78CA6A7D-BE16-47DA-AACB-1F8B60F15550}" sibTransId="{706438D3-DFD0-4CE7-9E14-0E9181BD8374}"/>
    <dgm:cxn modelId="{44C03908-3506-4783-88E2-ED3A3D006D16}" type="presOf" srcId="{706438D3-DFD0-4CE7-9E14-0E9181BD8374}" destId="{CA069CFC-2EFC-4F07-BEFA-10D31595AEB0}" srcOrd="0" destOrd="0" presId="urn:microsoft.com/office/officeart/2018/2/layout/IconCircleList"/>
    <dgm:cxn modelId="{A202808A-F72D-4331-87C7-27E4B80EF809}" srcId="{EE3AAE9B-7BD9-4DCB-AA3B-D3FBBB9C4468}" destId="{5C5011D9-994B-4379-B3C2-181B9B6C032C}" srcOrd="1" destOrd="0" parTransId="{6CEF1D53-6A4C-4E6D-A96F-BE9A2E8F976A}" sibTransId="{9B39B26B-5FFD-4566-AB1B-514523501906}"/>
    <dgm:cxn modelId="{013CB0BE-577C-4924-A983-39996777C82B}" type="presOf" srcId="{A7D3F870-0FC8-431D-8245-F943B4ECEB9A}" destId="{9A941CC4-A561-48B7-AD9F-CB3541BF0EB8}" srcOrd="0" destOrd="0" presId="urn:microsoft.com/office/officeart/2018/2/layout/IconCircleList"/>
    <dgm:cxn modelId="{BF032ACF-8034-4439-B8B8-71BEF5E02B8C}" type="presOf" srcId="{5C5011D9-994B-4379-B3C2-181B9B6C032C}" destId="{F021CEBE-1D4B-4171-A800-8D1DC18D1384}" srcOrd="0" destOrd="0" presId="urn:microsoft.com/office/officeart/2018/2/layout/IconCircleList"/>
    <dgm:cxn modelId="{111EA1DD-A704-4A15-9ECC-2BB39EE25935}" type="presOf" srcId="{EE3AAE9B-7BD9-4DCB-AA3B-D3FBBB9C4468}" destId="{FF671EDB-B250-4F35-9B4B-ECA2A6A65650}" srcOrd="0" destOrd="0" presId="urn:microsoft.com/office/officeart/2018/2/layout/IconCircleList"/>
    <dgm:cxn modelId="{C818F619-5F90-4F52-9CFB-CBF02CA0074B}" type="presParOf" srcId="{FF671EDB-B250-4F35-9B4B-ECA2A6A65650}" destId="{F95E24BC-35C3-48A7-AA01-C013B1EB8AEE}" srcOrd="0" destOrd="0" presId="urn:microsoft.com/office/officeart/2018/2/layout/IconCircleList"/>
    <dgm:cxn modelId="{FF3FA5FC-9AE3-4847-A0FE-9C449312D454}" type="presParOf" srcId="{F95E24BC-35C3-48A7-AA01-C013B1EB8AEE}" destId="{14D9DE61-9C95-4F67-992C-1E2E2A3BDA40}" srcOrd="0" destOrd="0" presId="urn:microsoft.com/office/officeart/2018/2/layout/IconCircleList"/>
    <dgm:cxn modelId="{E51C0AAE-9672-422C-AF2F-6FDC13C41350}" type="presParOf" srcId="{14D9DE61-9C95-4F67-992C-1E2E2A3BDA40}" destId="{5E2FE173-58C9-4C2B-B2CB-8C3874189E99}" srcOrd="0" destOrd="0" presId="urn:microsoft.com/office/officeart/2018/2/layout/IconCircleList"/>
    <dgm:cxn modelId="{470FC55E-1B97-4C21-9CF4-91D70E7176F6}" type="presParOf" srcId="{14D9DE61-9C95-4F67-992C-1E2E2A3BDA40}" destId="{D5C6C300-1068-444A-A626-5874B0058334}" srcOrd="1" destOrd="0" presId="urn:microsoft.com/office/officeart/2018/2/layout/IconCircleList"/>
    <dgm:cxn modelId="{3E920994-982C-4048-AA53-7C233C6B0CBA}" type="presParOf" srcId="{14D9DE61-9C95-4F67-992C-1E2E2A3BDA40}" destId="{6FED008D-D970-4560-A47B-E712D22B8C45}" srcOrd="2" destOrd="0" presId="urn:microsoft.com/office/officeart/2018/2/layout/IconCircleList"/>
    <dgm:cxn modelId="{7E510972-EF26-47EE-A760-00F65E2F2366}" type="presParOf" srcId="{14D9DE61-9C95-4F67-992C-1E2E2A3BDA40}" destId="{9A941CC4-A561-48B7-AD9F-CB3541BF0EB8}" srcOrd="3" destOrd="0" presId="urn:microsoft.com/office/officeart/2018/2/layout/IconCircleList"/>
    <dgm:cxn modelId="{EE3670F1-3BE2-4EBF-BDF7-5DEDDF9A9185}" type="presParOf" srcId="{F95E24BC-35C3-48A7-AA01-C013B1EB8AEE}" destId="{CA069CFC-2EFC-4F07-BEFA-10D31595AEB0}" srcOrd="1" destOrd="0" presId="urn:microsoft.com/office/officeart/2018/2/layout/IconCircleList"/>
    <dgm:cxn modelId="{61A3CD43-9D60-4C2C-A7A6-C6C83E105852}" type="presParOf" srcId="{F95E24BC-35C3-48A7-AA01-C013B1EB8AEE}" destId="{A27607FC-423C-4275-BA87-051486C13458}" srcOrd="2" destOrd="0" presId="urn:microsoft.com/office/officeart/2018/2/layout/IconCircleList"/>
    <dgm:cxn modelId="{EF072753-F18F-4B03-BE16-7613C4C5428C}" type="presParOf" srcId="{A27607FC-423C-4275-BA87-051486C13458}" destId="{FCC386DA-D6EB-4B59-9C28-2BEDCE078E6D}" srcOrd="0" destOrd="0" presId="urn:microsoft.com/office/officeart/2018/2/layout/IconCircleList"/>
    <dgm:cxn modelId="{12C078C4-37F0-4158-9AB0-BAF3C2F76B7A}" type="presParOf" srcId="{A27607FC-423C-4275-BA87-051486C13458}" destId="{1C47AD00-A7B3-46FF-BA50-A11BF69371D9}" srcOrd="1" destOrd="0" presId="urn:microsoft.com/office/officeart/2018/2/layout/IconCircleList"/>
    <dgm:cxn modelId="{1969C80B-3469-43CE-9192-FE57896FC75F}" type="presParOf" srcId="{A27607FC-423C-4275-BA87-051486C13458}" destId="{BB03AB00-5266-4CF4-8A29-246AF3E3CDB2}" srcOrd="2" destOrd="0" presId="urn:microsoft.com/office/officeart/2018/2/layout/IconCircleList"/>
    <dgm:cxn modelId="{116DB982-709D-439C-88FD-CCB2C882ACA2}" type="presParOf" srcId="{A27607FC-423C-4275-BA87-051486C13458}" destId="{F021CEBE-1D4B-4171-A800-8D1DC18D138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FE173-58C9-4C2B-B2CB-8C3874189E99}">
      <dsp:nvSpPr>
        <dsp:cNvPr id="0" name=""/>
        <dsp:cNvSpPr/>
      </dsp:nvSpPr>
      <dsp:spPr>
        <a:xfrm>
          <a:off x="646799" y="1082600"/>
          <a:ext cx="1324355" cy="13243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6C300-1068-444A-A626-5874B0058334}">
      <dsp:nvSpPr>
        <dsp:cNvPr id="0" name=""/>
        <dsp:cNvSpPr/>
      </dsp:nvSpPr>
      <dsp:spPr>
        <a:xfrm>
          <a:off x="924913" y="1360715"/>
          <a:ext cx="768126" cy="7681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41CC4-A561-48B7-AD9F-CB3541BF0EB8}">
      <dsp:nvSpPr>
        <dsp:cNvPr id="0" name=""/>
        <dsp:cNvSpPr/>
      </dsp:nvSpPr>
      <dsp:spPr>
        <a:xfrm>
          <a:off x="2254944" y="1082600"/>
          <a:ext cx="3121694" cy="132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/>
              <a:cs typeface="Arial"/>
            </a:rPr>
            <a:t>A  </a:t>
          </a:r>
          <a:r>
            <a:rPr lang="pt-BR" sz="2000" b="1" kern="1200" dirty="0">
              <a:latin typeface="Arial"/>
              <a:cs typeface="Arial"/>
            </a:rPr>
            <a:t>World </a:t>
          </a:r>
          <a:r>
            <a:rPr lang="pt-BR" sz="2000" b="1" kern="1200" dirty="0" err="1">
              <a:latin typeface="Arial"/>
              <a:cs typeface="Arial"/>
            </a:rPr>
            <a:t>Wide</a:t>
          </a:r>
          <a:r>
            <a:rPr lang="pt-BR" sz="2000" b="1" kern="1200" dirty="0">
              <a:latin typeface="Arial"/>
              <a:cs typeface="Arial"/>
            </a:rPr>
            <a:t> Web </a:t>
          </a:r>
          <a:r>
            <a:rPr lang="pt-BR" sz="2000" kern="1200" dirty="0">
              <a:latin typeface="Arial"/>
              <a:cs typeface="Arial"/>
            </a:rPr>
            <a:t>também conhecida como </a:t>
          </a:r>
          <a:r>
            <a:rPr lang="pt-BR" sz="2000" b="1" kern="1200" dirty="0">
              <a:latin typeface="Arial"/>
              <a:cs typeface="Arial"/>
            </a:rPr>
            <a:t>Web.</a:t>
          </a:r>
          <a:endParaRPr lang="en-US" sz="2000" kern="1200" dirty="0">
            <a:latin typeface="Arial"/>
            <a:cs typeface="Arial"/>
          </a:endParaRPr>
        </a:p>
      </dsp:txBody>
      <dsp:txXfrm>
        <a:off x="2254944" y="1082600"/>
        <a:ext cx="3121694" cy="1324355"/>
      </dsp:txXfrm>
    </dsp:sp>
    <dsp:sp modelId="{FCC386DA-D6EB-4B59-9C28-2BEDCE078E6D}">
      <dsp:nvSpPr>
        <dsp:cNvPr id="0" name=""/>
        <dsp:cNvSpPr/>
      </dsp:nvSpPr>
      <dsp:spPr>
        <a:xfrm>
          <a:off x="5920571" y="1082600"/>
          <a:ext cx="1324355" cy="13243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7AD00-A7B3-46FF-BA50-A11BF69371D9}">
      <dsp:nvSpPr>
        <dsp:cNvPr id="0" name=""/>
        <dsp:cNvSpPr/>
      </dsp:nvSpPr>
      <dsp:spPr>
        <a:xfrm>
          <a:off x="6198685" y="1360715"/>
          <a:ext cx="768126" cy="7681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1CEBE-1D4B-4171-A800-8D1DC18D1384}">
      <dsp:nvSpPr>
        <dsp:cNvPr id="0" name=""/>
        <dsp:cNvSpPr/>
      </dsp:nvSpPr>
      <dsp:spPr>
        <a:xfrm>
          <a:off x="7528717" y="1082600"/>
          <a:ext cx="3121694" cy="1324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latin typeface="Arial"/>
              <a:cs typeface="Arial"/>
            </a:rPr>
            <a:t>É um sistema de documentos em hipermídia que são interligados e executados na Internet.</a:t>
          </a:r>
          <a:endParaRPr lang="en-US" sz="2000" kern="1200" dirty="0">
            <a:latin typeface="Arial"/>
            <a:cs typeface="Arial"/>
          </a:endParaRPr>
        </a:p>
      </dsp:txBody>
      <dsp:txXfrm>
        <a:off x="7528717" y="1082600"/>
        <a:ext cx="3121694" cy="1324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52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8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3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6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8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4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0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9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8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2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1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26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6 tendências para o desenvolvimento web">
            <a:extLst>
              <a:ext uri="{FF2B5EF4-FFF2-40B4-BE49-F238E27FC236}">
                <a16:creationId xmlns:a16="http://schemas.microsoft.com/office/drawing/2014/main" id="{90589946-50DD-4A1B-A8F3-EB3D3782D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2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161386-9826-40A4-BBBE-F53C73FF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6870076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  <a:latin typeface="Arial"/>
                <a:cs typeface="Arial"/>
              </a:rPr>
              <a:t>Introdução</a:t>
            </a:r>
            <a:r>
              <a:rPr lang="en-US" sz="48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/>
                <a:cs typeface="Arial"/>
              </a:rPr>
              <a:t>ao</a:t>
            </a:r>
            <a:r>
              <a:rPr lang="en-US" sz="48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Arial"/>
                <a:cs typeface="Arial"/>
              </a:rPr>
              <a:t>Desenvolvimento</a:t>
            </a:r>
            <a:r>
              <a:rPr lang="en-US" sz="4800" dirty="0">
                <a:solidFill>
                  <a:schemeClr val="bg1"/>
                </a:solidFill>
                <a:latin typeface="Arial"/>
                <a:cs typeface="Arial"/>
              </a:rPr>
              <a:t> Web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782807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57" name="Rectangle 6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Diagram, application&#10;&#10;Description automatically generated">
            <a:extLst>
              <a:ext uri="{FF2B5EF4-FFF2-40B4-BE49-F238E27FC236}">
                <a16:creationId xmlns:a16="http://schemas.microsoft.com/office/drawing/2014/main" id="{B8B3372F-2E8F-4BB6-9BB8-3E0F1CC78C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1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9" name="Rectangle 6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65B06-08BE-4D5C-BBAD-C5A5D4FF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 que </a:t>
            </a:r>
            <a:r>
              <a:rPr lang="en-US" sz="4800" err="1"/>
              <a:t>são</a:t>
            </a:r>
            <a:r>
              <a:rPr lang="en-US" sz="4800"/>
              <a:t> Widgets?</a:t>
            </a:r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F2813CAF-9AD2-45BA-A78F-F0BE600CC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Widgets </a:t>
            </a:r>
            <a:r>
              <a:rPr lang="en-US" sz="2000" dirty="0" err="1"/>
              <a:t>são</a:t>
            </a:r>
            <a:r>
              <a:rPr lang="en-US" sz="2000" dirty="0"/>
              <a:t> </a:t>
            </a:r>
            <a:r>
              <a:rPr lang="pt-BR" sz="2000" dirty="0"/>
              <a:t>componentes</a:t>
            </a:r>
            <a:r>
              <a:rPr lang="en-US" sz="2000" dirty="0"/>
              <a:t> que </a:t>
            </a:r>
            <a:r>
              <a:rPr lang="en-US" sz="2000" dirty="0" err="1"/>
              <a:t>formam</a:t>
            </a:r>
            <a:r>
              <a:rPr lang="en-US" sz="2000" dirty="0"/>
              <a:t> as </a:t>
            </a:r>
            <a:r>
              <a:rPr lang="en-US" sz="2000" dirty="0" err="1"/>
              <a:t>telas</a:t>
            </a: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61" name="Rectangle 6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Rectangle 6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087649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33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B9A3F-475F-4E19-AB7D-BC2E52B6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5441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Stateless Widget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C35F2483-C7F0-4118-9878-615DECC3D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7350"/>
          <a:stretch/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42" name="Rectangle 135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3" name="Rectangle 137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A4F7D1-4476-45A0-8DE4-2481447158BA}"/>
              </a:ext>
            </a:extLst>
          </p:cNvPr>
          <p:cNvSpPr txBox="1"/>
          <p:nvPr/>
        </p:nvSpPr>
        <p:spPr>
          <a:xfrm>
            <a:off x="7255563" y="1470344"/>
            <a:ext cx="4314645" cy="48045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Widgets que </a:t>
            </a:r>
            <a:r>
              <a:rPr lang="en-US" sz="1700" dirty="0" err="1"/>
              <a:t>não</a:t>
            </a:r>
            <a:r>
              <a:rPr lang="en-US" sz="1700" dirty="0"/>
              <a:t> </a:t>
            </a:r>
            <a:r>
              <a:rPr lang="en-US" sz="1700" dirty="0" err="1"/>
              <a:t>são</a:t>
            </a:r>
            <a:r>
              <a:rPr lang="en-US" sz="1700" dirty="0"/>
              <a:t> </a:t>
            </a:r>
            <a:r>
              <a:rPr lang="en-US" sz="1700" dirty="0" err="1"/>
              <a:t>modificados</a:t>
            </a:r>
            <a:r>
              <a:rPr lang="en-US" sz="1700" dirty="0"/>
              <a:t> </a:t>
            </a:r>
            <a:r>
              <a:rPr lang="en-US" sz="1700" dirty="0" err="1"/>
              <a:t>em</a:t>
            </a:r>
            <a:r>
              <a:rPr lang="en-US" sz="1700" dirty="0"/>
              <a:t> tempo de </a:t>
            </a:r>
            <a:r>
              <a:rPr lang="en-US" sz="1700" dirty="0" err="1"/>
              <a:t>execução</a:t>
            </a:r>
            <a:r>
              <a:rPr lang="en-US" sz="1700" dirty="0"/>
              <a:t>. </a:t>
            </a:r>
          </a:p>
        </p:txBody>
      </p:sp>
      <p:pic>
        <p:nvPicPr>
          <p:cNvPr id="1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C390915-F903-49D4-96E8-23559282F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990" y="2530683"/>
            <a:ext cx="2265134" cy="40428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898011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web site | Z.Mídia - Agência Web em Campinas | Web Design em Campinas,  Criação, manutenção e desenvolvimento de Websites, Blogs, Hotsites e  Portais em Campinas/SP">
            <a:extLst>
              <a:ext uri="{FF2B5EF4-FFF2-40B4-BE49-F238E27FC236}">
                <a16:creationId xmlns:a16="http://schemas.microsoft.com/office/drawing/2014/main" id="{D3535A87-7BCF-4283-A65A-4D13397521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4" b="15526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6A8EFE46-8DE9-4123-8BB3-D00774E1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pt-BR" sz="5000" dirty="0"/>
              <a:t>O que é a Web?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084" name="Espaço Reservado para Conteúdo 2">
            <a:extLst>
              <a:ext uri="{FF2B5EF4-FFF2-40B4-BE49-F238E27FC236}">
                <a16:creationId xmlns:a16="http://schemas.microsoft.com/office/drawing/2014/main" id="{B156E141-C5BA-E1B4-D62D-217CA3661D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99743"/>
              </p:ext>
            </p:extLst>
          </p:nvPr>
        </p:nvGraphicFramePr>
        <p:xfrm>
          <a:off x="453059" y="3516530"/>
          <a:ext cx="11297211" cy="3489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6386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A9E4D-47F8-47D2-AE32-76064DCD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351" y="407152"/>
            <a:ext cx="8863295" cy="1189420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Como chega as informações até nossos aparelhos?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BDBA3F-44C6-4948-954A-84C15BDDC5D8}"/>
              </a:ext>
            </a:extLst>
          </p:cNvPr>
          <p:cNvSpPr txBox="1"/>
          <p:nvPr/>
        </p:nvSpPr>
        <p:spPr>
          <a:xfrm>
            <a:off x="2858631" y="6187097"/>
            <a:ext cx="646035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2400" dirty="0">
                <a:latin typeface="Arial"/>
                <a:cs typeface="Arial"/>
              </a:rPr>
              <a:t>Esses pedidos são feitos via protocolo </a:t>
            </a:r>
            <a:r>
              <a:rPr lang="pt-BR" sz="24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HTTP</a:t>
            </a:r>
            <a:r>
              <a:rPr lang="pt-BR" sz="2400" dirty="0">
                <a:latin typeface="Arial"/>
                <a:cs typeface="Arial"/>
              </a:rPr>
              <a:t>. </a:t>
            </a:r>
            <a:endParaRPr lang="en-US"/>
          </a:p>
        </p:txBody>
      </p:sp>
      <p:pic>
        <p:nvPicPr>
          <p:cNvPr id="1026" name="Picture 2" descr="Protocolo MQTT - Redes 1">
            <a:extLst>
              <a:ext uri="{FF2B5EF4-FFF2-40B4-BE49-F238E27FC236}">
                <a16:creationId xmlns:a16="http://schemas.microsoft.com/office/drawing/2014/main" id="{3A9BD8B2-00F8-4C1F-8629-202EEF7E5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83" y="1693784"/>
            <a:ext cx="11814233" cy="347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94904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2" name="Rectangle 70">
            <a:extLst>
              <a:ext uri="{FF2B5EF4-FFF2-40B4-BE49-F238E27FC236}">
                <a16:creationId xmlns:a16="http://schemas.microsoft.com/office/drawing/2014/main" id="{52E7A7D0-55A3-415E-AE9F-B7C59E36E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C931CB-7ADC-415E-895D-A048BC0E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pt-BR" sz="5200">
                <a:latin typeface="Arial" panose="020B0604020202020204" pitchFamily="34" charset="0"/>
                <a:cs typeface="Arial" panose="020B0604020202020204" pitchFamily="34" charset="0"/>
              </a:rPr>
              <a:t>O que é HTML?</a:t>
            </a:r>
          </a:p>
        </p:txBody>
      </p:sp>
      <p:pic>
        <p:nvPicPr>
          <p:cNvPr id="2050" name="Picture 2" descr="HTML5 – Wikipédia, a enciclopédia livre">
            <a:extLst>
              <a:ext uri="{FF2B5EF4-FFF2-40B4-BE49-F238E27FC236}">
                <a16:creationId xmlns:a16="http://schemas.microsoft.com/office/drawing/2014/main" id="{2427D1CC-040C-4BDC-B1AA-A2EED18AC8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8" r="14239" b="-2"/>
          <a:stretch/>
        </p:blipFill>
        <p:spPr bwMode="auto">
          <a:xfrm>
            <a:off x="1132936" y="1478152"/>
            <a:ext cx="2840427" cy="3908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Rectangle 72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4" name="Rectangle 74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B4F47F-3E6C-4483-82B7-FE5190E08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80030"/>
            <a:ext cx="6560331" cy="27969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400" b="0" i="0" dirty="0">
                <a:effectLst/>
                <a:latin typeface="Arial"/>
                <a:cs typeface="Arial"/>
              </a:rPr>
              <a:t>HTML abreviação para a expressão inglesa </a:t>
            </a:r>
            <a:r>
              <a:rPr lang="pt-BR" sz="2400" b="1" i="0" dirty="0" err="1">
                <a:effectLst/>
                <a:latin typeface="Arial"/>
                <a:cs typeface="Arial"/>
              </a:rPr>
              <a:t>HyperText</a:t>
            </a:r>
            <a:r>
              <a:rPr lang="pt-BR" sz="2400" b="1" i="0" dirty="0">
                <a:effectLst/>
                <a:latin typeface="Arial"/>
                <a:cs typeface="Arial"/>
              </a:rPr>
              <a:t> Markup </a:t>
            </a:r>
            <a:r>
              <a:rPr lang="pt-BR" sz="2400" b="1" i="0" dirty="0" err="1">
                <a:effectLst/>
                <a:latin typeface="Arial"/>
                <a:cs typeface="Arial"/>
              </a:rPr>
              <a:t>Language</a:t>
            </a:r>
            <a:r>
              <a:rPr lang="pt-BR" sz="2400" b="0" i="0" dirty="0">
                <a:effectLst/>
                <a:latin typeface="Arial"/>
                <a:cs typeface="Arial"/>
              </a:rPr>
              <a:t>, que significa: "</a:t>
            </a:r>
            <a:r>
              <a:rPr lang="pt-BR" sz="2400" b="1" i="0" dirty="0">
                <a:effectLst/>
                <a:latin typeface="Arial"/>
                <a:cs typeface="Arial"/>
              </a:rPr>
              <a:t>Linguagem de Marcação de Hipertexto</a:t>
            </a:r>
            <a:r>
              <a:rPr lang="pt-BR" sz="2400" b="0" i="0" dirty="0">
                <a:effectLst/>
                <a:latin typeface="Arial"/>
                <a:cs typeface="Arial"/>
              </a:rPr>
              <a:t>"</a:t>
            </a:r>
            <a:endParaRPr lang="pt-BR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6057100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03500AC-B036-419D-B90F-1533B0A1B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433" y="167647"/>
            <a:ext cx="9521133" cy="652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5806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9CB645-E850-46BE-8BC7-BE764F5F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Arial"/>
                <a:cs typeface="Arial"/>
              </a:rPr>
              <a:t>O que é front-end e back-end?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4DB0F80-BD41-48B6-979A-36ABB72D3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9" r="1" b="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3493284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C03D1908-98EF-406F-BE6B-5AE4A5EE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As 3 tecnologias atuam no Front-end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94FCB35C-A833-4B90-A610-27E0E647D1C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09" y="631689"/>
            <a:ext cx="6955175" cy="555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9776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4228-C128-F5D9-D687-DBF557CC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Tecnologias para </a:t>
            </a:r>
            <a:r>
              <a:rPr lang="en-US" dirty="0" err="1"/>
              <a:t>criar</a:t>
            </a:r>
            <a:r>
              <a:rPr lang="en-US" dirty="0"/>
              <a:t> apps</a:t>
            </a:r>
          </a:p>
        </p:txBody>
      </p:sp>
      <p:pic>
        <p:nvPicPr>
          <p:cNvPr id="7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29FA1329-4764-38C8-B9C1-DD9C99D01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191" y="610194"/>
            <a:ext cx="11580685" cy="5478371"/>
          </a:xfrm>
        </p:spPr>
      </p:pic>
    </p:spTree>
    <p:extLst>
      <p:ext uri="{BB962C8B-B14F-4D97-AF65-F5344CB8AC3E}">
        <p14:creationId xmlns:p14="http://schemas.microsoft.com/office/powerpoint/2010/main" val="325643432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7" descr="Shape, icon&#10;&#10;Description automatically generated">
            <a:extLst>
              <a:ext uri="{FF2B5EF4-FFF2-40B4-BE49-F238E27FC236}">
                <a16:creationId xmlns:a16="http://schemas.microsoft.com/office/drawing/2014/main" id="{C4360F06-BE48-4954-9340-3A00E7C47A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07" r="6720" b="-1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91ACF-6C8B-44F3-A519-EB23F41B4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O que é Flutter?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4C59-6F30-42D1-9ABE-67EBA574C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Flutter é um UI toolkit open-source, </a:t>
            </a:r>
            <a:r>
              <a:rPr lang="en-US" sz="2000" err="1"/>
              <a:t>multiplataforma</a:t>
            </a:r>
            <a:r>
              <a:rPr lang="en-US" sz="2000"/>
              <a:t> </a:t>
            </a:r>
            <a:r>
              <a:rPr lang="en-US" sz="2000" err="1"/>
              <a:t>desenvolvido</a:t>
            </a:r>
            <a:r>
              <a:rPr lang="en-US" sz="2000"/>
              <a:t> </a:t>
            </a:r>
            <a:r>
              <a:rPr lang="en-US" sz="2000" err="1"/>
              <a:t>pelo</a:t>
            </a:r>
            <a:r>
              <a:rPr lang="en-US" sz="2000"/>
              <a:t> Google.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12465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C2F32"/>
      </a:dk2>
      <a:lt2>
        <a:srgbClr val="F0F3F0"/>
      </a:lt2>
      <a:accent1>
        <a:srgbClr val="C34DBC"/>
      </a:accent1>
      <a:accent2>
        <a:srgbClr val="873BB1"/>
      </a:accent2>
      <a:accent3>
        <a:srgbClr val="674DC3"/>
      </a:accent3>
      <a:accent4>
        <a:srgbClr val="3E54B3"/>
      </a:accent4>
      <a:accent5>
        <a:srgbClr val="4D95C3"/>
      </a:accent5>
      <a:accent6>
        <a:srgbClr val="3BB1AE"/>
      </a:accent6>
      <a:hlink>
        <a:srgbClr val="3F78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134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AccentBoxVTI</vt:lpstr>
      <vt:lpstr>Introdução ao Desenvolvimento Web</vt:lpstr>
      <vt:lpstr>O que é a Web?</vt:lpstr>
      <vt:lpstr>Como chega as informações até nossos aparelhos?</vt:lpstr>
      <vt:lpstr>O que é HTML?</vt:lpstr>
      <vt:lpstr>Apresentação do PowerPoint</vt:lpstr>
      <vt:lpstr>O que é front-end e back-end?</vt:lpstr>
      <vt:lpstr>As 3 tecnologias atuam no Front-end</vt:lpstr>
      <vt:lpstr>Tecnologias para criar apps</vt:lpstr>
      <vt:lpstr>O que é Flutter?</vt:lpstr>
      <vt:lpstr>O que são Widgets?</vt:lpstr>
      <vt:lpstr>Stateless Widget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George Luís Costa Ribeiro</cp:lastModifiedBy>
  <cp:revision>571</cp:revision>
  <dcterms:created xsi:type="dcterms:W3CDTF">2021-09-02T19:02:16Z</dcterms:created>
  <dcterms:modified xsi:type="dcterms:W3CDTF">2022-03-24T03:02:11Z</dcterms:modified>
</cp:coreProperties>
</file>