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6" r:id="rId2"/>
    <p:sldId id="272" r:id="rId3"/>
    <p:sldId id="270" r:id="rId4"/>
    <p:sldId id="267" r:id="rId5"/>
    <p:sldId id="265" r:id="rId6"/>
    <p:sldId id="268" r:id="rId7"/>
    <p:sldId id="274" r:id="rId8"/>
    <p:sldId id="264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8D1A-754B-1E5C-8BA9-B0386BAC290C}" v="86" dt="2022-03-24T00:41:07.555"/>
    <p1510:client id="{156752D7-F3E0-84E1-69AC-4090B18C834C}" v="5" dt="2022-03-24T00:43:29.883"/>
    <p1510:client id="{39B87D15-3062-F31E-C92E-EBDED75A5F93}" v="5" dt="2022-03-24T00:21:5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7117B03E-A60E-4F84-904A-A5490A61D544}"/>
    <pc:docChg chg="modSld">
      <pc:chgData name="George Luís Costa Ribeiro" userId="65d98055-ae44-4795-8a8e-9d00780538cc" providerId="ADAL" clId="{7117B03E-A60E-4F84-904A-A5490A61D544}" dt="2022-03-24T02:31:56.236" v="3"/>
      <pc:docMkLst>
        <pc:docMk/>
      </pc:docMkLst>
      <pc:sldChg chg="modTransition">
        <pc:chgData name="George Luís Costa Ribeiro" userId="65d98055-ae44-4795-8a8e-9d00780538cc" providerId="ADAL" clId="{7117B03E-A60E-4F84-904A-A5490A61D544}" dt="2022-03-24T02:31:51.989" v="2"/>
        <pc:sldMkLst>
          <pc:docMk/>
          <pc:sldMk cId="70876498" sldId="258"/>
        </pc:sldMkLst>
      </pc:sldChg>
      <pc:sldChg chg="modTransition">
        <pc:chgData name="George Luís Costa Ribeiro" userId="65d98055-ae44-4795-8a8e-9d00780538cc" providerId="ADAL" clId="{7117B03E-A60E-4F84-904A-A5490A61D544}" dt="2022-03-24T02:31:56.236" v="3"/>
        <pc:sldMkLst>
          <pc:docMk/>
          <pc:sldMk cId="1589801199" sldId="259"/>
        </pc:sldMkLst>
      </pc:sldChg>
      <pc:sldChg chg="modTransition">
        <pc:chgData name="George Luís Costa Ribeiro" userId="65d98055-ae44-4795-8a8e-9d00780538cc" providerId="ADAL" clId="{7117B03E-A60E-4F84-904A-A5490A61D544}" dt="2022-03-24T02:31:47.567" v="1"/>
        <pc:sldMkLst>
          <pc:docMk/>
          <pc:sldMk cId="3256434320" sldId="264"/>
        </pc:sldMkLst>
      </pc:sldChg>
      <pc:sldChg chg="modSp mod">
        <pc:chgData name="George Luís Costa Ribeiro" userId="65d98055-ae44-4795-8a8e-9d00780538cc" providerId="ADAL" clId="{7117B03E-A60E-4F84-904A-A5490A61D544}" dt="2022-03-24T02:31:04.679" v="0" actId="2710"/>
        <pc:sldMkLst>
          <pc:docMk/>
          <pc:sldMk cId="4226057100" sldId="267"/>
        </pc:sldMkLst>
        <pc:spChg chg="mod">
          <ac:chgData name="George Luís Costa Ribeiro" userId="65d98055-ae44-4795-8a8e-9d00780538cc" providerId="ADAL" clId="{7117B03E-A60E-4F84-904A-A5490A61D544}" dt="2022-03-24T02:31:04.679" v="0" actId="2710"/>
          <ac:spMkLst>
            <pc:docMk/>
            <pc:sldMk cId="4226057100" sldId="267"/>
            <ac:spMk id="3" creationId="{D2B4F47F-3E6C-4483-82B7-FE5190E087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5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 tendências para o desenvolvimento web">
            <a:extLst>
              <a:ext uri="{FF2B5EF4-FFF2-40B4-BE49-F238E27FC236}">
                <a16:creationId xmlns:a16="http://schemas.microsoft.com/office/drawing/2014/main" id="{90589946-50DD-4A1B-A8F3-EB3D3782D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61386-9826-40A4-BBBE-F53C73FF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68700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Arial"/>
                <a:cs typeface="Arial"/>
              </a:rPr>
              <a:t>Introdução</a:t>
            </a:r>
            <a:r>
              <a:rPr lang="en-US" sz="4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/>
                <a:cs typeface="Arial"/>
              </a:rPr>
              <a:t>ao</a:t>
            </a:r>
            <a:r>
              <a:rPr lang="en-US" sz="4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/>
                <a:cs typeface="Arial"/>
              </a:rPr>
              <a:t>Desenvolvimento</a:t>
            </a:r>
            <a:r>
              <a:rPr lang="en-US" sz="4800" dirty="0">
                <a:solidFill>
                  <a:schemeClr val="bg1"/>
                </a:solidFill>
                <a:latin typeface="Arial"/>
                <a:cs typeface="Arial"/>
              </a:rPr>
              <a:t> Web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8280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7" name="Rectangle 6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6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componentes</a:t>
            </a:r>
            <a:r>
              <a:rPr lang="en-US" sz="2000" dirty="0"/>
              <a:t>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2" name="Rectangle 1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743"/>
              </p:ext>
            </p:extLst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Arial"/>
                <a:cs typeface="Arial"/>
              </a:rPr>
              <a:t>Esses pedidos são feitos via protocolo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HTTP</a:t>
            </a:r>
            <a:r>
              <a:rPr lang="pt-BR" sz="2400" dirty="0">
                <a:latin typeface="Arial"/>
                <a:cs typeface="Arial"/>
              </a:rPr>
              <a:t>. </a:t>
            </a:r>
            <a:endParaRPr lang="en-US"/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52E7A7D0-55A3-415E-AE9F-B7C59E36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49716DB0-4412-4BCB-85D4-0F4DD26A6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7" y="301172"/>
            <a:ext cx="9912845" cy="62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3D1908-98EF-406F-BE6B-5AE4A5E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As 3 tecnologias atuam no Front-end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4FCB35C-A833-4B90-A610-27E0E647D1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9" y="631689"/>
            <a:ext cx="6955175" cy="55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77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134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Introdução ao Desenvolvimento Web</vt:lpstr>
      <vt:lpstr>O que é a Web?</vt:lpstr>
      <vt:lpstr>Como chega as informações até nossos aparelhos?</vt:lpstr>
      <vt:lpstr>O que é HTML?</vt:lpstr>
      <vt:lpstr>Apresentação do PowerPoint</vt:lpstr>
      <vt:lpstr>O que é front-end e back-end?</vt:lpstr>
      <vt:lpstr>As 3 tecnologias atuam no Front-end</vt:lpstr>
      <vt:lpstr>Tecnologias para criar apps</vt:lpstr>
      <vt:lpstr>O que é Flutter?</vt:lpstr>
      <vt:lpstr>O que são Widgets?</vt:lpstr>
      <vt:lpstr>Stateless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571</cp:revision>
  <dcterms:created xsi:type="dcterms:W3CDTF">2021-09-02T19:02:16Z</dcterms:created>
  <dcterms:modified xsi:type="dcterms:W3CDTF">2022-03-24T02:32:00Z</dcterms:modified>
</cp:coreProperties>
</file>