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7" r:id="rId2"/>
    <p:sldId id="276" r:id="rId3"/>
    <p:sldId id="282" r:id="rId4"/>
    <p:sldId id="278" r:id="rId5"/>
    <p:sldId id="272" r:id="rId6"/>
    <p:sldId id="270" r:id="rId7"/>
    <p:sldId id="267" r:id="rId8"/>
    <p:sldId id="283" r:id="rId9"/>
    <p:sldId id="265" r:id="rId10"/>
    <p:sldId id="268" r:id="rId11"/>
    <p:sldId id="279" r:id="rId12"/>
    <p:sldId id="280" r:id="rId13"/>
    <p:sldId id="264" r:id="rId14"/>
    <p:sldId id="257" r:id="rId15"/>
    <p:sldId id="258" r:id="rId16"/>
    <p:sldId id="259" r:id="rId17"/>
    <p:sldId id="28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F9"/>
    <a:srgbClr val="009999"/>
    <a:srgbClr val="FF5B4A"/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custSel modSld">
      <pc:chgData name="George Luís Costa Ribeiro" userId="65d98055-ae44-4795-8a8e-9d00780538cc" providerId="ADAL" clId="{7117B03E-A60E-4F84-904A-A5490A61D544}" dt="2022-03-24T03:02:07.716" v="7" actId="1076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addSp delSp modSp mod">
        <pc:chgData name="George Luís Costa Ribeiro" userId="65d98055-ae44-4795-8a8e-9d00780538cc" providerId="ADAL" clId="{7117B03E-A60E-4F84-904A-A5490A61D544}" dt="2022-03-24T03:02:07.716" v="7" actId="1076"/>
        <pc:sldMkLst>
          <pc:docMk/>
          <pc:sldMk cId="2598458061" sldId="265"/>
        </pc:sldMkLst>
        <pc:picChg chg="add mod">
          <ac:chgData name="George Luís Costa Ribeiro" userId="65d98055-ae44-4795-8a8e-9d00780538cc" providerId="ADAL" clId="{7117B03E-A60E-4F84-904A-A5490A61D544}" dt="2022-03-24T03:02:07.716" v="7" actId="1076"/>
          <ac:picMkLst>
            <pc:docMk/>
            <pc:sldMk cId="2598458061" sldId="265"/>
            <ac:picMk id="3" creationId="{B03500AC-B036-419D-B90F-1533B0A1B087}"/>
          </ac:picMkLst>
        </pc:picChg>
        <pc:picChg chg="del">
          <ac:chgData name="George Luís Costa Ribeiro" userId="65d98055-ae44-4795-8a8e-9d00780538cc" providerId="ADAL" clId="{7117B03E-A60E-4F84-904A-A5490A61D544}" dt="2022-03-24T03:01:01.258" v="4" actId="478"/>
          <ac:picMkLst>
            <pc:docMk/>
            <pc:sldMk cId="2598458061" sldId="265"/>
            <ac:picMk id="17" creationId="{49716DB0-4412-4BCB-85D4-0F4DD26A637A}"/>
          </ac:picMkLst>
        </pc:picChg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4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 e Mobile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trajetória de um Desenvolvedor Mobile: tudo que você precisa saber!">
            <a:extLst>
              <a:ext uri="{FF2B5EF4-FFF2-40B4-BE49-F238E27FC236}">
                <a16:creationId xmlns:a16="http://schemas.microsoft.com/office/drawing/2014/main" id="{73C2CB22-C2C1-433A-A32A-81D13321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04886" cy="6858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7286DB-1E9B-45B8-9C8C-87D81397E0D6}"/>
              </a:ext>
            </a:extLst>
          </p:cNvPr>
          <p:cNvSpPr txBox="1"/>
          <p:nvPr/>
        </p:nvSpPr>
        <p:spPr>
          <a:xfrm>
            <a:off x="203200" y="5733143"/>
            <a:ext cx="5892800" cy="707886"/>
          </a:xfrm>
          <a:prstGeom prst="rect">
            <a:avLst/>
          </a:prstGeom>
          <a:noFill/>
          <a:effectLst>
            <a:outerShdw blurRad="393700" dist="38100" algn="l" rotWithShape="0">
              <a:prstClr val="black">
                <a:alpha val="70000"/>
              </a:prstClr>
            </a:outerShdw>
            <a:softEdge rad="0"/>
          </a:effectLst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Desenvolvimento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8303762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 Curso Kahoot Aula 1 HD 720p - YouTube">
            <a:extLst>
              <a:ext uri="{FF2B5EF4-FFF2-40B4-BE49-F238E27FC236}">
                <a16:creationId xmlns:a16="http://schemas.microsoft.com/office/drawing/2014/main" id="{0C1FC0C7-096E-4014-9B1E-9E8A044B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262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-847" algn="ctr">
              <a:spcBef>
                <a:spcPts val="127"/>
              </a:spcBef>
            </a:pPr>
            <a:r>
              <a:rPr sz="2133" spc="587" dirty="0">
                <a:solidFill>
                  <a:srgbClr val="FFE400"/>
                </a:solidFill>
                <a:latin typeface="Arial"/>
                <a:cs typeface="Arial"/>
              </a:rPr>
              <a:t>BRUNO </a:t>
            </a:r>
            <a:r>
              <a:rPr sz="2133" spc="593" dirty="0">
                <a:solidFill>
                  <a:srgbClr val="FFE400"/>
                </a:solidFill>
                <a:latin typeface="Arial"/>
                <a:cs typeface="Arial"/>
              </a:rPr>
              <a:t> </a:t>
            </a:r>
            <a:r>
              <a:rPr sz="2133" spc="787" dirty="0">
                <a:solidFill>
                  <a:srgbClr val="FFE400"/>
                </a:solidFill>
                <a:latin typeface="Arial"/>
                <a:cs typeface="Arial"/>
              </a:rPr>
              <a:t>ALMEIDA</a:t>
            </a:r>
            <a:endParaRPr sz="2133">
              <a:latin typeface="Arial"/>
              <a:cs typeface="Arial"/>
            </a:endParaRPr>
          </a:p>
          <a:p>
            <a:pPr marL="14393" algn="ctr">
              <a:spcBef>
                <a:spcPts val="533"/>
              </a:spcBef>
            </a:pPr>
            <a:r>
              <a:rPr sz="1867" b="1" spc="-60" dirty="0">
                <a:solidFill>
                  <a:srgbClr val="FFFFFF"/>
                </a:solidFill>
                <a:latin typeface="Arial Narrow"/>
                <a:cs typeface="Arial Narrow"/>
              </a:rPr>
              <a:t>App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indent="-134617">
              <a:spcBef>
                <a:spcPts val="127"/>
              </a:spcBef>
            </a:pPr>
            <a:r>
              <a:rPr sz="2133" spc="513" dirty="0">
                <a:solidFill>
                  <a:srgbClr val="FFE400"/>
                </a:solidFill>
                <a:latin typeface="Arial"/>
                <a:cs typeface="Arial"/>
              </a:rPr>
              <a:t>GEORGE </a:t>
            </a:r>
            <a:r>
              <a:rPr sz="2133" spc="193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53" dirty="0">
                <a:solidFill>
                  <a:srgbClr val="FFE400"/>
                </a:solidFill>
                <a:latin typeface="Arial"/>
                <a:cs typeface="Arial"/>
              </a:rPr>
              <a:t>COSTA</a:t>
            </a:r>
            <a:endParaRPr sz="2133">
              <a:latin typeface="Arial"/>
              <a:cs typeface="Arial"/>
            </a:endParaRPr>
          </a:p>
          <a:p>
            <a:pPr marL="83818">
              <a:spcBef>
                <a:spcPts val="533"/>
              </a:spcBef>
            </a:pPr>
            <a:r>
              <a:rPr sz="1867" b="1" spc="-73" dirty="0">
                <a:solidFill>
                  <a:srgbClr val="FFFFFF"/>
                </a:solidFill>
                <a:latin typeface="Arial Narrow"/>
                <a:cs typeface="Arial Narrow"/>
              </a:rPr>
              <a:t>Web</a:t>
            </a:r>
            <a:r>
              <a:rPr sz="1867" b="1" spc="3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ctr">
              <a:spcBef>
                <a:spcPts val="127"/>
              </a:spcBef>
            </a:pPr>
            <a:r>
              <a:rPr sz="2133" spc="713" dirty="0">
                <a:solidFill>
                  <a:srgbClr val="FFE400"/>
                </a:solidFill>
                <a:latin typeface="Arial"/>
                <a:cs typeface="Arial"/>
              </a:rPr>
              <a:t>LUCIANO </a:t>
            </a:r>
            <a:r>
              <a:rPr sz="2133" spc="300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07" dirty="0">
                <a:solidFill>
                  <a:srgbClr val="FFE400"/>
                </a:solidFill>
                <a:latin typeface="Arial"/>
                <a:cs typeface="Arial"/>
              </a:rPr>
              <a:t>CORRÊA</a:t>
            </a:r>
            <a:endParaRPr sz="2133" dirty="0">
              <a:latin typeface="Arial"/>
              <a:cs typeface="Arial"/>
            </a:endParaRPr>
          </a:p>
          <a:p>
            <a:pPr algn="ctr">
              <a:spcBef>
                <a:spcPts val="533"/>
              </a:spcBef>
            </a:pPr>
            <a:r>
              <a:rPr sz="1867" b="1" spc="-33" dirty="0">
                <a:solidFill>
                  <a:srgbClr val="FFFFFF"/>
                </a:solidFill>
                <a:latin typeface="Arial Narrow"/>
                <a:cs typeface="Arial Narrow"/>
              </a:rPr>
              <a:t>Game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2725" y="2219325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ts val="6327"/>
              </a:lnSpc>
              <a:spcBef>
                <a:spcPts val="127"/>
              </a:spcBef>
              <a:tabLst>
                <a:tab pos="2707572" algn="l"/>
              </a:tabLst>
            </a:pPr>
            <a:r>
              <a:rPr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</a:t>
            </a:r>
            <a:r>
              <a:rPr lang="pt-BR"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15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546" algn="ctr">
              <a:lnSpc>
                <a:spcPts val="2485"/>
              </a:lnSpc>
            </a:pPr>
            <a:r>
              <a:rPr sz="2133" b="1" spc="-2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133" b="1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133" b="1" spc="19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133" b="1" spc="14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133" b="1" spc="1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atuação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164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Tema do Office</vt:lpstr>
      <vt:lpstr>Introdução ao Desenvolvimento Web e Mobile</vt:lpstr>
      <vt:lpstr>ESTAGIÁRIOS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  <vt:lpstr>Tecnologias para criar apps</vt:lpstr>
      <vt:lpstr>O que é Flutter?</vt:lpstr>
      <vt:lpstr>O que são Widgets?</vt:lpstr>
      <vt:lpstr>Stateless Widget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592</cp:revision>
  <dcterms:created xsi:type="dcterms:W3CDTF">2021-09-02T19:02:16Z</dcterms:created>
  <dcterms:modified xsi:type="dcterms:W3CDTF">2022-03-25T02:46:35Z</dcterms:modified>
</cp:coreProperties>
</file>