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77" r:id="rId2"/>
    <p:sldId id="276" r:id="rId3"/>
    <p:sldId id="282" r:id="rId4"/>
    <p:sldId id="278" r:id="rId5"/>
    <p:sldId id="272" r:id="rId6"/>
    <p:sldId id="270" r:id="rId7"/>
    <p:sldId id="267" r:id="rId8"/>
    <p:sldId id="283" r:id="rId9"/>
    <p:sldId id="265" r:id="rId10"/>
    <p:sldId id="268" r:id="rId11"/>
    <p:sldId id="279" r:id="rId12"/>
    <p:sldId id="280" r:id="rId13"/>
    <p:sldId id="264" r:id="rId14"/>
    <p:sldId id="257" r:id="rId15"/>
    <p:sldId id="258" r:id="rId16"/>
    <p:sldId id="2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F9"/>
    <a:srgbClr val="009999"/>
    <a:srgbClr val="FF5B4A"/>
    <a:srgbClr val="FF6600"/>
    <a:srgbClr val="B5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8D1A-754B-1E5C-8BA9-B0386BAC290C}" v="86" dt="2022-03-24T00:41:07.555"/>
    <p1510:client id="{156752D7-F3E0-84E1-69AC-4090B18C834C}" v="5" dt="2022-03-24T00:43:29.883"/>
    <p1510:client id="{39B87D15-3062-F31E-C92E-EBDED75A5F93}" v="5" dt="2022-03-24T00:21:5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7117B03E-A60E-4F84-904A-A5490A61D544}"/>
    <pc:docChg chg="custSel modSld">
      <pc:chgData name="George Luís Costa Ribeiro" userId="65d98055-ae44-4795-8a8e-9d00780538cc" providerId="ADAL" clId="{7117B03E-A60E-4F84-904A-A5490A61D544}" dt="2022-03-24T03:02:07.716" v="7" actId="1076"/>
      <pc:docMkLst>
        <pc:docMk/>
      </pc:docMkLst>
      <pc:sldChg chg="modTransition">
        <pc:chgData name="George Luís Costa Ribeiro" userId="65d98055-ae44-4795-8a8e-9d00780538cc" providerId="ADAL" clId="{7117B03E-A60E-4F84-904A-A5490A61D544}" dt="2022-03-24T02:31:51.989" v="2"/>
        <pc:sldMkLst>
          <pc:docMk/>
          <pc:sldMk cId="70876498" sldId="258"/>
        </pc:sldMkLst>
      </pc:sldChg>
      <pc:sldChg chg="modTransition">
        <pc:chgData name="George Luís Costa Ribeiro" userId="65d98055-ae44-4795-8a8e-9d00780538cc" providerId="ADAL" clId="{7117B03E-A60E-4F84-904A-A5490A61D544}" dt="2022-03-24T02:31:56.236" v="3"/>
        <pc:sldMkLst>
          <pc:docMk/>
          <pc:sldMk cId="1589801199" sldId="259"/>
        </pc:sldMkLst>
      </pc:sldChg>
      <pc:sldChg chg="modTransition">
        <pc:chgData name="George Luís Costa Ribeiro" userId="65d98055-ae44-4795-8a8e-9d00780538cc" providerId="ADAL" clId="{7117B03E-A60E-4F84-904A-A5490A61D544}" dt="2022-03-24T02:31:47.567" v="1"/>
        <pc:sldMkLst>
          <pc:docMk/>
          <pc:sldMk cId="3256434320" sldId="264"/>
        </pc:sldMkLst>
      </pc:sldChg>
      <pc:sldChg chg="addSp delSp modSp mod">
        <pc:chgData name="George Luís Costa Ribeiro" userId="65d98055-ae44-4795-8a8e-9d00780538cc" providerId="ADAL" clId="{7117B03E-A60E-4F84-904A-A5490A61D544}" dt="2022-03-24T03:02:07.716" v="7" actId="1076"/>
        <pc:sldMkLst>
          <pc:docMk/>
          <pc:sldMk cId="2598458061" sldId="265"/>
        </pc:sldMkLst>
        <pc:picChg chg="add mod">
          <ac:chgData name="George Luís Costa Ribeiro" userId="65d98055-ae44-4795-8a8e-9d00780538cc" providerId="ADAL" clId="{7117B03E-A60E-4F84-904A-A5490A61D544}" dt="2022-03-24T03:02:07.716" v="7" actId="1076"/>
          <ac:picMkLst>
            <pc:docMk/>
            <pc:sldMk cId="2598458061" sldId="265"/>
            <ac:picMk id="3" creationId="{B03500AC-B036-419D-B90F-1533B0A1B087}"/>
          </ac:picMkLst>
        </pc:picChg>
        <pc:picChg chg="del">
          <ac:chgData name="George Luís Costa Ribeiro" userId="65d98055-ae44-4795-8a8e-9d00780538cc" providerId="ADAL" clId="{7117B03E-A60E-4F84-904A-A5490A61D544}" dt="2022-03-24T03:01:01.258" v="4" actId="478"/>
          <ac:picMkLst>
            <pc:docMk/>
            <pc:sldMk cId="2598458061" sldId="265"/>
            <ac:picMk id="17" creationId="{49716DB0-4412-4BCB-85D4-0F4DD26A637A}"/>
          </ac:picMkLst>
        </pc:picChg>
      </pc:sldChg>
      <pc:sldChg chg="modSp mod">
        <pc:chgData name="George Luís Costa Ribeiro" userId="65d98055-ae44-4795-8a8e-9d00780538cc" providerId="ADAL" clId="{7117B03E-A60E-4F84-904A-A5490A61D544}" dt="2022-03-24T02:31:04.679" v="0" actId="2710"/>
        <pc:sldMkLst>
          <pc:docMk/>
          <pc:sldMk cId="4226057100" sldId="267"/>
        </pc:sldMkLst>
        <pc:spChg chg="mod">
          <ac:chgData name="George Luís Costa Ribeiro" userId="65d98055-ae44-4795-8a8e-9d00780538cc" providerId="ADAL" clId="{7117B03E-A60E-4F84-904A-A5490A61D544}" dt="2022-03-24T02:31:04.679" v="0" actId="2710"/>
          <ac:spMkLst>
            <pc:docMk/>
            <pc:sldMk cId="4226057100" sldId="267"/>
            <ac:spMk id="3" creationId="{D2B4F47F-3E6C-4483-82B7-FE5190E0874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AAE9B-7BD9-4DCB-AA3B-D3FBBB9C44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A7D3F870-0FC8-431D-8245-F943B4ECEB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A  </a:t>
          </a:r>
          <a:r>
            <a:rPr lang="pt-BR" b="1" dirty="0">
              <a:latin typeface="Arial"/>
              <a:cs typeface="Arial"/>
            </a:rPr>
            <a:t>World </a:t>
          </a:r>
          <a:r>
            <a:rPr lang="pt-BR" b="1" dirty="0" err="1">
              <a:latin typeface="Arial"/>
              <a:cs typeface="Arial"/>
            </a:rPr>
            <a:t>Wide</a:t>
          </a:r>
          <a:r>
            <a:rPr lang="pt-BR" b="1" dirty="0">
              <a:latin typeface="Arial"/>
              <a:cs typeface="Arial"/>
            </a:rPr>
            <a:t> Web </a:t>
          </a:r>
          <a:r>
            <a:rPr lang="pt-BR" dirty="0">
              <a:latin typeface="Arial"/>
              <a:cs typeface="Arial"/>
            </a:rPr>
            <a:t>também conhecida como </a:t>
          </a:r>
          <a:r>
            <a:rPr lang="pt-BR" b="1" dirty="0">
              <a:latin typeface="Arial"/>
              <a:cs typeface="Arial"/>
            </a:rPr>
            <a:t>Web.</a:t>
          </a:r>
          <a:endParaRPr lang="en-US" dirty="0">
            <a:latin typeface="Arial"/>
            <a:cs typeface="Arial"/>
          </a:endParaRPr>
        </a:p>
      </dgm:t>
    </dgm:pt>
    <dgm:pt modelId="{78CA6A7D-BE16-47DA-AACB-1F8B60F15550}" type="parTrans" cxnId="{DAEEFA02-335D-41AE-84FD-910A0170F7D9}">
      <dgm:prSet/>
      <dgm:spPr/>
      <dgm:t>
        <a:bodyPr/>
        <a:lstStyle/>
        <a:p>
          <a:endParaRPr lang="en-US"/>
        </a:p>
      </dgm:t>
    </dgm:pt>
    <dgm:pt modelId="{706438D3-DFD0-4CE7-9E14-0E9181BD8374}" type="sibTrans" cxnId="{DAEEFA02-335D-41AE-84FD-910A0170F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011D9-994B-4379-B3C2-181B9B6C03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dirty="0">
            <a:latin typeface="Arial"/>
            <a:cs typeface="Arial"/>
          </a:endParaRPr>
        </a:p>
      </dgm:t>
    </dgm:pt>
    <dgm:pt modelId="{6CEF1D53-6A4C-4E6D-A96F-BE9A2E8F976A}" type="parTrans" cxnId="{A202808A-F72D-4331-87C7-27E4B80EF809}">
      <dgm:prSet/>
      <dgm:spPr/>
      <dgm:t>
        <a:bodyPr/>
        <a:lstStyle/>
        <a:p>
          <a:endParaRPr lang="en-US"/>
        </a:p>
      </dgm:t>
    </dgm:pt>
    <dgm:pt modelId="{9B39B26B-5FFD-4566-AB1B-514523501906}" type="sibTrans" cxnId="{A202808A-F72D-4331-87C7-27E4B80EF809}">
      <dgm:prSet/>
      <dgm:spPr/>
      <dgm:t>
        <a:bodyPr/>
        <a:lstStyle/>
        <a:p>
          <a:endParaRPr lang="en-US"/>
        </a:p>
      </dgm:t>
    </dgm:pt>
    <dgm:pt modelId="{FF671EDB-B250-4F35-9B4B-ECA2A6A65650}" type="pres">
      <dgm:prSet presAssocID="{EE3AAE9B-7BD9-4DCB-AA3B-D3FBBB9C4468}" presName="root" presStyleCnt="0">
        <dgm:presLayoutVars>
          <dgm:dir/>
          <dgm:resizeHandles val="exact"/>
        </dgm:presLayoutVars>
      </dgm:prSet>
      <dgm:spPr/>
    </dgm:pt>
    <dgm:pt modelId="{F95E24BC-35C3-48A7-AA01-C013B1EB8AEE}" type="pres">
      <dgm:prSet presAssocID="{EE3AAE9B-7BD9-4DCB-AA3B-D3FBBB9C4468}" presName="container" presStyleCnt="0">
        <dgm:presLayoutVars>
          <dgm:dir/>
          <dgm:resizeHandles val="exact"/>
        </dgm:presLayoutVars>
      </dgm:prSet>
      <dgm:spPr/>
    </dgm:pt>
    <dgm:pt modelId="{14D9DE61-9C95-4F67-992C-1E2E2A3BDA40}" type="pres">
      <dgm:prSet presAssocID="{A7D3F870-0FC8-431D-8245-F943B4ECEB9A}" presName="compNode" presStyleCnt="0"/>
      <dgm:spPr/>
    </dgm:pt>
    <dgm:pt modelId="{5E2FE173-58C9-4C2B-B2CB-8C3874189E99}" type="pres">
      <dgm:prSet presAssocID="{A7D3F870-0FC8-431D-8245-F943B4ECEB9A}" presName="iconBgRect" presStyleLbl="bgShp" presStyleIdx="0" presStyleCnt="2"/>
      <dgm:spPr/>
    </dgm:pt>
    <dgm:pt modelId="{D5C6C300-1068-444A-A626-5874B0058334}" type="pres">
      <dgm:prSet presAssocID="{A7D3F870-0FC8-431D-8245-F943B4ECE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ED008D-D970-4560-A47B-E712D22B8C45}" type="pres">
      <dgm:prSet presAssocID="{A7D3F870-0FC8-431D-8245-F943B4ECEB9A}" presName="spaceRect" presStyleCnt="0"/>
      <dgm:spPr/>
    </dgm:pt>
    <dgm:pt modelId="{9A941CC4-A561-48B7-AD9F-CB3541BF0EB8}" type="pres">
      <dgm:prSet presAssocID="{A7D3F870-0FC8-431D-8245-F943B4ECEB9A}" presName="textRect" presStyleLbl="revTx" presStyleIdx="0" presStyleCnt="2">
        <dgm:presLayoutVars>
          <dgm:chMax val="1"/>
          <dgm:chPref val="1"/>
        </dgm:presLayoutVars>
      </dgm:prSet>
      <dgm:spPr/>
    </dgm:pt>
    <dgm:pt modelId="{CA069CFC-2EFC-4F07-BEFA-10D31595AEB0}" type="pres">
      <dgm:prSet presAssocID="{706438D3-DFD0-4CE7-9E14-0E9181BD8374}" presName="sibTrans" presStyleLbl="sibTrans2D1" presStyleIdx="0" presStyleCnt="0"/>
      <dgm:spPr/>
    </dgm:pt>
    <dgm:pt modelId="{A27607FC-423C-4275-BA87-051486C13458}" type="pres">
      <dgm:prSet presAssocID="{5C5011D9-994B-4379-B3C2-181B9B6C032C}" presName="compNode" presStyleCnt="0"/>
      <dgm:spPr/>
    </dgm:pt>
    <dgm:pt modelId="{FCC386DA-D6EB-4B59-9C28-2BEDCE078E6D}" type="pres">
      <dgm:prSet presAssocID="{5C5011D9-994B-4379-B3C2-181B9B6C032C}" presName="iconBgRect" presStyleLbl="bgShp" presStyleIdx="1" presStyleCnt="2"/>
      <dgm:spPr/>
    </dgm:pt>
    <dgm:pt modelId="{1C47AD00-A7B3-46FF-BA50-A11BF69371D9}" type="pres">
      <dgm:prSet presAssocID="{5C5011D9-994B-4379-B3C2-181B9B6C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03AB00-5266-4CF4-8A29-246AF3E3CDB2}" type="pres">
      <dgm:prSet presAssocID="{5C5011D9-994B-4379-B3C2-181B9B6C032C}" presName="spaceRect" presStyleCnt="0"/>
      <dgm:spPr/>
    </dgm:pt>
    <dgm:pt modelId="{F021CEBE-1D4B-4171-A800-8D1DC18D1384}" type="pres">
      <dgm:prSet presAssocID="{5C5011D9-994B-4379-B3C2-181B9B6C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EEFA02-335D-41AE-84FD-910A0170F7D9}" srcId="{EE3AAE9B-7BD9-4DCB-AA3B-D3FBBB9C4468}" destId="{A7D3F870-0FC8-431D-8245-F943B4ECEB9A}" srcOrd="0" destOrd="0" parTransId="{78CA6A7D-BE16-47DA-AACB-1F8B60F15550}" sibTransId="{706438D3-DFD0-4CE7-9E14-0E9181BD8374}"/>
    <dgm:cxn modelId="{44C03908-3506-4783-88E2-ED3A3D006D16}" type="presOf" srcId="{706438D3-DFD0-4CE7-9E14-0E9181BD8374}" destId="{CA069CFC-2EFC-4F07-BEFA-10D31595AEB0}" srcOrd="0" destOrd="0" presId="urn:microsoft.com/office/officeart/2018/2/layout/IconCircleList"/>
    <dgm:cxn modelId="{A202808A-F72D-4331-87C7-27E4B80EF809}" srcId="{EE3AAE9B-7BD9-4DCB-AA3B-D3FBBB9C4468}" destId="{5C5011D9-994B-4379-B3C2-181B9B6C032C}" srcOrd="1" destOrd="0" parTransId="{6CEF1D53-6A4C-4E6D-A96F-BE9A2E8F976A}" sibTransId="{9B39B26B-5FFD-4566-AB1B-514523501906}"/>
    <dgm:cxn modelId="{013CB0BE-577C-4924-A983-39996777C82B}" type="presOf" srcId="{A7D3F870-0FC8-431D-8245-F943B4ECEB9A}" destId="{9A941CC4-A561-48B7-AD9F-CB3541BF0EB8}" srcOrd="0" destOrd="0" presId="urn:microsoft.com/office/officeart/2018/2/layout/IconCircleList"/>
    <dgm:cxn modelId="{BF032ACF-8034-4439-B8B8-71BEF5E02B8C}" type="presOf" srcId="{5C5011D9-994B-4379-B3C2-181B9B6C032C}" destId="{F021CEBE-1D4B-4171-A800-8D1DC18D1384}" srcOrd="0" destOrd="0" presId="urn:microsoft.com/office/officeart/2018/2/layout/IconCircleList"/>
    <dgm:cxn modelId="{111EA1DD-A704-4A15-9ECC-2BB39EE25935}" type="presOf" srcId="{EE3AAE9B-7BD9-4DCB-AA3B-D3FBBB9C4468}" destId="{FF671EDB-B250-4F35-9B4B-ECA2A6A65650}" srcOrd="0" destOrd="0" presId="urn:microsoft.com/office/officeart/2018/2/layout/IconCircleList"/>
    <dgm:cxn modelId="{C818F619-5F90-4F52-9CFB-CBF02CA0074B}" type="presParOf" srcId="{FF671EDB-B250-4F35-9B4B-ECA2A6A65650}" destId="{F95E24BC-35C3-48A7-AA01-C013B1EB8AEE}" srcOrd="0" destOrd="0" presId="urn:microsoft.com/office/officeart/2018/2/layout/IconCircleList"/>
    <dgm:cxn modelId="{FF3FA5FC-9AE3-4847-A0FE-9C449312D454}" type="presParOf" srcId="{F95E24BC-35C3-48A7-AA01-C013B1EB8AEE}" destId="{14D9DE61-9C95-4F67-992C-1E2E2A3BDA40}" srcOrd="0" destOrd="0" presId="urn:microsoft.com/office/officeart/2018/2/layout/IconCircleList"/>
    <dgm:cxn modelId="{E51C0AAE-9672-422C-AF2F-6FDC13C41350}" type="presParOf" srcId="{14D9DE61-9C95-4F67-992C-1E2E2A3BDA40}" destId="{5E2FE173-58C9-4C2B-B2CB-8C3874189E99}" srcOrd="0" destOrd="0" presId="urn:microsoft.com/office/officeart/2018/2/layout/IconCircleList"/>
    <dgm:cxn modelId="{470FC55E-1B97-4C21-9CF4-91D70E7176F6}" type="presParOf" srcId="{14D9DE61-9C95-4F67-992C-1E2E2A3BDA40}" destId="{D5C6C300-1068-444A-A626-5874B0058334}" srcOrd="1" destOrd="0" presId="urn:microsoft.com/office/officeart/2018/2/layout/IconCircleList"/>
    <dgm:cxn modelId="{3E920994-982C-4048-AA53-7C233C6B0CBA}" type="presParOf" srcId="{14D9DE61-9C95-4F67-992C-1E2E2A3BDA40}" destId="{6FED008D-D970-4560-A47B-E712D22B8C45}" srcOrd="2" destOrd="0" presId="urn:microsoft.com/office/officeart/2018/2/layout/IconCircleList"/>
    <dgm:cxn modelId="{7E510972-EF26-47EE-A760-00F65E2F2366}" type="presParOf" srcId="{14D9DE61-9C95-4F67-992C-1E2E2A3BDA40}" destId="{9A941CC4-A561-48B7-AD9F-CB3541BF0EB8}" srcOrd="3" destOrd="0" presId="urn:microsoft.com/office/officeart/2018/2/layout/IconCircleList"/>
    <dgm:cxn modelId="{EE3670F1-3BE2-4EBF-BDF7-5DEDDF9A9185}" type="presParOf" srcId="{F95E24BC-35C3-48A7-AA01-C013B1EB8AEE}" destId="{CA069CFC-2EFC-4F07-BEFA-10D31595AEB0}" srcOrd="1" destOrd="0" presId="urn:microsoft.com/office/officeart/2018/2/layout/IconCircleList"/>
    <dgm:cxn modelId="{61A3CD43-9D60-4C2C-A7A6-C6C83E105852}" type="presParOf" srcId="{F95E24BC-35C3-48A7-AA01-C013B1EB8AEE}" destId="{A27607FC-423C-4275-BA87-051486C13458}" srcOrd="2" destOrd="0" presId="urn:microsoft.com/office/officeart/2018/2/layout/IconCircleList"/>
    <dgm:cxn modelId="{EF072753-F18F-4B03-BE16-7613C4C5428C}" type="presParOf" srcId="{A27607FC-423C-4275-BA87-051486C13458}" destId="{FCC386DA-D6EB-4B59-9C28-2BEDCE078E6D}" srcOrd="0" destOrd="0" presId="urn:microsoft.com/office/officeart/2018/2/layout/IconCircleList"/>
    <dgm:cxn modelId="{12C078C4-37F0-4158-9AB0-BAF3C2F76B7A}" type="presParOf" srcId="{A27607FC-423C-4275-BA87-051486C13458}" destId="{1C47AD00-A7B3-46FF-BA50-A11BF69371D9}" srcOrd="1" destOrd="0" presId="urn:microsoft.com/office/officeart/2018/2/layout/IconCircleList"/>
    <dgm:cxn modelId="{1969C80B-3469-43CE-9192-FE57896FC75F}" type="presParOf" srcId="{A27607FC-423C-4275-BA87-051486C13458}" destId="{BB03AB00-5266-4CF4-8A29-246AF3E3CDB2}" srcOrd="2" destOrd="0" presId="urn:microsoft.com/office/officeart/2018/2/layout/IconCircleList"/>
    <dgm:cxn modelId="{116DB982-709D-439C-88FD-CCB2C882ACA2}" type="presParOf" srcId="{A27607FC-423C-4275-BA87-051486C13458}" destId="{F021CEBE-1D4B-4171-A800-8D1DC18D13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E173-58C9-4C2B-B2CB-8C3874189E99}">
      <dsp:nvSpPr>
        <dsp:cNvPr id="0" name=""/>
        <dsp:cNvSpPr/>
      </dsp:nvSpPr>
      <dsp:spPr>
        <a:xfrm>
          <a:off x="646799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6C300-1068-444A-A626-5874B0058334}">
      <dsp:nvSpPr>
        <dsp:cNvPr id="0" name=""/>
        <dsp:cNvSpPr/>
      </dsp:nvSpPr>
      <dsp:spPr>
        <a:xfrm>
          <a:off x="924913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1CC4-A561-48B7-AD9F-CB3541BF0EB8}">
      <dsp:nvSpPr>
        <dsp:cNvPr id="0" name=""/>
        <dsp:cNvSpPr/>
      </dsp:nvSpPr>
      <dsp:spPr>
        <a:xfrm>
          <a:off x="2254944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A  </a:t>
          </a:r>
          <a:r>
            <a:rPr lang="pt-BR" sz="2000" b="1" kern="1200" dirty="0">
              <a:latin typeface="Arial"/>
              <a:cs typeface="Arial"/>
            </a:rPr>
            <a:t>World </a:t>
          </a:r>
          <a:r>
            <a:rPr lang="pt-BR" sz="2000" b="1" kern="1200" dirty="0" err="1">
              <a:latin typeface="Arial"/>
              <a:cs typeface="Arial"/>
            </a:rPr>
            <a:t>Wide</a:t>
          </a:r>
          <a:r>
            <a:rPr lang="pt-BR" sz="2000" b="1" kern="1200" dirty="0">
              <a:latin typeface="Arial"/>
              <a:cs typeface="Arial"/>
            </a:rPr>
            <a:t> Web </a:t>
          </a:r>
          <a:r>
            <a:rPr lang="pt-BR" sz="2000" kern="1200" dirty="0">
              <a:latin typeface="Arial"/>
              <a:cs typeface="Arial"/>
            </a:rPr>
            <a:t>também conhecida como </a:t>
          </a:r>
          <a:r>
            <a:rPr lang="pt-BR" sz="2000" b="1" kern="1200" dirty="0">
              <a:latin typeface="Arial"/>
              <a:cs typeface="Arial"/>
            </a:rPr>
            <a:t>Web.</a:t>
          </a:r>
          <a:endParaRPr lang="en-US" sz="2000" kern="1200" dirty="0">
            <a:latin typeface="Arial"/>
            <a:cs typeface="Arial"/>
          </a:endParaRPr>
        </a:p>
      </dsp:txBody>
      <dsp:txXfrm>
        <a:off x="2254944" y="1082600"/>
        <a:ext cx="3121694" cy="1324355"/>
      </dsp:txXfrm>
    </dsp:sp>
    <dsp:sp modelId="{FCC386DA-D6EB-4B59-9C28-2BEDCE078E6D}">
      <dsp:nvSpPr>
        <dsp:cNvPr id="0" name=""/>
        <dsp:cNvSpPr/>
      </dsp:nvSpPr>
      <dsp:spPr>
        <a:xfrm>
          <a:off x="5920571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AD00-A7B3-46FF-BA50-A11BF69371D9}">
      <dsp:nvSpPr>
        <dsp:cNvPr id="0" name=""/>
        <dsp:cNvSpPr/>
      </dsp:nvSpPr>
      <dsp:spPr>
        <a:xfrm>
          <a:off x="6198685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1CEBE-1D4B-4171-A800-8D1DC18D1384}">
      <dsp:nvSpPr>
        <dsp:cNvPr id="0" name=""/>
        <dsp:cNvSpPr/>
      </dsp:nvSpPr>
      <dsp:spPr>
        <a:xfrm>
          <a:off x="7528717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sz="2000" kern="1200" dirty="0">
            <a:latin typeface="Arial"/>
            <a:cs typeface="Arial"/>
          </a:endParaRPr>
        </a:p>
      </dsp:txBody>
      <dsp:txXfrm>
        <a:off x="7528717" y="1082600"/>
        <a:ext cx="3121694" cy="132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36B98-312D-4859-B40E-FF2AD55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4F312F-E5B2-4D4A-89D4-B8BCD5394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62988-942E-4EBA-A9EB-9B20669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3D149-57C6-4D76-BE63-AFC9884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8D01-A2F4-412E-827D-7F193B4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B61-8341-4516-B351-76EE7B89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73D56-7A56-48F6-95BE-BE692180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1CE22-FAF4-415F-9FB2-7DBE7E7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FA51E-4F63-4092-B92C-8E13C8B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AE483-FEAD-409E-99F2-04E6188C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58EBD-2BAE-428D-842F-85B3C82F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A896BC-D36F-4EA0-9309-3131ACB2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C8786-CC11-4C9C-B977-3796CFD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4032-306F-4C7D-8864-7280727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91257-9C54-4412-8D60-F194529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E4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4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079D3-A2B5-41B4-BB6A-1F42DBB0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C9A85-DBAA-4DDD-B809-D70974BA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7B17C-0D56-44C9-83B8-A3C869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B3C5D-0C52-4BB4-9FE5-DA193A1B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474ED-1A37-424B-8E1A-45C2FA5B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13118-5DB5-4A06-BB1A-8BCC835F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FC00C-AD96-428D-9412-36137E59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966E2-5B41-4EC2-B495-B5ED615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ECE15-6A24-4A61-9D51-870B4C9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8CAF8-424D-4DB5-94DA-EDA36E97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7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8284D-4157-40EF-963A-6B1BEB9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7913E-325B-4EF9-BDB2-C443A00F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1FB395-636D-4B60-8485-15C98965D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F41A0D-5911-496C-811C-4085E78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BA6F0-B5FB-44BC-8030-B4FB39A8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7F6CA-7D8A-41C3-B32D-5811AD38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754A5-D919-463D-B55E-90F9265E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B7760-8B48-4009-8511-A3E28AAB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AAB44-78F9-4474-BFEA-1C809540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506-AC43-4984-A2FC-9D5B8214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29A97D-0EE2-4102-8F1C-1C5660560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3A845B-D975-4A5B-969F-1CAA69F4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296D50-EF21-4A22-8EF1-BC185887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450F4F-5C12-4B81-91DF-12430FC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4943-C14C-4882-A540-08C202D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F1753A-A696-4B96-B141-91FAACAF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1C976-8703-49B3-BE2D-578D699C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694C47-CFEA-40A7-BB79-FF6BC6F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D3FC5-81AF-4BD7-A7AB-CF1A9DE5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C30BCA-E580-495F-8513-FB264F7B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090D0-14CF-4D32-990B-2102A86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6927-66EA-4450-838C-E01158D3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EEC35-A48C-4490-B256-9AB4F0E9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5FC743-FDED-4A76-BEF7-50A2F6D6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B1CFF0-4EB2-41E3-972B-0E5256D6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B81C7-DD01-4470-859A-8CEE058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7CD337-DB7F-444E-85D9-964BAB11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FFCA-E835-4B32-B551-42F9A809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BDD1D9-DBE9-4269-A7D7-5F3AD51C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5ACA5-2267-4163-BE82-330D4371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4B2D7-07D8-402D-A4EB-6348D78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51AA5-3534-4A6D-8E9A-9D3AD59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D4E97-F70E-472B-A130-AC26D84A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A003E3-2834-4AC9-84E2-F8694905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AE85C-E59F-412F-9038-BA2F2294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DBDB8-80AC-4EEC-9EDA-76B36AE7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ECEF5-5ABD-4738-AFFA-8D9AB51ED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8DBB9-26E0-40D8-9BB6-2A02B3B7E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6E3919-5C1F-4709-95A3-8FFE6C2539EA}"/>
              </a:ext>
            </a:extLst>
          </p:cNvPr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3CCE96-357B-4CAE-8C4C-1A5972547D83}"/>
              </a:ext>
            </a:extLst>
          </p:cNvPr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26" name="Picture 2" descr="Desenvolvedor Mobile">
            <a:extLst>
              <a:ext uri="{FF2B5EF4-FFF2-40B4-BE49-F238E27FC236}">
                <a16:creationId xmlns:a16="http://schemas.microsoft.com/office/drawing/2014/main" id="{86331A0F-0B2E-43D7-8A7B-95E1D8CF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9" y="1512057"/>
            <a:ext cx="11369182" cy="45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950BC66-CD61-4FFE-AEFD-7B99E48C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45" y="251811"/>
            <a:ext cx="11286510" cy="102975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Desenvolvimento Web e Mobile</a:t>
            </a:r>
          </a:p>
        </p:txBody>
      </p:sp>
    </p:spTree>
    <p:extLst>
      <p:ext uri="{BB962C8B-B14F-4D97-AF65-F5344CB8AC3E}">
        <p14:creationId xmlns:p14="http://schemas.microsoft.com/office/powerpoint/2010/main" val="374660987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9CB645-E850-46BE-8BC7-BE764F5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O que é front-end e back-end?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DB0F80-BD41-48B6-979A-36ABB72D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9328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93C0CD13-95E9-49EF-A106-A4363485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99" y="196948"/>
            <a:ext cx="7878231" cy="607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 3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atuam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 Front-end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C7424C-72F1-4AB8-99EA-428EE2EC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77" y="1133897"/>
            <a:ext cx="6792874" cy="54286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2356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 trajetória de um Desenvolvedor Mobile: tudo que você precisa saber!">
            <a:extLst>
              <a:ext uri="{FF2B5EF4-FFF2-40B4-BE49-F238E27FC236}">
                <a16:creationId xmlns:a16="http://schemas.microsoft.com/office/drawing/2014/main" id="{73C2CB22-C2C1-433A-A32A-81D13321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04886" cy="6858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7286DB-1E9B-45B8-9C8C-87D81397E0D6}"/>
              </a:ext>
            </a:extLst>
          </p:cNvPr>
          <p:cNvSpPr txBox="1"/>
          <p:nvPr/>
        </p:nvSpPr>
        <p:spPr>
          <a:xfrm>
            <a:off x="203200" y="5733143"/>
            <a:ext cx="5892800" cy="707886"/>
          </a:xfrm>
          <a:prstGeom prst="rect">
            <a:avLst/>
          </a:prstGeom>
          <a:noFill/>
          <a:effectLst>
            <a:outerShdw blurRad="393700" dist="38100" algn="l" rotWithShape="0">
              <a:prstClr val="black">
                <a:alpha val="70000"/>
              </a:prstClr>
            </a:outerShdw>
            <a:softEdge rad="0"/>
          </a:effectLst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Desenvolvimento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38303762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228-C128-F5D9-D687-DBF557C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Tecnologias para </a:t>
            </a:r>
            <a:r>
              <a:rPr lang="en-US" dirty="0" err="1"/>
              <a:t>criar</a:t>
            </a:r>
            <a:r>
              <a:rPr lang="en-US" dirty="0"/>
              <a:t> apps</a:t>
            </a:r>
          </a:p>
        </p:txBody>
      </p:sp>
      <p:pic>
        <p:nvPicPr>
          <p:cNvPr id="7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29FA1329-4764-38C8-B9C1-DD9C99D0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1" y="610194"/>
            <a:ext cx="11580685" cy="5478371"/>
          </a:xfrm>
        </p:spPr>
      </p:pic>
    </p:spTree>
    <p:extLst>
      <p:ext uri="{BB962C8B-B14F-4D97-AF65-F5344CB8AC3E}">
        <p14:creationId xmlns:p14="http://schemas.microsoft.com/office/powerpoint/2010/main" val="32564343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hape, icon&#10;&#10;Description automatically generated">
            <a:extLst>
              <a:ext uri="{FF2B5EF4-FFF2-40B4-BE49-F238E27FC236}">
                <a16:creationId xmlns:a16="http://schemas.microsoft.com/office/drawing/2014/main" id="{C4360F06-BE48-4954-9340-3A00E7C47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r="672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91ACF-6C8B-44F3-A519-EB23F41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4C59-6F30-42D1-9ABE-67EBA574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Flutter é um UI toolkit open-source, </a:t>
            </a:r>
            <a:r>
              <a:rPr lang="en-US" sz="2000" err="1"/>
              <a:t>multiplataforma</a:t>
            </a:r>
            <a:r>
              <a:rPr lang="en-US" sz="2000"/>
              <a:t> </a:t>
            </a:r>
            <a:r>
              <a:rPr lang="en-US" sz="2000" err="1"/>
              <a:t>desenvolvido</a:t>
            </a:r>
            <a:r>
              <a:rPr lang="en-US" sz="2000"/>
              <a:t> </a:t>
            </a:r>
            <a:r>
              <a:rPr lang="en-US" sz="2000" err="1"/>
              <a:t>pelo</a:t>
            </a:r>
            <a:r>
              <a:rPr lang="en-US" sz="2000"/>
              <a:t> Google.</a:t>
            </a:r>
          </a:p>
        </p:txBody>
      </p:sp>
    </p:spTree>
    <p:extLst>
      <p:ext uri="{BB962C8B-B14F-4D97-AF65-F5344CB8AC3E}">
        <p14:creationId xmlns:p14="http://schemas.microsoft.com/office/powerpoint/2010/main" val="81246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B8B3372F-2E8F-4BB6-9BB8-3E0F1CC78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65B06-08BE-4D5C-BBAD-C5A5D4FF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</a:t>
            </a:r>
            <a:r>
              <a:rPr lang="en-US" sz="4800" err="1"/>
              <a:t>são</a:t>
            </a:r>
            <a:r>
              <a:rPr lang="en-US" sz="4800"/>
              <a:t> Widgets?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2813CAF-9AD2-45BA-A78F-F0BE600C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Widgets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pt-BR" sz="2000" dirty="0"/>
              <a:t>componentes</a:t>
            </a:r>
            <a:r>
              <a:rPr lang="en-US" sz="2000" dirty="0"/>
              <a:t> que </a:t>
            </a:r>
            <a:r>
              <a:rPr lang="en-US" sz="2000" dirty="0" err="1"/>
              <a:t>formam</a:t>
            </a:r>
            <a:r>
              <a:rPr lang="en-US" sz="2000" dirty="0"/>
              <a:t> as </a:t>
            </a:r>
            <a:r>
              <a:rPr lang="en-US" sz="2000" dirty="0" err="1"/>
              <a:t>telas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49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Stateless Widget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5F2483-C7F0-4118-9878-615DECC3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3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Widgets que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modificados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tempo de </a:t>
            </a:r>
            <a:r>
              <a:rPr lang="en-US" sz="1700" dirty="0" err="1"/>
              <a:t>execução</a:t>
            </a:r>
            <a:r>
              <a:rPr lang="en-US" sz="1700" dirty="0"/>
              <a:t>. </a:t>
            </a:r>
          </a:p>
        </p:txBody>
      </p:sp>
      <p:pic>
        <p:nvPicPr>
          <p:cNvPr id="1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C390915-F903-49D4-96E8-23559282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990" y="2530683"/>
            <a:ext cx="2265134" cy="404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9801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14344" y="667416"/>
            <a:ext cx="5488979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pc="1173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ESTAGIÁRIOS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4211" y="4640748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-847" algn="ctr">
              <a:spcBef>
                <a:spcPts val="127"/>
              </a:spcBef>
            </a:pPr>
            <a:r>
              <a:rPr sz="2133" spc="587" dirty="0">
                <a:solidFill>
                  <a:srgbClr val="FFE400"/>
                </a:solidFill>
                <a:latin typeface="Arial"/>
                <a:cs typeface="Arial"/>
              </a:rPr>
              <a:t>BRUNO </a:t>
            </a:r>
            <a:r>
              <a:rPr sz="2133" spc="593" dirty="0">
                <a:solidFill>
                  <a:srgbClr val="FFE400"/>
                </a:solidFill>
                <a:latin typeface="Arial"/>
                <a:cs typeface="Arial"/>
              </a:rPr>
              <a:t> </a:t>
            </a:r>
            <a:r>
              <a:rPr sz="2133" spc="787" dirty="0">
                <a:solidFill>
                  <a:srgbClr val="FFE400"/>
                </a:solidFill>
                <a:latin typeface="Arial"/>
                <a:cs typeface="Arial"/>
              </a:rPr>
              <a:t>ALMEIDA</a:t>
            </a:r>
            <a:endParaRPr sz="2133">
              <a:latin typeface="Arial"/>
              <a:cs typeface="Arial"/>
            </a:endParaRPr>
          </a:p>
          <a:p>
            <a:pPr marL="14393" algn="ctr">
              <a:spcBef>
                <a:spcPts val="533"/>
              </a:spcBef>
            </a:pPr>
            <a:r>
              <a:rPr sz="1867" b="1" spc="-60" dirty="0">
                <a:solidFill>
                  <a:srgbClr val="FFFFFF"/>
                </a:solidFill>
                <a:latin typeface="Arial Narrow"/>
                <a:cs typeface="Arial Narrow"/>
              </a:rPr>
              <a:t>App</a:t>
            </a:r>
            <a:r>
              <a:rPr sz="1867" b="1" spc="9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>
              <a:latin typeface="Arial Narrow"/>
              <a:cs typeface="Arial Narro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2990" y="2255523"/>
            <a:ext cx="2131566" cy="2131566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902" y="2184401"/>
            <a:ext cx="2127502" cy="21275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36" name="object 36"/>
          <p:cNvSpPr txBox="1"/>
          <p:nvPr/>
        </p:nvSpPr>
        <p:spPr>
          <a:xfrm>
            <a:off x="5308093" y="4640749"/>
            <a:ext cx="1656080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50703" marR="6773" indent="-134617">
              <a:spcBef>
                <a:spcPts val="127"/>
              </a:spcBef>
            </a:pPr>
            <a:r>
              <a:rPr sz="2133" spc="513" dirty="0">
                <a:solidFill>
                  <a:srgbClr val="FFE400"/>
                </a:solidFill>
                <a:latin typeface="Arial"/>
                <a:cs typeface="Arial"/>
              </a:rPr>
              <a:t>GEORGE </a:t>
            </a:r>
            <a:r>
              <a:rPr sz="2133" spc="193" dirty="0">
                <a:solidFill>
                  <a:srgbClr val="FFE400"/>
                </a:solidFill>
                <a:latin typeface="Times New Roman"/>
                <a:cs typeface="Times New Roman"/>
              </a:rPr>
              <a:t> </a:t>
            </a:r>
            <a:r>
              <a:rPr sz="2133" spc="653" dirty="0">
                <a:solidFill>
                  <a:srgbClr val="FFE400"/>
                </a:solidFill>
                <a:latin typeface="Arial"/>
                <a:cs typeface="Arial"/>
              </a:rPr>
              <a:t>COSTA</a:t>
            </a:r>
            <a:endParaRPr sz="2133">
              <a:latin typeface="Arial"/>
              <a:cs typeface="Arial"/>
            </a:endParaRPr>
          </a:p>
          <a:p>
            <a:pPr marL="83818">
              <a:spcBef>
                <a:spcPts val="533"/>
              </a:spcBef>
            </a:pPr>
            <a:r>
              <a:rPr sz="1867" b="1" spc="-73" dirty="0">
                <a:solidFill>
                  <a:srgbClr val="FFFFFF"/>
                </a:solidFill>
                <a:latin typeface="Arial Narrow"/>
                <a:cs typeface="Arial Narrow"/>
              </a:rPr>
              <a:t>Web</a:t>
            </a:r>
            <a:r>
              <a:rPr sz="1867" b="1" spc="3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 dirty="0">
              <a:latin typeface="Arial Narrow"/>
              <a:cs typeface="Arial Narro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0591" y="2255522"/>
            <a:ext cx="2131568" cy="2131567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1503" y="2184401"/>
            <a:ext cx="2127503" cy="2127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48" name="object 48"/>
          <p:cNvSpPr txBox="1"/>
          <p:nvPr/>
        </p:nvSpPr>
        <p:spPr>
          <a:xfrm>
            <a:off x="8834458" y="4640749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ctr">
              <a:spcBef>
                <a:spcPts val="127"/>
              </a:spcBef>
            </a:pPr>
            <a:r>
              <a:rPr sz="2133" spc="713" dirty="0">
                <a:solidFill>
                  <a:srgbClr val="FFE400"/>
                </a:solidFill>
                <a:latin typeface="Arial"/>
                <a:cs typeface="Arial"/>
              </a:rPr>
              <a:t>LUCIANO </a:t>
            </a:r>
            <a:r>
              <a:rPr sz="2133" spc="300" dirty="0">
                <a:solidFill>
                  <a:srgbClr val="FFE400"/>
                </a:solidFill>
                <a:latin typeface="Times New Roman"/>
                <a:cs typeface="Times New Roman"/>
              </a:rPr>
              <a:t> </a:t>
            </a:r>
            <a:r>
              <a:rPr sz="2133" spc="607" dirty="0">
                <a:solidFill>
                  <a:srgbClr val="FFE400"/>
                </a:solidFill>
                <a:latin typeface="Arial"/>
                <a:cs typeface="Arial"/>
              </a:rPr>
              <a:t>CORRÊA</a:t>
            </a:r>
            <a:endParaRPr sz="2133" dirty="0">
              <a:latin typeface="Arial"/>
              <a:cs typeface="Arial"/>
            </a:endParaRPr>
          </a:p>
          <a:p>
            <a:pPr algn="ctr">
              <a:spcBef>
                <a:spcPts val="533"/>
              </a:spcBef>
            </a:pPr>
            <a:r>
              <a:rPr sz="1867" b="1" spc="-33" dirty="0">
                <a:solidFill>
                  <a:srgbClr val="FFFFFF"/>
                </a:solidFill>
                <a:latin typeface="Arial Narrow"/>
                <a:cs typeface="Arial Narrow"/>
              </a:rPr>
              <a:t>Game</a:t>
            </a:r>
            <a:r>
              <a:rPr sz="1867" b="1" spc="9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 dirty="0">
              <a:latin typeface="Arial Narrow"/>
              <a:cs typeface="Arial Narro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543" y="2278353"/>
            <a:ext cx="2085053" cy="2096575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8177" y="2205618"/>
            <a:ext cx="2081078" cy="20925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DB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793913"/>
          </a:xfrm>
          <a:custGeom>
            <a:avLst/>
            <a:gdLst/>
            <a:ahLst/>
            <a:cxnLst/>
            <a:rect l="l" t="t" r="r" b="b"/>
            <a:pathLst>
              <a:path w="9144000" h="2845435">
                <a:moveTo>
                  <a:pt x="9143999" y="437601"/>
                </a:moveTo>
                <a:lnTo>
                  <a:pt x="4425666" y="437601"/>
                </a:lnTo>
                <a:lnTo>
                  <a:pt x="4476998" y="437660"/>
                </a:lnTo>
                <a:lnTo>
                  <a:pt x="4528449" y="438340"/>
                </a:lnTo>
                <a:lnTo>
                  <a:pt x="4580017" y="439671"/>
                </a:lnTo>
                <a:lnTo>
                  <a:pt x="4631703" y="441680"/>
                </a:lnTo>
                <a:lnTo>
                  <a:pt x="4683503" y="444396"/>
                </a:lnTo>
                <a:lnTo>
                  <a:pt x="4735419" y="447848"/>
                </a:lnTo>
                <a:lnTo>
                  <a:pt x="4787447" y="452064"/>
                </a:lnTo>
                <a:lnTo>
                  <a:pt x="5116695" y="486048"/>
                </a:lnTo>
                <a:lnTo>
                  <a:pt x="5348780" y="513477"/>
                </a:lnTo>
                <a:lnTo>
                  <a:pt x="5488895" y="532916"/>
                </a:lnTo>
                <a:lnTo>
                  <a:pt x="5582772" y="547580"/>
                </a:lnTo>
                <a:lnTo>
                  <a:pt x="5677082" y="563865"/>
                </a:lnTo>
                <a:lnTo>
                  <a:pt x="5771875" y="581992"/>
                </a:lnTo>
                <a:lnTo>
                  <a:pt x="5819468" y="591817"/>
                </a:lnTo>
                <a:lnTo>
                  <a:pt x="5867202" y="602184"/>
                </a:lnTo>
                <a:lnTo>
                  <a:pt x="5915082" y="613124"/>
                </a:lnTo>
                <a:lnTo>
                  <a:pt x="5963115" y="624662"/>
                </a:lnTo>
                <a:lnTo>
                  <a:pt x="6011307" y="636827"/>
                </a:lnTo>
                <a:lnTo>
                  <a:pt x="6059665" y="649647"/>
                </a:lnTo>
                <a:lnTo>
                  <a:pt x="6108195" y="663149"/>
                </a:lnTo>
                <a:lnTo>
                  <a:pt x="6156902" y="677361"/>
                </a:lnTo>
                <a:lnTo>
                  <a:pt x="6205795" y="692310"/>
                </a:lnTo>
                <a:lnTo>
                  <a:pt x="6254878" y="708024"/>
                </a:lnTo>
                <a:lnTo>
                  <a:pt x="6304159" y="724531"/>
                </a:lnTo>
                <a:lnTo>
                  <a:pt x="6353644" y="741859"/>
                </a:lnTo>
                <a:lnTo>
                  <a:pt x="6403338" y="760035"/>
                </a:lnTo>
                <a:lnTo>
                  <a:pt x="6453250" y="779087"/>
                </a:lnTo>
                <a:lnTo>
                  <a:pt x="6503384" y="799042"/>
                </a:lnTo>
                <a:lnTo>
                  <a:pt x="6553747" y="819929"/>
                </a:lnTo>
                <a:lnTo>
                  <a:pt x="6604346" y="841775"/>
                </a:lnTo>
                <a:lnTo>
                  <a:pt x="6655187" y="864607"/>
                </a:lnTo>
                <a:lnTo>
                  <a:pt x="6706276" y="888453"/>
                </a:lnTo>
                <a:lnTo>
                  <a:pt x="6757620" y="913342"/>
                </a:lnTo>
                <a:lnTo>
                  <a:pt x="6809225" y="939300"/>
                </a:lnTo>
                <a:lnTo>
                  <a:pt x="6861098" y="966356"/>
                </a:lnTo>
                <a:lnTo>
                  <a:pt x="6913245" y="994536"/>
                </a:lnTo>
                <a:lnTo>
                  <a:pt x="6949293" y="1014927"/>
                </a:lnTo>
                <a:lnTo>
                  <a:pt x="6986031" y="1036811"/>
                </a:lnTo>
                <a:lnTo>
                  <a:pt x="7023428" y="1060133"/>
                </a:lnTo>
                <a:lnTo>
                  <a:pt x="7061456" y="1084835"/>
                </a:lnTo>
                <a:lnTo>
                  <a:pt x="7100082" y="1110860"/>
                </a:lnTo>
                <a:lnTo>
                  <a:pt x="7139279" y="1138150"/>
                </a:lnTo>
                <a:lnTo>
                  <a:pt x="7179015" y="1166649"/>
                </a:lnTo>
                <a:lnTo>
                  <a:pt x="7219260" y="1196300"/>
                </a:lnTo>
                <a:lnTo>
                  <a:pt x="7259984" y="1227045"/>
                </a:lnTo>
                <a:lnTo>
                  <a:pt x="7301157" y="1258828"/>
                </a:lnTo>
                <a:lnTo>
                  <a:pt x="7342750" y="1291591"/>
                </a:lnTo>
                <a:lnTo>
                  <a:pt x="7384731" y="1325277"/>
                </a:lnTo>
                <a:lnTo>
                  <a:pt x="7427071" y="1359829"/>
                </a:lnTo>
                <a:lnTo>
                  <a:pt x="7469740" y="1395190"/>
                </a:lnTo>
                <a:lnTo>
                  <a:pt x="7512708" y="1431302"/>
                </a:lnTo>
                <a:lnTo>
                  <a:pt x="7599419" y="1505555"/>
                </a:lnTo>
                <a:lnTo>
                  <a:pt x="7686963" y="1582130"/>
                </a:lnTo>
                <a:lnTo>
                  <a:pt x="7775100" y="1660571"/>
                </a:lnTo>
                <a:lnTo>
                  <a:pt x="7907890" y="1780731"/>
                </a:lnTo>
                <a:lnTo>
                  <a:pt x="8388432" y="2223518"/>
                </a:lnTo>
                <a:lnTo>
                  <a:pt x="8555281" y="2375112"/>
                </a:lnTo>
                <a:lnTo>
                  <a:pt x="8636104" y="2447083"/>
                </a:lnTo>
                <a:lnTo>
                  <a:pt x="8714872" y="2515896"/>
                </a:lnTo>
                <a:lnTo>
                  <a:pt x="8753410" y="2548974"/>
                </a:lnTo>
                <a:lnTo>
                  <a:pt x="8791343" y="2581092"/>
                </a:lnTo>
                <a:lnTo>
                  <a:pt x="8828643" y="2612191"/>
                </a:lnTo>
                <a:lnTo>
                  <a:pt x="8865278" y="2642215"/>
                </a:lnTo>
                <a:lnTo>
                  <a:pt x="8901218" y="2671107"/>
                </a:lnTo>
                <a:lnTo>
                  <a:pt x="8936434" y="2698809"/>
                </a:lnTo>
                <a:lnTo>
                  <a:pt x="8970896" y="2725264"/>
                </a:lnTo>
                <a:lnTo>
                  <a:pt x="9004573" y="2750416"/>
                </a:lnTo>
                <a:lnTo>
                  <a:pt x="9037434" y="2774207"/>
                </a:lnTo>
                <a:lnTo>
                  <a:pt x="9069452" y="2796580"/>
                </a:lnTo>
                <a:lnTo>
                  <a:pt x="9130830" y="2836844"/>
                </a:lnTo>
                <a:lnTo>
                  <a:pt x="9143999" y="2844833"/>
                </a:lnTo>
                <a:lnTo>
                  <a:pt x="9143999" y="437601"/>
                </a:lnTo>
                <a:close/>
              </a:path>
              <a:path w="9144000" h="2845435">
                <a:moveTo>
                  <a:pt x="9143999" y="0"/>
                </a:moveTo>
                <a:lnTo>
                  <a:pt x="0" y="0"/>
                </a:lnTo>
                <a:lnTo>
                  <a:pt x="0" y="828939"/>
                </a:lnTo>
                <a:lnTo>
                  <a:pt x="80676" y="838914"/>
                </a:lnTo>
                <a:lnTo>
                  <a:pt x="129005" y="843825"/>
                </a:lnTo>
                <a:lnTo>
                  <a:pt x="179009" y="848237"/>
                </a:lnTo>
                <a:lnTo>
                  <a:pt x="230540" y="852162"/>
                </a:lnTo>
                <a:lnTo>
                  <a:pt x="283453" y="855611"/>
                </a:lnTo>
                <a:lnTo>
                  <a:pt x="392834" y="861123"/>
                </a:lnTo>
                <a:lnTo>
                  <a:pt x="505979" y="864860"/>
                </a:lnTo>
                <a:lnTo>
                  <a:pt x="621716" y="866910"/>
                </a:lnTo>
                <a:lnTo>
                  <a:pt x="738870" y="867359"/>
                </a:lnTo>
                <a:lnTo>
                  <a:pt x="914694" y="865224"/>
                </a:lnTo>
                <a:lnTo>
                  <a:pt x="1087109" y="859978"/>
                </a:lnTo>
                <a:lnTo>
                  <a:pt x="1252155" y="851915"/>
                </a:lnTo>
                <a:lnTo>
                  <a:pt x="1299301" y="848811"/>
                </a:lnTo>
                <a:lnTo>
                  <a:pt x="1346599" y="845016"/>
                </a:lnTo>
                <a:lnTo>
                  <a:pt x="1394051" y="840567"/>
                </a:lnTo>
                <a:lnTo>
                  <a:pt x="1441657" y="835502"/>
                </a:lnTo>
                <a:lnTo>
                  <a:pt x="1489417" y="829858"/>
                </a:lnTo>
                <a:lnTo>
                  <a:pt x="1537334" y="823673"/>
                </a:lnTo>
                <a:lnTo>
                  <a:pt x="1633639" y="809830"/>
                </a:lnTo>
                <a:lnTo>
                  <a:pt x="1730579" y="794274"/>
                </a:lnTo>
                <a:lnTo>
                  <a:pt x="1926396" y="759225"/>
                </a:lnTo>
                <a:lnTo>
                  <a:pt x="2427578" y="662673"/>
                </a:lnTo>
                <a:lnTo>
                  <a:pt x="2581280" y="635373"/>
                </a:lnTo>
                <a:lnTo>
                  <a:pt x="2684630" y="618541"/>
                </a:lnTo>
                <a:lnTo>
                  <a:pt x="2788694" y="603153"/>
                </a:lnTo>
                <a:lnTo>
                  <a:pt x="2893480" y="589510"/>
                </a:lnTo>
                <a:lnTo>
                  <a:pt x="3720073" y="486071"/>
                </a:lnTo>
                <a:lnTo>
                  <a:pt x="3869150" y="469820"/>
                </a:lnTo>
                <a:lnTo>
                  <a:pt x="3969193" y="460335"/>
                </a:lnTo>
                <a:lnTo>
                  <a:pt x="4069754" y="452196"/>
                </a:lnTo>
                <a:lnTo>
                  <a:pt x="4170823" y="445631"/>
                </a:lnTo>
                <a:lnTo>
                  <a:pt x="4272392" y="440868"/>
                </a:lnTo>
                <a:lnTo>
                  <a:pt x="4323362" y="439233"/>
                </a:lnTo>
                <a:lnTo>
                  <a:pt x="4374453" y="438135"/>
                </a:lnTo>
                <a:lnTo>
                  <a:pt x="4425666" y="437601"/>
                </a:lnTo>
                <a:lnTo>
                  <a:pt x="9143999" y="437601"/>
                </a:lnTo>
                <a:lnTo>
                  <a:pt x="914399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5133220"/>
            <a:ext cx="4513580" cy="1725507"/>
          </a:xfrm>
          <a:custGeom>
            <a:avLst/>
            <a:gdLst/>
            <a:ahLst/>
            <a:cxnLst/>
            <a:rect l="l" t="t" r="r" b="b"/>
            <a:pathLst>
              <a:path w="3385185" h="1294129">
                <a:moveTo>
                  <a:pt x="0" y="0"/>
                </a:moveTo>
                <a:lnTo>
                  <a:pt x="0" y="1293584"/>
                </a:lnTo>
                <a:lnTo>
                  <a:pt x="3384925" y="1293584"/>
                </a:lnTo>
                <a:lnTo>
                  <a:pt x="3318546" y="1280763"/>
                </a:lnTo>
                <a:lnTo>
                  <a:pt x="3235719" y="1266146"/>
                </a:lnTo>
                <a:lnTo>
                  <a:pt x="3173538" y="1256042"/>
                </a:lnTo>
                <a:lnTo>
                  <a:pt x="1810624" y="1256042"/>
                </a:lnTo>
                <a:lnTo>
                  <a:pt x="1755942" y="1255730"/>
                </a:lnTo>
                <a:lnTo>
                  <a:pt x="1702086" y="1254596"/>
                </a:lnTo>
                <a:lnTo>
                  <a:pt x="1649206" y="1252559"/>
                </a:lnTo>
                <a:lnTo>
                  <a:pt x="1597454" y="1249536"/>
                </a:lnTo>
                <a:lnTo>
                  <a:pt x="1546979" y="1245445"/>
                </a:lnTo>
                <a:lnTo>
                  <a:pt x="1497932" y="1240204"/>
                </a:lnTo>
                <a:lnTo>
                  <a:pt x="1450465" y="1233731"/>
                </a:lnTo>
                <a:lnTo>
                  <a:pt x="1404727" y="1225943"/>
                </a:lnTo>
                <a:lnTo>
                  <a:pt x="1360869" y="1216758"/>
                </a:lnTo>
                <a:lnTo>
                  <a:pt x="1319043" y="1206094"/>
                </a:lnTo>
                <a:lnTo>
                  <a:pt x="1279398" y="1193869"/>
                </a:lnTo>
                <a:lnTo>
                  <a:pt x="1231456" y="1175897"/>
                </a:lnTo>
                <a:lnTo>
                  <a:pt x="1185275" y="1155209"/>
                </a:lnTo>
                <a:lnTo>
                  <a:pt x="1140766" y="1132005"/>
                </a:lnTo>
                <a:lnTo>
                  <a:pt x="1097841" y="1106483"/>
                </a:lnTo>
                <a:lnTo>
                  <a:pt x="1056414" y="1078842"/>
                </a:lnTo>
                <a:lnTo>
                  <a:pt x="1016395" y="1049281"/>
                </a:lnTo>
                <a:lnTo>
                  <a:pt x="977699" y="1017999"/>
                </a:lnTo>
                <a:lnTo>
                  <a:pt x="940236" y="985196"/>
                </a:lnTo>
                <a:lnTo>
                  <a:pt x="903920" y="951069"/>
                </a:lnTo>
                <a:lnTo>
                  <a:pt x="868662" y="915818"/>
                </a:lnTo>
                <a:lnTo>
                  <a:pt x="834376" y="879643"/>
                </a:lnTo>
                <a:lnTo>
                  <a:pt x="800973" y="842741"/>
                </a:lnTo>
                <a:lnTo>
                  <a:pt x="768366" y="805311"/>
                </a:lnTo>
                <a:lnTo>
                  <a:pt x="736468" y="767554"/>
                </a:lnTo>
                <a:lnTo>
                  <a:pt x="705190" y="729667"/>
                </a:lnTo>
                <a:lnTo>
                  <a:pt x="584532" y="580805"/>
                </a:lnTo>
                <a:lnTo>
                  <a:pt x="555043" y="545256"/>
                </a:lnTo>
                <a:lnTo>
                  <a:pt x="525649" y="510771"/>
                </a:lnTo>
                <a:lnTo>
                  <a:pt x="496263" y="477549"/>
                </a:lnTo>
                <a:lnTo>
                  <a:pt x="466796" y="445790"/>
                </a:lnTo>
                <a:lnTo>
                  <a:pt x="437160" y="415691"/>
                </a:lnTo>
                <a:lnTo>
                  <a:pt x="407270" y="387453"/>
                </a:lnTo>
                <a:lnTo>
                  <a:pt x="377036" y="361274"/>
                </a:lnTo>
                <a:lnTo>
                  <a:pt x="339036" y="328860"/>
                </a:lnTo>
                <a:lnTo>
                  <a:pt x="300514" y="294081"/>
                </a:lnTo>
                <a:lnTo>
                  <a:pt x="261641" y="257468"/>
                </a:lnTo>
                <a:lnTo>
                  <a:pt x="222587" y="219551"/>
                </a:lnTo>
                <a:lnTo>
                  <a:pt x="183525" y="180860"/>
                </a:lnTo>
                <a:lnTo>
                  <a:pt x="67990" y="65452"/>
                </a:lnTo>
                <a:lnTo>
                  <a:pt x="30600" y="28972"/>
                </a:lnTo>
                <a:lnTo>
                  <a:pt x="0" y="0"/>
                </a:lnTo>
                <a:close/>
              </a:path>
              <a:path w="3385185" h="1294129">
                <a:moveTo>
                  <a:pt x="2764406" y="1214992"/>
                </a:moveTo>
                <a:lnTo>
                  <a:pt x="2720617" y="1215399"/>
                </a:lnTo>
                <a:lnTo>
                  <a:pt x="2674941" y="1216465"/>
                </a:lnTo>
                <a:lnTo>
                  <a:pt x="2578537" y="1220244"/>
                </a:lnTo>
                <a:lnTo>
                  <a:pt x="2034599" y="1250725"/>
                </a:lnTo>
                <a:lnTo>
                  <a:pt x="1921864" y="1254533"/>
                </a:lnTo>
                <a:lnTo>
                  <a:pt x="1865982" y="1255616"/>
                </a:lnTo>
                <a:lnTo>
                  <a:pt x="1810624" y="1256042"/>
                </a:lnTo>
                <a:lnTo>
                  <a:pt x="3173538" y="1256042"/>
                </a:lnTo>
                <a:lnTo>
                  <a:pt x="3069333" y="1240499"/>
                </a:lnTo>
                <a:lnTo>
                  <a:pt x="2990492" y="1230059"/>
                </a:lnTo>
                <a:lnTo>
                  <a:pt x="2917698" y="1221600"/>
                </a:lnTo>
                <a:lnTo>
                  <a:pt x="2845727" y="1216485"/>
                </a:lnTo>
                <a:lnTo>
                  <a:pt x="2806160" y="1215327"/>
                </a:lnTo>
                <a:lnTo>
                  <a:pt x="2764406" y="1214992"/>
                </a:lnTo>
                <a:close/>
              </a:path>
            </a:pathLst>
          </a:custGeom>
          <a:solidFill>
            <a:srgbClr val="FF5B4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1407496" y="3149768"/>
            <a:ext cx="4771813" cy="11447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ctr">
              <a:lnSpc>
                <a:spcPts val="6327"/>
              </a:lnSpc>
              <a:spcBef>
                <a:spcPts val="127"/>
              </a:spcBef>
              <a:tabLst>
                <a:tab pos="2707572" algn="l"/>
              </a:tabLst>
            </a:pPr>
            <a:r>
              <a:rPr sz="5400" spc="13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CDG	</a:t>
            </a:r>
            <a:r>
              <a:rPr sz="5400" spc="15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546" algn="ctr">
              <a:lnSpc>
                <a:spcPts val="2485"/>
              </a:lnSpc>
            </a:pPr>
            <a:r>
              <a:rPr sz="2133" b="1" spc="-2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133" b="1" spc="-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133" b="1" spc="19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r>
              <a:rPr sz="2133" b="1" spc="14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133" b="1" spc="1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atuação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58B79AC-723B-47F0-96E2-4E9D3F16D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47" y="957336"/>
            <a:ext cx="4943327" cy="49433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envolvimento WEB - Agência Digitais da Web">
            <a:extLst>
              <a:ext uri="{FF2B5EF4-FFF2-40B4-BE49-F238E27FC236}">
                <a16:creationId xmlns:a16="http://schemas.microsoft.com/office/drawing/2014/main" id="{CCD30001-3EEE-4FD4-8C3F-4482C167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47" y="242812"/>
            <a:ext cx="8089706" cy="67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0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 site | Z.Mídia - Agência Web em Campinas | Web Design em Campinas,  Criação, manutenção e desenvolvimento de Websites, Blogs, Hotsites e  Portais em Campinas/SP">
            <a:extLst>
              <a:ext uri="{FF2B5EF4-FFF2-40B4-BE49-F238E27FC236}">
                <a16:creationId xmlns:a16="http://schemas.microsoft.com/office/drawing/2014/main" id="{D3535A87-7BCF-4283-A65A-4D133975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b="1552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8EFE46-8DE9-4123-8BB3-D00774E1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dirty="0"/>
              <a:t>O que é a Web?</a:t>
            </a:r>
          </a:p>
        </p:txBody>
      </p:sp>
      <p:graphicFrame>
        <p:nvGraphicFramePr>
          <p:cNvPr id="3084" name="Espaço Reservado para Conteúdo 2">
            <a:extLst>
              <a:ext uri="{FF2B5EF4-FFF2-40B4-BE49-F238E27FC236}">
                <a16:creationId xmlns:a16="http://schemas.microsoft.com/office/drawing/2014/main" id="{B156E141-C5BA-E1B4-D62D-217CA3661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9743"/>
              </p:ext>
            </p:extLst>
          </p:nvPr>
        </p:nvGraphicFramePr>
        <p:xfrm>
          <a:off x="453059" y="3516530"/>
          <a:ext cx="11297211" cy="3489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3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9E4D-47F8-47D2-AE32-76064DC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51" y="407152"/>
            <a:ext cx="8863295" cy="118942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chega as informações até nossos aparelhos?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DBA3F-44C6-4948-954A-84C15BDDC5D8}"/>
              </a:ext>
            </a:extLst>
          </p:cNvPr>
          <p:cNvSpPr txBox="1"/>
          <p:nvPr/>
        </p:nvSpPr>
        <p:spPr>
          <a:xfrm>
            <a:off x="2858631" y="6187097"/>
            <a:ext cx="64603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Arial"/>
                <a:cs typeface="Arial"/>
              </a:rPr>
              <a:t>Esses pedidos são feitos via protocolo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HTTP</a:t>
            </a:r>
            <a:r>
              <a:rPr lang="pt-BR" sz="2400" dirty="0">
                <a:latin typeface="Arial"/>
                <a:cs typeface="Arial"/>
              </a:rPr>
              <a:t>. </a:t>
            </a:r>
            <a:endParaRPr lang="en-US"/>
          </a:p>
        </p:txBody>
      </p:sp>
      <p:pic>
        <p:nvPicPr>
          <p:cNvPr id="1026" name="Picture 2" descr="Protocolo MQTT - Redes 1">
            <a:extLst>
              <a:ext uri="{FF2B5EF4-FFF2-40B4-BE49-F238E27FC236}">
                <a16:creationId xmlns:a16="http://schemas.microsoft.com/office/drawing/2014/main" id="{3A9BD8B2-00F8-4C1F-8629-202EEF7E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693784"/>
            <a:ext cx="11814233" cy="3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31CB-7ADC-415E-895D-A048BC0E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BR" sz="520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4F47F-3E6C-4483-82B7-FE5190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80030"/>
            <a:ext cx="6560331" cy="2796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effectLst/>
                <a:latin typeface="Arial"/>
                <a:cs typeface="Arial"/>
              </a:rPr>
              <a:t>HTML abreviação para a expressão inglesa </a:t>
            </a:r>
            <a:r>
              <a:rPr lang="pt-BR" sz="2400" b="1" i="0" dirty="0" err="1">
                <a:effectLst/>
                <a:latin typeface="Arial"/>
                <a:cs typeface="Arial"/>
              </a:rPr>
              <a:t>HyperText</a:t>
            </a:r>
            <a:r>
              <a:rPr lang="pt-BR" sz="2400" b="1" i="0" dirty="0">
                <a:effectLst/>
                <a:latin typeface="Arial"/>
                <a:cs typeface="Arial"/>
              </a:rPr>
              <a:t> Markup </a:t>
            </a:r>
            <a:r>
              <a:rPr lang="pt-BR" sz="2400" b="1" i="0" dirty="0" err="1">
                <a:effectLst/>
                <a:latin typeface="Arial"/>
                <a:cs typeface="Arial"/>
              </a:rPr>
              <a:t>Language</a:t>
            </a:r>
            <a:r>
              <a:rPr lang="pt-BR" sz="2400" b="0" i="0" dirty="0">
                <a:effectLst/>
                <a:latin typeface="Arial"/>
                <a:cs typeface="Arial"/>
              </a:rPr>
              <a:t>, que significa: "</a:t>
            </a:r>
            <a:r>
              <a:rPr lang="pt-BR" sz="2400" b="1" i="0" dirty="0">
                <a:effectLst/>
                <a:latin typeface="Arial"/>
                <a:cs typeface="Arial"/>
              </a:rPr>
              <a:t>Linguagem de Marcação de Hipertexto</a:t>
            </a:r>
            <a:r>
              <a:rPr lang="pt-BR" sz="2400" b="0" i="0" dirty="0">
                <a:effectLst/>
                <a:latin typeface="Arial"/>
                <a:cs typeface="Arial"/>
              </a:rPr>
              <a:t>"</a:t>
            </a: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2050" name="Picture 2" descr="HTML5 – Wikipédia, a enciclopédia livre">
            <a:extLst>
              <a:ext uri="{FF2B5EF4-FFF2-40B4-BE49-F238E27FC236}">
                <a16:creationId xmlns:a16="http://schemas.microsoft.com/office/drawing/2014/main" id="{2427D1CC-040C-4BDC-B1AA-A2EED18A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4239" b="-2"/>
          <a:stretch/>
        </p:blipFill>
        <p:spPr bwMode="auto">
          <a:xfrm>
            <a:off x="1132936" y="1478152"/>
            <a:ext cx="2840427" cy="39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571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16409-78AB-49A8-9E85-C73D2518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 Documento HTML básico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9B1D71A-6B9D-4D96-B61C-2745FE200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5287"/>
            <a:ext cx="4788877" cy="50269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B6F0DF-898B-4E45-920D-053D888D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5" y="1762727"/>
            <a:ext cx="4328750" cy="33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3500AC-B036-419D-B90F-1533B0A1B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33" y="167647"/>
            <a:ext cx="9521133" cy="65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06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165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Times New Roman</vt:lpstr>
      <vt:lpstr>Tema do Office</vt:lpstr>
      <vt:lpstr>Introdução ao Desenvolvimento Web e Mobile</vt:lpstr>
      <vt:lpstr>ESTAGIÁRIOS</vt:lpstr>
      <vt:lpstr>Apresentação do PowerPoint</vt:lpstr>
      <vt:lpstr>Apresentação do PowerPoint</vt:lpstr>
      <vt:lpstr>O que é a Web?</vt:lpstr>
      <vt:lpstr>Como chega as informações até nossos aparelhos?</vt:lpstr>
      <vt:lpstr>O que é HTML?</vt:lpstr>
      <vt:lpstr>Exemplo de um Documento HTML básico</vt:lpstr>
      <vt:lpstr>Apresentação do PowerPoint</vt:lpstr>
      <vt:lpstr>O que é front-end e back-end?</vt:lpstr>
      <vt:lpstr>As 3 tecnologias atuam no Front-end</vt:lpstr>
      <vt:lpstr>Apresentação do PowerPoint</vt:lpstr>
      <vt:lpstr>Tecnologias para criar apps</vt:lpstr>
      <vt:lpstr>O que é Flutter?</vt:lpstr>
      <vt:lpstr>O que são Widgets?</vt:lpstr>
      <vt:lpstr>Stateless 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587</cp:revision>
  <dcterms:created xsi:type="dcterms:W3CDTF">2021-09-02T19:02:16Z</dcterms:created>
  <dcterms:modified xsi:type="dcterms:W3CDTF">2022-03-24T16:55:31Z</dcterms:modified>
</cp:coreProperties>
</file>