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A44B7-0E29-4FE0-BC42-BD485057AA61}" v="221" dt="2022-10-06T18:16:29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 Restani" userId="e94d957c600267ae" providerId="Windows Live" clId="Web-{B15A44B7-0E29-4FE0-BC42-BD485057AA61}"/>
    <pc:docChg chg="addSld modSld">
      <pc:chgData name="Davi Restani" userId="e94d957c600267ae" providerId="Windows Live" clId="Web-{B15A44B7-0E29-4FE0-BC42-BD485057AA61}" dt="2022-10-06T18:16:28.881" v="212" actId="20577"/>
      <pc:docMkLst>
        <pc:docMk/>
      </pc:docMkLst>
      <pc:sldChg chg="addSp delSp modSp">
        <pc:chgData name="Davi Restani" userId="e94d957c600267ae" providerId="Windows Live" clId="Web-{B15A44B7-0E29-4FE0-BC42-BD485057AA61}" dt="2022-10-06T18:10:50.478" v="194" actId="20577"/>
        <pc:sldMkLst>
          <pc:docMk/>
          <pc:sldMk cId="2210866551" sldId="256"/>
        </pc:sldMkLst>
        <pc:spChg chg="mod">
          <ac:chgData name="Davi Restani" userId="e94d957c600267ae" providerId="Windows Live" clId="Web-{B15A44B7-0E29-4FE0-BC42-BD485057AA61}" dt="2022-10-06T17:59:26.548" v="18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Davi Restani" userId="e94d957c600267ae" providerId="Windows Live" clId="Web-{B15A44B7-0E29-4FE0-BC42-BD485057AA61}" dt="2022-10-06T18:10:50.478" v="194" actId="20577"/>
          <ac:spMkLst>
            <pc:docMk/>
            <pc:sldMk cId="2210866551" sldId="256"/>
            <ac:spMk id="3" creationId="{00000000-0000-0000-0000-000000000000}"/>
          </ac:spMkLst>
        </pc:spChg>
        <pc:picChg chg="add del mod">
          <ac:chgData name="Davi Restani" userId="e94d957c600267ae" providerId="Windows Live" clId="Web-{B15A44B7-0E29-4FE0-BC42-BD485057AA61}" dt="2022-10-06T17:58:50.578" v="3"/>
          <ac:picMkLst>
            <pc:docMk/>
            <pc:sldMk cId="2210866551" sldId="256"/>
            <ac:picMk id="4" creationId="{E4D7BDB9-B0B1-D90B-E499-12CE39DEF251}"/>
          </ac:picMkLst>
        </pc:picChg>
        <pc:picChg chg="add mod ord">
          <ac:chgData name="Davi Restani" userId="e94d957c600267ae" providerId="Windows Live" clId="Web-{B15A44B7-0E29-4FE0-BC42-BD485057AA61}" dt="2022-10-06T17:59:19.688" v="9"/>
          <ac:picMkLst>
            <pc:docMk/>
            <pc:sldMk cId="2210866551" sldId="256"/>
            <ac:picMk id="5" creationId="{7661E400-CDCA-F28C-C00A-A4E84DB96A6B}"/>
          </ac:picMkLst>
        </pc:picChg>
      </pc:sldChg>
      <pc:sldChg chg="addSp delSp modSp new mod setBg">
        <pc:chgData name="Davi Restani" userId="e94d957c600267ae" providerId="Windows Live" clId="Web-{B15A44B7-0E29-4FE0-BC42-BD485057AA61}" dt="2022-10-06T18:05:07.247" v="156" actId="20577"/>
        <pc:sldMkLst>
          <pc:docMk/>
          <pc:sldMk cId="888857913" sldId="257"/>
        </pc:sldMkLst>
        <pc:spChg chg="add del mod">
          <ac:chgData name="Davi Restani" userId="e94d957c600267ae" providerId="Windows Live" clId="Web-{B15A44B7-0E29-4FE0-BC42-BD485057AA61}" dt="2022-10-06T18:05:07.247" v="156" actId="20577"/>
          <ac:spMkLst>
            <pc:docMk/>
            <pc:sldMk cId="888857913" sldId="257"/>
            <ac:spMk id="2" creationId="{23E21347-EFB8-E955-0325-A156EA8965D5}"/>
          </ac:spMkLst>
        </pc:spChg>
        <pc:spChg chg="add del">
          <ac:chgData name="Davi Restani" userId="e94d957c600267ae" providerId="Windows Live" clId="Web-{B15A44B7-0E29-4FE0-BC42-BD485057AA61}" dt="2022-10-06T18:02:39.664" v="136"/>
          <ac:spMkLst>
            <pc:docMk/>
            <pc:sldMk cId="888857913" sldId="257"/>
            <ac:spMk id="3" creationId="{0BF661EA-E9BF-B8FE-939A-3578097ADB6C}"/>
          </ac:spMkLst>
        </pc:spChg>
        <pc:spChg chg="add del">
          <ac:chgData name="Davi Restani" userId="e94d957c600267ae" providerId="Windows Live" clId="Web-{B15A44B7-0E29-4FE0-BC42-BD485057AA61}" dt="2022-10-06T18:02:39.664" v="136"/>
          <ac:spMkLst>
            <pc:docMk/>
            <pc:sldMk cId="888857913" sldId="257"/>
            <ac:spMk id="10" creationId="{42A4FC2C-047E-45A5-965D-8E1E3BF09BC6}"/>
          </ac:spMkLst>
        </pc:spChg>
        <pc:picChg chg="add mod ord">
          <ac:chgData name="Davi Restani" userId="e94d957c600267ae" providerId="Windows Live" clId="Web-{B15A44B7-0E29-4FE0-BC42-BD485057AA61}" dt="2022-10-06T18:02:45.617" v="138"/>
          <ac:picMkLst>
            <pc:docMk/>
            <pc:sldMk cId="888857913" sldId="257"/>
            <ac:picMk id="5" creationId="{5698F042-0FE5-998F-1020-A53CEA05F610}"/>
          </ac:picMkLst>
        </pc:picChg>
      </pc:sldChg>
      <pc:sldChg chg="addSp modSp new">
        <pc:chgData name="Davi Restani" userId="e94d957c600267ae" providerId="Windows Live" clId="Web-{B15A44B7-0E29-4FE0-BC42-BD485057AA61}" dt="2022-10-06T18:16:28.881" v="212" actId="20577"/>
        <pc:sldMkLst>
          <pc:docMk/>
          <pc:sldMk cId="1958001967" sldId="258"/>
        </pc:sldMkLst>
        <pc:spChg chg="mod">
          <ac:chgData name="Davi Restani" userId="e94d957c600267ae" providerId="Windows Live" clId="Web-{B15A44B7-0E29-4FE0-BC42-BD485057AA61}" dt="2022-10-06T18:16:28.881" v="212" actId="20577"/>
          <ac:spMkLst>
            <pc:docMk/>
            <pc:sldMk cId="1958001967" sldId="258"/>
            <ac:spMk id="2" creationId="{BAAA66C6-5B69-0509-5A47-9EEE34B9716E}"/>
          </ac:spMkLst>
        </pc:spChg>
        <pc:picChg chg="add ord">
          <ac:chgData name="Davi Restani" userId="e94d957c600267ae" providerId="Windows Live" clId="Web-{B15A44B7-0E29-4FE0-BC42-BD485057AA61}" dt="2022-10-06T18:16:20.990" v="197"/>
          <ac:picMkLst>
            <pc:docMk/>
            <pc:sldMk cId="1958001967" sldId="258"/>
            <ac:picMk id="5" creationId="{6A0F6A1F-99E0-FB32-9F9B-3CAFCE5959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pt-br/3/library/unittest.html#module-unitte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exus Motion Background HD Video Loop for After Effects">
            <a:hlinkClick r:id="" action="ppaction://media"/>
            <a:extLst>
              <a:ext uri="{FF2B5EF4-FFF2-40B4-BE49-F238E27FC236}">
                <a16:creationId xmlns="" xmlns:a16="http://schemas.microsoft.com/office/drawing/2014/main" xmlns:lc="http://schemas.openxmlformats.org/drawingml/2006/lockedCanvas" id="{BFAA5A8D-DBFC-4850-A1C5-8B563478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90047" y="4290085"/>
            <a:ext cx="9144000" cy="165576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de-DE" b="1" dirty="0" err="1">
                <a:solidFill>
                  <a:schemeClr val="bg1"/>
                </a:solidFill>
                <a:cs typeface="Calibri"/>
              </a:rPr>
              <a:t>Integrantes</a:t>
            </a:r>
            <a:r>
              <a:rPr lang="de-DE" b="1" dirty="0">
                <a:solidFill>
                  <a:schemeClr val="bg1"/>
                </a:solidFill>
                <a:cs typeface="Calibri"/>
              </a:rPr>
              <a:t>:</a:t>
            </a:r>
            <a:endParaRPr lang="pt-BR" b="1" dirty="0">
              <a:solidFill>
                <a:schemeClr val="bg1"/>
              </a:solidFill>
            </a:endParaRPr>
          </a:p>
          <a:p>
            <a:pPr algn="l"/>
            <a:r>
              <a:rPr lang="de-DE" dirty="0" smtClean="0">
                <a:solidFill>
                  <a:schemeClr val="bg1"/>
                </a:solidFill>
                <a:cs typeface="Calibri"/>
              </a:rPr>
              <a:t>- Davi</a:t>
            </a:r>
            <a:r>
              <a:rPr lang="de-DE" dirty="0">
                <a:solidFill>
                  <a:schemeClr val="bg1"/>
                </a:solidFill>
                <a:cs typeface="Calibri"/>
              </a:rPr>
              <a:t> Restani de Faria   </a:t>
            </a:r>
            <a:endParaRPr lang="de-DE" dirty="0">
              <a:solidFill>
                <a:schemeClr val="bg1"/>
              </a:solidFill>
              <a:cs typeface="Calibri"/>
            </a:endParaRPr>
          </a:p>
          <a:p>
            <a:pPr algn="l"/>
            <a:r>
              <a:rPr lang="de-DE" dirty="0" smtClean="0">
                <a:solidFill>
                  <a:schemeClr val="bg1"/>
                </a:solidFill>
                <a:cs typeface="Calibri"/>
              </a:rPr>
              <a:t>- Fábio </a:t>
            </a:r>
            <a:r>
              <a:rPr lang="de-DE" dirty="0">
                <a:solidFill>
                  <a:schemeClr val="bg1"/>
                </a:solidFill>
                <a:cs typeface="Calibri"/>
              </a:rPr>
              <a:t>de Moura Camargo Neto   </a:t>
            </a:r>
            <a:endParaRPr lang="de-DE" dirty="0" smtClean="0">
              <a:solidFill>
                <a:schemeClr val="bg1"/>
              </a:solidFill>
              <a:cs typeface="Calibri"/>
            </a:endParaRPr>
          </a:p>
          <a:p>
            <a:pPr algn="l"/>
            <a:r>
              <a:rPr lang="de-DE" dirty="0" smtClean="0">
                <a:solidFill>
                  <a:schemeClr val="bg1"/>
                </a:solidFill>
                <a:cs typeface="Calibri"/>
              </a:rPr>
              <a:t>- George </a:t>
            </a:r>
            <a:r>
              <a:rPr lang="de-DE" dirty="0">
                <a:solidFill>
                  <a:schemeClr val="bg1"/>
                </a:solidFill>
                <a:cs typeface="Calibri"/>
              </a:rPr>
              <a:t>Luis Costa Ribeiro </a:t>
            </a:r>
          </a:p>
          <a:p>
            <a:pPr algn="l"/>
            <a:r>
              <a:rPr lang="de-DE" dirty="0">
                <a:solidFill>
                  <a:schemeClr val="bg1"/>
                </a:solidFill>
                <a:cs typeface="Calibri"/>
              </a:rPr>
              <a:t>- </a:t>
            </a:r>
            <a:r>
              <a:rPr lang="de-DE" dirty="0" smtClean="0">
                <a:solidFill>
                  <a:schemeClr val="bg1"/>
                </a:solidFill>
                <a:cs typeface="Calibri"/>
              </a:rPr>
              <a:t>Leonardo </a:t>
            </a:r>
            <a:r>
              <a:rPr lang="de-DE" dirty="0">
                <a:solidFill>
                  <a:schemeClr val="bg1"/>
                </a:solidFill>
                <a:cs typeface="Calibri"/>
              </a:rPr>
              <a:t>Sabra Barcia Lang   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32FA5F-60B5-4AA0-A4A1-55C381B6A969}"/>
              </a:ext>
            </a:extLst>
          </p:cNvPr>
          <p:cNvSpPr/>
          <p:nvPr/>
        </p:nvSpPr>
        <p:spPr>
          <a:xfrm>
            <a:off x="-11295" y="2223160"/>
            <a:ext cx="12203295" cy="2066925"/>
          </a:xfrm>
          <a:prstGeom prst="rect">
            <a:avLst/>
          </a:prstGeom>
          <a:solidFill>
            <a:schemeClr val="dk1">
              <a:alpha val="3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400" b="1" i="1" dirty="0" smtClean="0"/>
              <a:t>                                             Seminário C214 - </a:t>
            </a:r>
            <a:r>
              <a:rPr lang="pt-BR" sz="4400" b="1" i="1" dirty="0" err="1" smtClean="0"/>
              <a:t>Unittest</a:t>
            </a:r>
            <a:endParaRPr lang="pt-BR" sz="4400" b="1" i="1" dirty="0"/>
          </a:p>
        </p:txBody>
      </p:sp>
      <p:pic>
        <p:nvPicPr>
          <p:cNvPr id="7" name="Espaço Reservado para Conteúdo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05" y="-107780"/>
            <a:ext cx="5784782" cy="70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E21347-EFB8-E955-0325-A156EA89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Unittest</a:t>
            </a:r>
            <a:r>
              <a:rPr lang="pt-BR" dirty="0">
                <a:cs typeface="Calibri Light"/>
              </a:rPr>
              <a:t> (Python)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69" y="5633867"/>
            <a:ext cx="1167231" cy="1485567"/>
          </a:xfrm>
        </p:spPr>
      </p:pic>
      <p:sp>
        <p:nvSpPr>
          <p:cNvPr id="13" name="CaixaDeTexto 12"/>
          <p:cNvSpPr txBox="1"/>
          <p:nvPr/>
        </p:nvSpPr>
        <p:spPr>
          <a:xfrm>
            <a:off x="838200" y="3110733"/>
            <a:ext cx="10750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 </a:t>
            </a:r>
            <a:r>
              <a:rPr lang="pt-BR" altLang="pt-BR" sz="2400" dirty="0">
                <a:solidFill>
                  <a:srgbClr val="222222"/>
                </a:solidFill>
                <a:latin typeface="Lucida Grande"/>
              </a:rPr>
              <a:t>O framework de testes unitários </a:t>
            </a:r>
            <a:r>
              <a:rPr lang="pt-BR" altLang="pt-BR" sz="2400" b="1" i="1" dirty="0" err="1">
                <a:solidFill>
                  <a:srgbClr val="0072AA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 tooltip="unittest: Unit testing framework for Python."/>
              </a:rPr>
              <a:t>unittest</a:t>
            </a:r>
            <a:r>
              <a:rPr lang="pt-BR" altLang="pt-BR" sz="2400" dirty="0">
                <a:solidFill>
                  <a:srgbClr val="222222"/>
                </a:solidFill>
                <a:latin typeface="Lucida Grande"/>
              </a:rPr>
              <a:t> foi originalmente inspirado no </a:t>
            </a:r>
            <a:r>
              <a:rPr lang="pt-BR" altLang="pt-BR" sz="2400" dirty="0" err="1">
                <a:solidFill>
                  <a:srgbClr val="222222"/>
                </a:solidFill>
                <a:latin typeface="Lucida Grande"/>
              </a:rPr>
              <a:t>JUnit</a:t>
            </a:r>
            <a:r>
              <a:rPr lang="pt-BR" altLang="pt-BR" sz="2400" dirty="0">
                <a:solidFill>
                  <a:srgbClr val="222222"/>
                </a:solidFill>
                <a:latin typeface="Lucida Grande"/>
              </a:rPr>
              <a:t> e tem um sabor semelhante contendo as principais estruturas de teste de unidades existentes em outras linguagens. Ele suporta a automação de testes, compartilhamento de configuração e código de desligamento para testes, agregação de testes em coleções e independência dos testes do framework de relatórios.</a:t>
            </a:r>
            <a:r>
              <a:rPr lang="pt-BR" altLang="pt-BR" sz="2400" dirty="0"/>
              <a:t> </a:t>
            </a:r>
            <a:endParaRPr lang="pt-BR" altLang="pt-BR" sz="2400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38200" y="2453951"/>
            <a:ext cx="993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- O </a:t>
            </a:r>
            <a:r>
              <a:rPr lang="pt-BR" sz="2400" dirty="0" err="1" smtClean="0"/>
              <a:t>Unittest</a:t>
            </a:r>
            <a:r>
              <a:rPr lang="pt-BR" sz="2400" dirty="0" smtClean="0"/>
              <a:t> é um framework de testes unitários feito para a linguagem </a:t>
            </a:r>
            <a:r>
              <a:rPr lang="pt-BR" sz="2400" dirty="0" err="1" smtClean="0"/>
              <a:t>python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888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AA66C6-5B69-0509-5A47-9EEE34B9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9" y="2766217"/>
            <a:ext cx="5301342" cy="1325563"/>
          </a:xfrm>
        </p:spPr>
        <p:txBody>
          <a:bodyPr/>
          <a:lstStyle/>
          <a:p>
            <a:r>
              <a:rPr lang="pt-BR" b="1" i="1" dirty="0">
                <a:cs typeface="Calibri Light"/>
              </a:rPr>
              <a:t>Processo de instalação</a:t>
            </a:r>
            <a:endParaRPr lang="pt-BR" b="1" i="1" dirty="0"/>
          </a:p>
        </p:txBody>
      </p:sp>
      <p:pic>
        <p:nvPicPr>
          <p:cNvPr id="7" name="Espaço Reservado para Conteúdo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69" y="5633867"/>
            <a:ext cx="1167231" cy="14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5200" y="2766218"/>
            <a:ext cx="5760098" cy="1325563"/>
          </a:xfrm>
        </p:spPr>
        <p:txBody>
          <a:bodyPr>
            <a:noAutofit/>
          </a:bodyPr>
          <a:lstStyle/>
          <a:p>
            <a:r>
              <a:rPr lang="pt-BR" sz="4800" b="1" i="1" dirty="0" smtClean="0"/>
              <a:t>Criação de um projeto</a:t>
            </a:r>
            <a:endParaRPr lang="pt-BR" sz="4800" b="1" i="1" dirty="0"/>
          </a:p>
        </p:txBody>
      </p:sp>
      <p:pic>
        <p:nvPicPr>
          <p:cNvPr id="5" name="Espaço Reservado para Conteúdo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69" y="5633867"/>
            <a:ext cx="1167231" cy="14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Lucida Grande</vt:lpstr>
      <vt:lpstr>Tema do Office</vt:lpstr>
      <vt:lpstr>Apresentação do PowerPoint</vt:lpstr>
      <vt:lpstr>Unittest (Python)</vt:lpstr>
      <vt:lpstr>Processo de instalação</vt:lpstr>
      <vt:lpstr>Criação de um projeto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Conta da Microsoft</cp:lastModifiedBy>
  <cp:revision>54</cp:revision>
  <dcterms:created xsi:type="dcterms:W3CDTF">2022-10-06T17:57:20Z</dcterms:created>
  <dcterms:modified xsi:type="dcterms:W3CDTF">2022-10-08T19:13:08Z</dcterms:modified>
</cp:coreProperties>
</file>