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44B7-0E29-4FE0-BC42-BD485057AA61}" v="221" dt="2022-10-06T18:16:2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Restani" userId="e94d957c600267ae" providerId="Windows Live" clId="Web-{B15A44B7-0E29-4FE0-BC42-BD485057AA61}"/>
    <pc:docChg chg="addSld modSld">
      <pc:chgData name="Davi Restani" userId="e94d957c600267ae" providerId="Windows Live" clId="Web-{B15A44B7-0E29-4FE0-BC42-BD485057AA61}" dt="2022-10-06T18:16:28.881" v="212" actId="20577"/>
      <pc:docMkLst>
        <pc:docMk/>
      </pc:docMkLst>
      <pc:sldChg chg="addSp delSp modSp">
        <pc:chgData name="Davi Restani" userId="e94d957c600267ae" providerId="Windows Live" clId="Web-{B15A44B7-0E29-4FE0-BC42-BD485057AA61}" dt="2022-10-06T18:10:50.478" v="194" actId="20577"/>
        <pc:sldMkLst>
          <pc:docMk/>
          <pc:sldMk cId="2210866551" sldId="256"/>
        </pc:sldMkLst>
        <pc:spChg chg="mod">
          <ac:chgData name="Davi Restani" userId="e94d957c600267ae" providerId="Windows Live" clId="Web-{B15A44B7-0E29-4FE0-BC42-BD485057AA61}" dt="2022-10-06T17:59:26.548" v="1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avi Restani" userId="e94d957c600267ae" providerId="Windows Live" clId="Web-{B15A44B7-0E29-4FE0-BC42-BD485057AA61}" dt="2022-10-06T18:10:50.478" v="194" actId="20577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Davi Restani" userId="e94d957c600267ae" providerId="Windows Live" clId="Web-{B15A44B7-0E29-4FE0-BC42-BD485057AA61}" dt="2022-10-06T17:58:50.578" v="3"/>
          <ac:picMkLst>
            <pc:docMk/>
            <pc:sldMk cId="2210866551" sldId="256"/>
            <ac:picMk id="4" creationId="{E4D7BDB9-B0B1-D90B-E499-12CE39DEF251}"/>
          </ac:picMkLst>
        </pc:picChg>
        <pc:picChg chg="add mod ord">
          <ac:chgData name="Davi Restani" userId="e94d957c600267ae" providerId="Windows Live" clId="Web-{B15A44B7-0E29-4FE0-BC42-BD485057AA61}" dt="2022-10-06T17:59:19.688" v="9"/>
          <ac:picMkLst>
            <pc:docMk/>
            <pc:sldMk cId="2210866551" sldId="256"/>
            <ac:picMk id="5" creationId="{7661E400-CDCA-F28C-C00A-A4E84DB96A6B}"/>
          </ac:picMkLst>
        </pc:picChg>
      </pc:sldChg>
      <pc:sldChg chg="addSp delSp modSp new mod setBg">
        <pc:chgData name="Davi Restani" userId="e94d957c600267ae" providerId="Windows Live" clId="Web-{B15A44B7-0E29-4FE0-BC42-BD485057AA61}" dt="2022-10-06T18:05:07.247" v="156" actId="20577"/>
        <pc:sldMkLst>
          <pc:docMk/>
          <pc:sldMk cId="888857913" sldId="257"/>
        </pc:sldMkLst>
        <pc:spChg chg="add del mod">
          <ac:chgData name="Davi Restani" userId="e94d957c600267ae" providerId="Windows Live" clId="Web-{B15A44B7-0E29-4FE0-BC42-BD485057AA61}" dt="2022-10-06T18:05:07.247" v="156" actId="20577"/>
          <ac:spMkLst>
            <pc:docMk/>
            <pc:sldMk cId="888857913" sldId="257"/>
            <ac:spMk id="2" creationId="{23E21347-EFB8-E955-0325-A156EA8965D5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3" creationId="{0BF661EA-E9BF-B8FE-939A-3578097ADB6C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10" creationId="{42A4FC2C-047E-45A5-965D-8E1E3BF09BC6}"/>
          </ac:spMkLst>
        </pc:spChg>
        <pc:picChg chg="add mod ord">
          <ac:chgData name="Davi Restani" userId="e94d957c600267ae" providerId="Windows Live" clId="Web-{B15A44B7-0E29-4FE0-BC42-BD485057AA61}" dt="2022-10-06T18:02:45.617" v="138"/>
          <ac:picMkLst>
            <pc:docMk/>
            <pc:sldMk cId="888857913" sldId="257"/>
            <ac:picMk id="5" creationId="{5698F042-0FE5-998F-1020-A53CEA05F610}"/>
          </ac:picMkLst>
        </pc:picChg>
      </pc:sldChg>
      <pc:sldChg chg="addSp modSp new">
        <pc:chgData name="Davi Restani" userId="e94d957c600267ae" providerId="Windows Live" clId="Web-{B15A44B7-0E29-4FE0-BC42-BD485057AA61}" dt="2022-10-06T18:16:28.881" v="212" actId="20577"/>
        <pc:sldMkLst>
          <pc:docMk/>
          <pc:sldMk cId="1958001967" sldId="258"/>
        </pc:sldMkLst>
        <pc:spChg chg="mod">
          <ac:chgData name="Davi Restani" userId="e94d957c600267ae" providerId="Windows Live" clId="Web-{B15A44B7-0E29-4FE0-BC42-BD485057AA61}" dt="2022-10-06T18:16:28.881" v="212" actId="20577"/>
          <ac:spMkLst>
            <pc:docMk/>
            <pc:sldMk cId="1958001967" sldId="258"/>
            <ac:spMk id="2" creationId="{BAAA66C6-5B69-0509-5A47-9EEE34B9716E}"/>
          </ac:spMkLst>
        </pc:spChg>
        <pc:picChg chg="add ord">
          <ac:chgData name="Davi Restani" userId="e94d957c600267ae" providerId="Windows Live" clId="Web-{B15A44B7-0E29-4FE0-BC42-BD485057AA61}" dt="2022-10-06T18:16:20.990" v="197"/>
          <ac:picMkLst>
            <pc:docMk/>
            <pc:sldMk cId="1958001967" sldId="258"/>
            <ac:picMk id="5" creationId="{6A0F6A1F-99E0-FB32-9F9B-3CAFCE5959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pt-br/3/library/unittest.html#module-unit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exus Motion Background HD Video Loop for After Effects">
            <a:hlinkClick r:id="" action="ppaction://media"/>
            <a:extLst>
              <a:ext uri="{FF2B5EF4-FFF2-40B4-BE49-F238E27FC236}">
                <a16:creationId xmlns:a16="http://schemas.microsoft.com/office/drawing/2014/main" id="{BFAA5A8D-DBFC-4850-A1C5-8B563478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90047" y="4290085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de-DE" b="1" dirty="0" err="1">
                <a:solidFill>
                  <a:schemeClr val="bg1"/>
                </a:solidFill>
                <a:cs typeface="Calibri"/>
              </a:rPr>
              <a:t>Integrantes</a:t>
            </a:r>
            <a:r>
              <a:rPr lang="de-DE" b="1" dirty="0">
                <a:solidFill>
                  <a:schemeClr val="bg1"/>
                </a:solidFill>
                <a:cs typeface="Calibri"/>
              </a:rPr>
              <a:t>:</a:t>
            </a:r>
            <a:endParaRPr lang="pt-BR" b="1" dirty="0">
              <a:solidFill>
                <a:schemeClr val="bg1"/>
              </a:solidFill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Davi</a:t>
            </a:r>
            <a:r>
              <a:rPr lang="de-DE" dirty="0">
                <a:solidFill>
                  <a:schemeClr val="bg1"/>
                </a:solidFill>
                <a:cs typeface="Calibri"/>
              </a:rPr>
              <a:t> Restani de Faria   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Fábio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de Moura Camargo Neto   </a:t>
            </a:r>
            <a:endParaRPr lang="de-DE" dirty="0" smtClean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George </a:t>
            </a:r>
            <a:r>
              <a:rPr lang="de-DE" dirty="0">
                <a:solidFill>
                  <a:schemeClr val="bg1"/>
                </a:solidFill>
                <a:cs typeface="Calibri"/>
              </a:rPr>
              <a:t>Luis Costa Ribeiro </a:t>
            </a:r>
          </a:p>
          <a:p>
            <a:pPr algn="l"/>
            <a:r>
              <a:rPr lang="de-DE" dirty="0">
                <a:solidFill>
                  <a:schemeClr val="bg1"/>
                </a:solidFill>
                <a:cs typeface="Calibri"/>
              </a:rPr>
              <a:t>- </a:t>
            </a:r>
            <a:r>
              <a:rPr lang="de-DE" dirty="0" smtClean="0">
                <a:solidFill>
                  <a:schemeClr val="bg1"/>
                </a:solidFill>
                <a:cs typeface="Calibri"/>
              </a:rPr>
              <a:t>Leonardo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Sabra Barcia Lang  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32FA5F-60B5-4AA0-A4A1-55C381B6A969}"/>
              </a:ext>
            </a:extLst>
          </p:cNvPr>
          <p:cNvSpPr/>
          <p:nvPr/>
        </p:nvSpPr>
        <p:spPr>
          <a:xfrm>
            <a:off x="-11295" y="2223160"/>
            <a:ext cx="12203295" cy="2066925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 smtClean="0"/>
              <a:t>                                             Seminário C214 - </a:t>
            </a:r>
            <a:r>
              <a:rPr lang="pt-BR" sz="4400" b="1" i="1" dirty="0" err="1" smtClean="0"/>
              <a:t>Unittest</a:t>
            </a:r>
            <a:endParaRPr lang="pt-BR" sz="4400" b="1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84" y="-119249"/>
            <a:ext cx="5784782" cy="70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E21347-EFB8-E955-0325-A156EA89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56"/>
            <a:ext cx="10515600" cy="1325563"/>
          </a:xfrm>
        </p:spPr>
        <p:txBody>
          <a:bodyPr/>
          <a:lstStyle/>
          <a:p>
            <a:r>
              <a:rPr lang="pt-BR" i="1" dirty="0" err="1" smtClean="0">
                <a:cs typeface="Calibri Light"/>
              </a:rPr>
              <a:t>Unittest</a:t>
            </a:r>
            <a:r>
              <a:rPr lang="pt-BR" i="1" dirty="0" smtClean="0">
                <a:cs typeface="Calibri Light"/>
              </a:rPr>
              <a:t> - Python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</p:spPr>
      </p:pic>
      <p:sp>
        <p:nvSpPr>
          <p:cNvPr id="13" name="CaixaDeTexto 12"/>
          <p:cNvSpPr txBox="1"/>
          <p:nvPr/>
        </p:nvSpPr>
        <p:spPr>
          <a:xfrm>
            <a:off x="838200" y="3110733"/>
            <a:ext cx="10750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 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O framework de testes unitários </a:t>
            </a:r>
            <a:r>
              <a:rPr lang="pt-BR" altLang="pt-BR" sz="2400" b="1" i="1" dirty="0" err="1">
                <a:solidFill>
                  <a:srgbClr val="0072A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 tooltip="unittest: Unit testing framework for Python."/>
              </a:rPr>
              <a:t>unittest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 foi originalmente inspirado no </a:t>
            </a:r>
            <a:r>
              <a:rPr lang="pt-BR" altLang="pt-BR" sz="2400" dirty="0" err="1">
                <a:solidFill>
                  <a:srgbClr val="222222"/>
                </a:solidFill>
                <a:latin typeface="Lucida Grande"/>
              </a:rPr>
              <a:t>JUnit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 e tem um sabor semelhante contendo as principais estruturas de teste de unidades existentes em outras linguagens. Ele suporta a automação de testes, compartilhamento de configuração e código de desligamento para testes, agregação de testes em coleções e independência dos testes do framework de relatórios.</a:t>
            </a:r>
            <a:r>
              <a:rPr lang="pt-BR" altLang="pt-BR" sz="2400" dirty="0"/>
              <a:t> </a:t>
            </a:r>
            <a:endParaRPr lang="pt-BR" altLang="pt-BR" sz="24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8200" y="2453951"/>
            <a:ext cx="993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é um framework de testes unitários feito para a linguagem </a:t>
            </a:r>
            <a:r>
              <a:rPr lang="pt-BR" sz="2400" dirty="0" err="1" smtClean="0"/>
              <a:t>python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01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342" cy="1325563"/>
          </a:xfrm>
        </p:spPr>
        <p:txBody>
          <a:bodyPr/>
          <a:lstStyle/>
          <a:p>
            <a:r>
              <a:rPr lang="pt-BR" b="1" i="1" dirty="0">
                <a:cs typeface="Calibri Light"/>
              </a:rPr>
              <a:t>Processo de instalação</a:t>
            </a:r>
            <a:endParaRPr lang="pt-BR" b="1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0200" y="1325563"/>
            <a:ext cx="1144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A partir do Python 2.1, o </a:t>
            </a:r>
            <a:r>
              <a:rPr lang="pt-BR" sz="2400" dirty="0" err="1" smtClean="0"/>
              <a:t>unnitest</a:t>
            </a:r>
            <a:r>
              <a:rPr lang="pt-BR" sz="2400" dirty="0" smtClean="0"/>
              <a:t> já vem incluso na biblioteca padrão. Não havendo necessidade de um processo de instalação.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2530475"/>
            <a:ext cx="2857500" cy="3600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985" y="2530475"/>
            <a:ext cx="6754784" cy="9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47333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i="1" dirty="0" smtClean="0">
                <a:cs typeface="Calibri Light"/>
              </a:rPr>
              <a:t>Integração com IDE</a:t>
            </a:r>
            <a:endParaRPr lang="pt-BR" sz="4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24" y="2013004"/>
            <a:ext cx="8508352" cy="192940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8472" y="1182007"/>
            <a:ext cx="1131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possui integração com o Visual Studio </a:t>
            </a:r>
            <a:r>
              <a:rPr lang="pt-BR" sz="2400" dirty="0" err="1" smtClean="0"/>
              <a:t>Code</a:t>
            </a:r>
            <a:r>
              <a:rPr lang="pt-BR" sz="2400" dirty="0" smtClean="0"/>
              <a:t>, que já vem incluso na extensão de Python do mesmo.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24" y="4124623"/>
            <a:ext cx="2238192" cy="25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5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685" y="1325563"/>
            <a:ext cx="6827327" cy="517398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73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Criação de um </a:t>
            </a:r>
            <a:r>
              <a:rPr lang="pt-BR" b="1" i="1" dirty="0" smtClean="0"/>
              <a:t>projeto exemplo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31203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73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Criação de um </a:t>
            </a:r>
            <a:r>
              <a:rPr lang="pt-BR" b="1" i="1" dirty="0" smtClean="0"/>
              <a:t>projeto exemplo</a:t>
            </a:r>
            <a:endParaRPr lang="pt-BR" b="1" i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98" y="1604962"/>
            <a:ext cx="8175429" cy="16208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498" y="4068336"/>
            <a:ext cx="8175429" cy="17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99198" y="0"/>
            <a:ext cx="2393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i="1" dirty="0" smtClean="0">
                <a:cs typeface="Calibri Light"/>
              </a:rPr>
              <a:t>Dúvidas? </a:t>
            </a:r>
            <a:endParaRPr lang="pt-BR" sz="4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1" y="1390261"/>
            <a:ext cx="5436637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97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Lucida Grande</vt:lpstr>
      <vt:lpstr>Tema do Office</vt:lpstr>
      <vt:lpstr>Apresentação do PowerPoint</vt:lpstr>
      <vt:lpstr>Unittest - Python</vt:lpstr>
      <vt:lpstr>Processo de instalação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George Luís Costa Ribeiro</cp:lastModifiedBy>
  <cp:revision>56</cp:revision>
  <dcterms:created xsi:type="dcterms:W3CDTF">2022-10-06T17:57:20Z</dcterms:created>
  <dcterms:modified xsi:type="dcterms:W3CDTF">2022-10-10T00:55:08Z</dcterms:modified>
</cp:coreProperties>
</file>