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80FFFF"/>
    <a:srgbClr val="00FFFF"/>
    <a:srgbClr val="0080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397D7-5D00-468B-92AB-2257D48B030F}" v="66" dt="2019-09-06T20:21:17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gden" userId="35077cda0ea61f5e" providerId="LiveId" clId="{389397D7-5D00-468B-92AB-2257D48B030F}"/>
    <pc:docChg chg="undo redo custSel addSld delSld modSld sldOrd">
      <pc:chgData name="George Ogden" userId="35077cda0ea61f5e" providerId="LiveId" clId="{389397D7-5D00-468B-92AB-2257D48B030F}" dt="2019-09-06T20:23:41.816" v="409" actId="1076"/>
      <pc:docMkLst>
        <pc:docMk/>
      </pc:docMkLst>
      <pc:sldChg chg="addSp delSp modSp">
        <pc:chgData name="George Ogden" userId="35077cda0ea61f5e" providerId="LiveId" clId="{389397D7-5D00-468B-92AB-2257D48B030F}" dt="2019-09-06T20:23:41.816" v="409" actId="1076"/>
        <pc:sldMkLst>
          <pc:docMk/>
          <pc:sldMk cId="1147867609" sldId="256"/>
        </pc:sldMkLst>
        <pc:spChg chg="add del mod">
          <ac:chgData name="George Ogden" userId="35077cda0ea61f5e" providerId="LiveId" clId="{389397D7-5D00-468B-92AB-2257D48B030F}" dt="2019-09-06T20:15:57.564" v="345" actId="478"/>
          <ac:spMkLst>
            <pc:docMk/>
            <pc:sldMk cId="1147867609" sldId="256"/>
            <ac:spMk id="7" creationId="{A8ED5F57-8857-4309-AAD0-DCFDE0D43E9A}"/>
          </ac:spMkLst>
        </pc:spChg>
        <pc:spChg chg="mod">
          <ac:chgData name="George Ogden" userId="35077cda0ea61f5e" providerId="LiveId" clId="{389397D7-5D00-468B-92AB-2257D48B030F}" dt="2019-09-06T20:23:35.287" v="407" actId="403"/>
          <ac:spMkLst>
            <pc:docMk/>
            <pc:sldMk cId="1147867609" sldId="256"/>
            <ac:spMk id="8" creationId="{6B8B942F-2044-4AEE-A716-3CB867E0D5EE}"/>
          </ac:spMkLst>
        </pc:spChg>
        <pc:spChg chg="mod">
          <ac:chgData name="George Ogden" userId="35077cda0ea61f5e" providerId="LiveId" clId="{389397D7-5D00-468B-92AB-2257D48B030F}" dt="2019-09-06T20:20:55.544" v="397" actId="6559"/>
          <ac:spMkLst>
            <pc:docMk/>
            <pc:sldMk cId="1147867609" sldId="256"/>
            <ac:spMk id="9" creationId="{81EE5A30-1D70-4ECF-BB8C-34192533A20B}"/>
          </ac:spMkLst>
        </pc:spChg>
        <pc:spChg chg="del mod">
          <ac:chgData name="George Ogden" userId="35077cda0ea61f5e" providerId="LiveId" clId="{389397D7-5D00-468B-92AB-2257D48B030F}" dt="2019-09-06T20:04:22.838" v="104"/>
          <ac:spMkLst>
            <pc:docMk/>
            <pc:sldMk cId="1147867609" sldId="256"/>
            <ac:spMk id="10" creationId="{58257C71-93D2-41A2-9B46-D828AE79345D}"/>
          </ac:spMkLst>
        </pc:spChg>
        <pc:spChg chg="add mod">
          <ac:chgData name="George Ogden" userId="35077cda0ea61f5e" providerId="LiveId" clId="{389397D7-5D00-468B-92AB-2257D48B030F}" dt="2019-09-06T20:20:50.797" v="396" actId="1076"/>
          <ac:spMkLst>
            <pc:docMk/>
            <pc:sldMk cId="1147867609" sldId="256"/>
            <ac:spMk id="19" creationId="{1C2709DD-C758-4C9D-A517-445B8DD7A5A6}"/>
          </ac:spMkLst>
        </pc:spChg>
        <pc:picChg chg="mod">
          <ac:chgData name="George Ogden" userId="35077cda0ea61f5e" providerId="LiveId" clId="{389397D7-5D00-468B-92AB-2257D48B030F}" dt="2019-09-06T20:23:41.816" v="409" actId="1076"/>
          <ac:picMkLst>
            <pc:docMk/>
            <pc:sldMk cId="1147867609" sldId="256"/>
            <ac:picMk id="5" creationId="{87BF0FCB-DCED-44A3-92E3-ED065808D887}"/>
          </ac:picMkLst>
        </pc:picChg>
        <pc:cxnChg chg="add del mod">
          <ac:chgData name="George Ogden" userId="35077cda0ea61f5e" providerId="LiveId" clId="{389397D7-5D00-468B-92AB-2257D48B030F}" dt="2019-09-06T20:06:29.898" v="199" actId="478"/>
          <ac:cxnSpMkLst>
            <pc:docMk/>
            <pc:sldMk cId="1147867609" sldId="256"/>
            <ac:cxnSpMk id="3" creationId="{0A68E302-5255-4AE7-9671-4E2D562D7043}"/>
          </ac:cxnSpMkLst>
        </pc:cxnChg>
        <pc:cxnChg chg="add del mod">
          <ac:chgData name="George Ogden" userId="35077cda0ea61f5e" providerId="LiveId" clId="{389397D7-5D00-468B-92AB-2257D48B030F}" dt="2019-09-06T20:06:30.398" v="200" actId="478"/>
          <ac:cxnSpMkLst>
            <pc:docMk/>
            <pc:sldMk cId="1147867609" sldId="256"/>
            <ac:cxnSpMk id="6" creationId="{869F11D1-E624-44E6-85CE-5F2873B65707}"/>
          </ac:cxnSpMkLst>
        </pc:cxnChg>
        <pc:cxnChg chg="add del mod">
          <ac:chgData name="George Ogden" userId="35077cda0ea61f5e" providerId="LiveId" clId="{389397D7-5D00-468B-92AB-2257D48B030F}" dt="2019-09-06T20:05:21.922" v="115" actId="478"/>
          <ac:cxnSpMkLst>
            <pc:docMk/>
            <pc:sldMk cId="1147867609" sldId="256"/>
            <ac:cxnSpMk id="11" creationId="{7114F202-D2F5-40FD-811E-DD3560EEAB53}"/>
          </ac:cxnSpMkLst>
        </pc:cxnChg>
        <pc:cxnChg chg="add del mod">
          <ac:chgData name="George Ogden" userId="35077cda0ea61f5e" providerId="LiveId" clId="{389397D7-5D00-468B-92AB-2257D48B030F}" dt="2019-09-06T20:10:21.033" v="315" actId="478"/>
          <ac:cxnSpMkLst>
            <pc:docMk/>
            <pc:sldMk cId="1147867609" sldId="256"/>
            <ac:cxnSpMk id="13" creationId="{2538FE75-EFE7-43E6-A8CD-08D1AAD8A240}"/>
          </ac:cxnSpMkLst>
        </pc:cxnChg>
        <pc:cxnChg chg="add del mod">
          <ac:chgData name="George Ogden" userId="35077cda0ea61f5e" providerId="LiveId" clId="{389397D7-5D00-468B-92AB-2257D48B030F}" dt="2019-09-06T20:10:22.106" v="316" actId="478"/>
          <ac:cxnSpMkLst>
            <pc:docMk/>
            <pc:sldMk cId="1147867609" sldId="256"/>
            <ac:cxnSpMk id="14" creationId="{3D160B97-D21E-4799-AF88-73BF3F722E6C}"/>
          </ac:cxnSpMkLst>
        </pc:cxnChg>
        <pc:cxnChg chg="add del mod">
          <ac:chgData name="George Ogden" userId="35077cda0ea61f5e" providerId="LiveId" clId="{389397D7-5D00-468B-92AB-2257D48B030F}" dt="2019-09-06T20:12:35.131" v="337" actId="11529"/>
          <ac:cxnSpMkLst>
            <pc:docMk/>
            <pc:sldMk cId="1147867609" sldId="256"/>
            <ac:cxnSpMk id="16" creationId="{A6DA5D73-FE76-4454-A0E2-5ACC1D688DE8}"/>
          </ac:cxnSpMkLst>
        </pc:cxnChg>
        <pc:cxnChg chg="add del mod">
          <ac:chgData name="George Ogden" userId="35077cda0ea61f5e" providerId="LiveId" clId="{389397D7-5D00-468B-92AB-2257D48B030F}" dt="2019-09-06T20:12:34.730" v="335"/>
          <ac:cxnSpMkLst>
            <pc:docMk/>
            <pc:sldMk cId="1147867609" sldId="256"/>
            <ac:cxnSpMk id="18" creationId="{C5AE69CC-AA18-48D2-8A78-C91FE86256CD}"/>
          </ac:cxnSpMkLst>
        </pc:cxnChg>
        <pc:cxnChg chg="add del mod">
          <ac:chgData name="George Ogden" userId="35077cda0ea61f5e" providerId="LiveId" clId="{389397D7-5D00-468B-92AB-2257D48B030F}" dt="2019-09-06T20:20:24.959" v="392" actId="478"/>
          <ac:cxnSpMkLst>
            <pc:docMk/>
            <pc:sldMk cId="1147867609" sldId="256"/>
            <ac:cxnSpMk id="21" creationId="{36D7D05A-F152-48AF-94F9-826011BADD24}"/>
          </ac:cxnSpMkLst>
        </pc:cxnChg>
        <pc:cxnChg chg="add del mod">
          <ac:chgData name="George Ogden" userId="35077cda0ea61f5e" providerId="LiveId" clId="{389397D7-5D00-468B-92AB-2257D48B030F}" dt="2019-09-06T20:20:23.453" v="391" actId="478"/>
          <ac:cxnSpMkLst>
            <pc:docMk/>
            <pc:sldMk cId="1147867609" sldId="256"/>
            <ac:cxnSpMk id="22" creationId="{B7721822-F713-4BA5-B18F-69E2853672CA}"/>
          </ac:cxnSpMkLst>
        </pc:cxnChg>
      </pc:sldChg>
      <pc:sldChg chg="addSp delSp modSp add del ord setBg">
        <pc:chgData name="George Ogden" userId="35077cda0ea61f5e" providerId="LiveId" clId="{389397D7-5D00-468B-92AB-2257D48B030F}" dt="2019-09-06T20:21:17.456" v="398" actId="207"/>
        <pc:sldMkLst>
          <pc:docMk/>
          <pc:sldMk cId="3372155678" sldId="257"/>
        </pc:sldMkLst>
        <pc:spChg chg="add del">
          <ac:chgData name="George Ogden" userId="35077cda0ea61f5e" providerId="LiveId" clId="{389397D7-5D00-468B-92AB-2257D48B030F}" dt="2019-09-06T20:06:30.996" v="218" actId="478"/>
          <ac:spMkLst>
            <pc:docMk/>
            <pc:sldMk cId="3372155678" sldId="257"/>
            <ac:spMk id="2" creationId="{4C988996-CD22-4B03-B1C1-6D86B4D3F7A2}"/>
          </ac:spMkLst>
        </pc:spChg>
        <pc:spChg chg="add del">
          <ac:chgData name="George Ogden" userId="35077cda0ea61f5e" providerId="LiveId" clId="{389397D7-5D00-468B-92AB-2257D48B030F}" dt="2019-09-06T20:06:30.996" v="218" actId="478"/>
          <ac:spMkLst>
            <pc:docMk/>
            <pc:sldMk cId="3372155678" sldId="257"/>
            <ac:spMk id="3" creationId="{EACA664C-165F-45ED-BF81-3DBDD63346A4}"/>
          </ac:spMkLst>
        </pc:spChg>
        <pc:spChg chg="add mod">
          <ac:chgData name="George Ogden" userId="35077cda0ea61f5e" providerId="LiveId" clId="{389397D7-5D00-468B-92AB-2257D48B030F}" dt="2019-09-06T20:21:17.456" v="398" actId="207"/>
          <ac:spMkLst>
            <pc:docMk/>
            <pc:sldMk cId="3372155678" sldId="257"/>
            <ac:spMk id="6" creationId="{6CCB304C-E0AC-48AB-8E01-D5CC0C814D19}"/>
          </ac:spMkLst>
        </pc:spChg>
        <pc:cxnChg chg="add del">
          <ac:chgData name="George Ogden" userId="35077cda0ea61f5e" providerId="LiveId" clId="{389397D7-5D00-468B-92AB-2257D48B030F}" dt="2019-09-06T20:06:30.996" v="218" actId="478"/>
          <ac:cxnSpMkLst>
            <pc:docMk/>
            <pc:sldMk cId="3372155678" sldId="257"/>
            <ac:cxnSpMk id="4" creationId="{15D53D95-36A1-49A2-AC14-5B134F1D0B5D}"/>
          </ac:cxnSpMkLst>
        </pc:cxnChg>
        <pc:cxnChg chg="add del">
          <ac:chgData name="George Ogden" userId="35077cda0ea61f5e" providerId="LiveId" clId="{389397D7-5D00-468B-92AB-2257D48B030F}" dt="2019-09-06T20:06:30.996" v="218" actId="478"/>
          <ac:cxnSpMkLst>
            <pc:docMk/>
            <pc:sldMk cId="3372155678" sldId="257"/>
            <ac:cxnSpMk id="5" creationId="{3B5EA958-D36D-4D21-A2BA-B6FA5344EC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03DF-E1CD-4321-BA09-D43FAA91D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1E4C-184B-454F-8D80-5A8BB0DE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4737-8907-42AD-9C13-011D7D06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D100-8E02-4D98-A396-5BDDC120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A317C-E8EC-40E5-9D47-F5FA3CF6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77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B824-33EE-404D-828B-8F69CE78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24C9D-FC83-4CBD-8A90-EA36C0BD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33CC3-E166-4E45-9905-E9FEFBAF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25E9-10E8-4EA7-B281-84F014C1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BEAE-FB06-434E-BF9C-DF06CEEC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0FE70-4478-4117-A5AD-1933E1C56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8F0FF-9DDE-4DE4-B1D8-8EC3ADC6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E513-04A7-40E9-81E5-34FAD69C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ADF6-F19A-4C05-BE50-DC556564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4A22-3796-4EA9-95FF-55B7A15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10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4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62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6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88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925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70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3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0F9F-EA31-42A5-80AC-888D216C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AF69-C825-4229-866A-33E0CA09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B3BC-3549-4B02-B155-735E0AC6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C2C9-8F7A-4AA1-9068-220E8FF5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CF59-9872-40A6-B987-58C47BB3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64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8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33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0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C538-9E7E-4B6E-AE05-EFA23CD3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17D6D-40F7-4AC9-8EBE-C9F9E54C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C190-3074-4CE5-980E-19A5DCF4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C559-3AA9-4E14-951F-154D47EF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D1A1-FD1F-409B-B9F1-243D6D39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C0CE-A66F-432A-B4F8-3A0C9CA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A93-0D1D-4609-9E42-5FC441024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12001-708A-4C3F-A84B-2E8F4CFA4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9A092-7665-4D7A-BEB1-D1D49DD3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5EA91-054F-40BB-89EB-143DEA9F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6CC7-9334-4FDA-AFBE-A2F7CBD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21F0-DCC8-4702-8A69-4689DE81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6AA29-75B9-4307-BE8E-7A1BFA6A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DB28B-CDB1-4F29-8439-6DBF8CE3F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35DA8-6C69-43D2-9909-582840EE8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47143-5327-4EB1-A906-57E34E416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56B45-EAE4-42B7-9004-CB249C27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C5D0D-EACF-4C84-AED4-D0601EAB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6CDD6-F2ED-4993-B808-78B0871D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4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F28D-7CE1-49C0-BFDA-7A2993B9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28F84-0992-49BA-8124-9279AB75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5B43B-9205-4B7B-8AAA-70F460D4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7756-CE89-4A11-8109-8E4B4E32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36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E6E7D-1576-482D-B3D1-E7137C89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0520A-9FAA-476B-923B-91522542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34193-A503-4076-BCEC-46E071DB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3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1BAB-12F7-49CA-880F-2F0F0429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7DB9-AEDA-4CE0-AAE2-0EA83CCE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72FEA-EC22-4ED8-8CD2-60F26389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B6471-C4C2-4ED2-8054-43322D29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75EF3-1E57-4BB4-853B-A69EED6A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F2751-BBD0-4477-A552-7090BF0C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3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E501-51A7-4BDC-AF8D-8AB2D9EA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E81A3-C2CC-4BB7-AE86-F663B8593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15E57-1BBA-4E7E-A303-E97C425EF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EF15D-FDFA-41D0-AD13-1B0A06BF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1C6B3-5CD0-4BA8-9E0A-ECED2EE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B8D0-B79A-45EE-A4E3-E3AF1B5D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0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CE29F-56C1-4307-BBA5-3F96C0C2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397A6-B5E9-4DCC-B469-3A481CFB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63B9-8461-4128-BD61-A25997730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54B7-2401-4E95-9CA7-ED0E5DB9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CF4C-E6AC-4C31-8361-83E8CFB5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DBC92-9701-4473-8890-1A640EF6BA7F}" type="datetimeFigureOut">
              <a:rPr lang="en-GB" smtClean="0"/>
              <a:t>06/09/2019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82F0-C791-45AE-BF7B-4D4C90E24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8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program.co.u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program.co.uk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7BF0FCB-DCED-44A3-92E3-ED065808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B8B942F-2044-4AEE-A716-3CB867E0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0" y="477389"/>
            <a:ext cx="6197600" cy="1542822"/>
          </a:xfrm>
        </p:spPr>
        <p:txBody>
          <a:bodyPr>
            <a:noAutofit/>
          </a:bodyPr>
          <a:lstStyle/>
          <a:p>
            <a:pPr algn="r"/>
            <a:r>
              <a:rPr lang="en-GB" sz="8800" b="1" spc="-150" dirty="0" err="1">
                <a:solidFill>
                  <a:srgbClr val="8000FF"/>
                </a:solidFill>
                <a:effectLst>
                  <a:outerShdw blurRad="63500" dist="25400" dir="2700000" algn="tl" rotWithShape="0">
                    <a:prstClr val="black">
                      <a:alpha val="80000"/>
                    </a:prstClr>
                  </a:outerShdw>
                </a:effectLst>
                <a:latin typeface="Nova round" panose="020C0504020404060204" pitchFamily="34" charset="0"/>
              </a:rPr>
              <a:t>GoProgram</a:t>
            </a:r>
            <a:endParaRPr lang="en-GB" sz="8800" spc="-150" dirty="0">
              <a:effectLst>
                <a:outerShdw blurRad="63500" dist="25400" dir="2700000" algn="tl" rotWithShape="0">
                  <a:prstClr val="black">
                    <a:alpha val="80000"/>
                  </a:prstClr>
                </a:outerShdw>
              </a:effectLst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EE5A30-1D70-4ECF-BB8C-34192533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7943" y="2497600"/>
            <a:ext cx="7424057" cy="2297625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GB" sz="6600" b="1" dirty="0">
                <a:solidFill>
                  <a:srgbClr val="C0C0C0"/>
                </a:solidFill>
                <a:effectLst>
                  <a:outerShdw blurRad="63500" dist="25400" dir="2700000" algn="tl" rotWithShape="0">
                    <a:prstClr val="black">
                      <a:alpha val="80000"/>
                    </a:prstClr>
                  </a:outerShdw>
                </a:effectLst>
                <a:latin typeface="Nova Round" panose="020C050402040406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mind; </a:t>
            </a:r>
          </a:p>
          <a:p>
            <a:pPr algn="r">
              <a:lnSpc>
                <a:spcPct val="100000"/>
              </a:lnSpc>
            </a:pPr>
            <a:r>
              <a:rPr lang="en-GB" sz="6600" b="1" dirty="0">
                <a:solidFill>
                  <a:srgbClr val="C0C0C0"/>
                </a:solidFill>
                <a:effectLst>
                  <a:outerShdw blurRad="63500" dist="25400" dir="2700000" algn="tl" rotWithShape="0">
                    <a:prstClr val="black">
                      <a:alpha val="80000"/>
                    </a:prstClr>
                  </a:outerShdw>
                </a:effectLst>
                <a:latin typeface="Nova Round" panose="020C050402040406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source</a:t>
            </a:r>
            <a:r>
              <a:rPr lang="en-GB" sz="6000" b="1" dirty="0">
                <a:solidFill>
                  <a:srgbClr val="C0C0C0"/>
                </a:solidFill>
                <a:effectLst>
                  <a:outerShdw blurRad="63500" dist="25400" dir="2700000" algn="tl" rotWithShape="0">
                    <a:prstClr val="black">
                      <a:alpha val="80000"/>
                    </a:prstClr>
                  </a:outerShdw>
                </a:effectLst>
                <a:latin typeface="Nova Round" panose="020C050402040406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en-GB" sz="6000" dirty="0">
              <a:effectLst>
                <a:outerShdw blurRad="63500" dist="25400" dir="2700000" algn="tl" rotWithShape="0">
                  <a:prstClr val="black">
                    <a:alpha val="80000"/>
                  </a:prstClr>
                </a:outerShdw>
              </a:effectLst>
              <a:latin typeface="Nova Round" panose="020C050402040406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709DD-C758-4C9D-A517-445B8DD7A5A6}"/>
              </a:ext>
            </a:extLst>
          </p:cNvPr>
          <p:cNvSpPr/>
          <p:nvPr/>
        </p:nvSpPr>
        <p:spPr>
          <a:xfrm>
            <a:off x="6536285" y="5272614"/>
            <a:ext cx="56557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600" b="1" dirty="0">
                <a:solidFill>
                  <a:srgbClr val="0000FF"/>
                </a:solidFill>
                <a:latin typeface="Nova Round" panose="020C050402040406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George Ogden</a:t>
            </a:r>
            <a:endParaRPr lang="en-GB" sz="6600" b="1" dirty="0">
              <a:solidFill>
                <a:srgbClr val="0000FF"/>
              </a:solidFill>
              <a:latin typeface="Nova Round" panose="020C0504020404060204" pitchFamily="34" charset="0"/>
              <a:ea typeface="Noto Serif" panose="02020600060500020200" pitchFamily="18" charset="0"/>
              <a:cs typeface="Noto Serif" panose="02020600060500020200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14786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B304C-E0AC-48AB-8E01-D5CC0C814D19}"/>
              </a:ext>
            </a:extLst>
          </p:cNvPr>
          <p:cNvSpPr txBox="1"/>
          <p:nvPr/>
        </p:nvSpPr>
        <p:spPr>
          <a:xfrm>
            <a:off x="1662735" y="1259175"/>
            <a:ext cx="886653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dirty="0">
                <a:solidFill>
                  <a:srgbClr val="0000FF"/>
                </a:solidFill>
                <a:latin typeface="Ubuntu" panose="020B0504030602030204" pitchFamily="34" charset="0"/>
                <a:ea typeface="Noto Serif" panose="02020600060500020200" pitchFamily="18" charset="0"/>
                <a:cs typeface="Noto Serif" panose="02020600060500020200" pitchFamily="18" charset="0"/>
              </a:rPr>
              <a:t>George Ogden</a:t>
            </a:r>
            <a:endParaRPr lang="en-GB" sz="6000" b="1" dirty="0">
              <a:solidFill>
                <a:srgbClr val="0000FF"/>
              </a:solidFill>
              <a:latin typeface="Ubuntu" panose="020B0504030602030204" pitchFamily="34" charset="0"/>
              <a:ea typeface="Noto Serif" panose="02020600060500020200" pitchFamily="18" charset="0"/>
              <a:cs typeface="Noto Serif" panose="02020600060500020200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GB" sz="5400" dirty="0">
              <a:solidFill>
                <a:srgbClr val="0000FF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GB" sz="5400" dirty="0">
                <a:solidFill>
                  <a:srgbClr val="0000FF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www.GoProgram.co.uk</a:t>
            </a:r>
          </a:p>
          <a:p>
            <a:pPr algn="ctr"/>
            <a:endParaRPr lang="en-GB" sz="5400" dirty="0">
              <a:solidFill>
                <a:srgbClr val="0000FF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algn="ctr"/>
            <a:r>
              <a:rPr lang="en-GB" sz="5400" dirty="0">
                <a:solidFill>
                  <a:srgbClr val="0000FF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George@GoProgram.co.uk</a:t>
            </a:r>
          </a:p>
        </p:txBody>
      </p:sp>
    </p:spTree>
    <p:extLst>
      <p:ext uri="{BB962C8B-B14F-4D97-AF65-F5344CB8AC3E}">
        <p14:creationId xmlns:p14="http://schemas.microsoft.com/office/powerpoint/2010/main" val="337215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Noto Serif</vt:lpstr>
      <vt:lpstr>Nova round</vt:lpstr>
      <vt:lpstr>Nova round</vt:lpstr>
      <vt:lpstr>Ubuntu</vt:lpstr>
      <vt:lpstr>Office Theme</vt:lpstr>
      <vt:lpstr>1_Office Theme</vt:lpstr>
      <vt:lpstr>GoProgram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Ogden</dc:creator>
  <cp:lastModifiedBy>George Ogden</cp:lastModifiedBy>
  <cp:revision>3</cp:revision>
  <dcterms:created xsi:type="dcterms:W3CDTF">2019-08-26T10:15:08Z</dcterms:created>
  <dcterms:modified xsi:type="dcterms:W3CDTF">2019-09-06T20:23:48Z</dcterms:modified>
</cp:coreProperties>
</file>