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6" r:id="rId3"/>
    <p:sldId id="267" r:id="rId4"/>
    <p:sldId id="265" r:id="rId5"/>
    <p:sldId id="264" r:id="rId6"/>
    <p:sldId id="268" r:id="rId7"/>
    <p:sldId id="269" r:id="rId8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54F2F-EA25-4E34-A31D-3CC2EE652B76}" v="189" dt="2019-06-30T09:33:59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gden" userId="35077cda0ea61f5e" providerId="LiveId" clId="{EB364D54-CE3C-46B2-8FAA-8E43DC66FA0A}"/>
    <pc:docChg chg="undo redo custSel addSld delSld modSld">
      <pc:chgData name="George Ogden" userId="35077cda0ea61f5e" providerId="LiveId" clId="{EB364D54-CE3C-46B2-8FAA-8E43DC66FA0A}" dt="2019-05-23T18:55:14.935" v="712" actId="2696"/>
      <pc:docMkLst>
        <pc:docMk/>
      </pc:docMkLst>
    </pc:docChg>
  </pc:docChgLst>
  <pc:docChgLst>
    <pc:chgData name="George Ogden" userId="35077cda0ea61f5e" providerId="LiveId" clId="{47854F2F-EA25-4E34-A31D-3CC2EE652B76}"/>
    <pc:docChg chg="undo redo custSel addSld delSld modSld sldOrd">
      <pc:chgData name="George Ogden" userId="35077cda0ea61f5e" providerId="LiveId" clId="{47854F2F-EA25-4E34-A31D-3CC2EE652B76}" dt="2019-06-30T09:33:59.568" v="296"/>
      <pc:docMkLst>
        <pc:docMk/>
      </pc:docMkLst>
      <pc:sldChg chg="del">
        <pc:chgData name="George Ogden" userId="35077cda0ea61f5e" providerId="LiveId" clId="{47854F2F-EA25-4E34-A31D-3CC2EE652B76}" dt="2019-06-29T18:32:22.372" v="4" actId="2696"/>
        <pc:sldMkLst>
          <pc:docMk/>
          <pc:sldMk cId="289487853" sldId="259"/>
        </pc:sldMkLst>
      </pc:sldChg>
      <pc:sldChg chg="add del">
        <pc:chgData name="George Ogden" userId="35077cda0ea61f5e" providerId="LiveId" clId="{47854F2F-EA25-4E34-A31D-3CC2EE652B76}" dt="2019-06-29T18:32:19.406" v="3" actId="2696"/>
        <pc:sldMkLst>
          <pc:docMk/>
          <pc:sldMk cId="463180868" sldId="260"/>
        </pc:sldMkLst>
      </pc:sldChg>
      <pc:sldChg chg="delSp modSp add del">
        <pc:chgData name="George Ogden" userId="35077cda0ea61f5e" providerId="LiveId" clId="{47854F2F-EA25-4E34-A31D-3CC2EE652B76}" dt="2019-06-29T18:33:46.547" v="11" actId="2696"/>
        <pc:sldMkLst>
          <pc:docMk/>
          <pc:sldMk cId="437706760" sldId="261"/>
        </pc:sldMkLst>
        <pc:picChg chg="del">
          <ac:chgData name="George Ogden" userId="35077cda0ea61f5e" providerId="LiveId" clId="{47854F2F-EA25-4E34-A31D-3CC2EE652B76}" dt="2019-06-29T18:32:25.346" v="5" actId="478"/>
          <ac:picMkLst>
            <pc:docMk/>
            <pc:sldMk cId="437706760" sldId="261"/>
            <ac:picMk id="3" creationId="{3571A30A-4027-48C0-A966-7B22849E88F3}"/>
          </ac:picMkLst>
        </pc:picChg>
        <pc:picChg chg="mod">
          <ac:chgData name="George Ogden" userId="35077cda0ea61f5e" providerId="LiveId" clId="{47854F2F-EA25-4E34-A31D-3CC2EE652B76}" dt="2019-06-29T18:33:33.752" v="9" actId="1038"/>
          <ac:picMkLst>
            <pc:docMk/>
            <pc:sldMk cId="437706760" sldId="261"/>
            <ac:picMk id="106" creationId="{7331877C-4E78-4C5D-BC0C-49835004A595}"/>
          </ac:picMkLst>
        </pc:picChg>
        <pc:picChg chg="mod">
          <ac:chgData name="George Ogden" userId="35077cda0ea61f5e" providerId="LiveId" clId="{47854F2F-EA25-4E34-A31D-3CC2EE652B76}" dt="2019-06-29T18:33:33.752" v="9" actId="1038"/>
          <ac:picMkLst>
            <pc:docMk/>
            <pc:sldMk cId="437706760" sldId="261"/>
            <ac:picMk id="107" creationId="{257BC012-17A3-4117-B6A0-F6A1CB6B5BAB}"/>
          </ac:picMkLst>
        </pc:picChg>
        <pc:picChg chg="mod">
          <ac:chgData name="George Ogden" userId="35077cda0ea61f5e" providerId="LiveId" clId="{47854F2F-EA25-4E34-A31D-3CC2EE652B76}" dt="2019-06-29T18:33:33.752" v="9" actId="1038"/>
          <ac:picMkLst>
            <pc:docMk/>
            <pc:sldMk cId="437706760" sldId="261"/>
            <ac:picMk id="108" creationId="{7C282F7A-2DE3-4678-BF2C-0A1E48EB23DF}"/>
          </ac:picMkLst>
        </pc:picChg>
        <pc:picChg chg="mod">
          <ac:chgData name="George Ogden" userId="35077cda0ea61f5e" providerId="LiveId" clId="{47854F2F-EA25-4E34-A31D-3CC2EE652B76}" dt="2019-06-29T18:33:33.752" v="9" actId="1038"/>
          <ac:picMkLst>
            <pc:docMk/>
            <pc:sldMk cId="437706760" sldId="261"/>
            <ac:picMk id="110" creationId="{F0909F6F-0C7B-4F35-A0F1-F84F143CEB83}"/>
          </ac:picMkLst>
        </pc:picChg>
      </pc:sldChg>
      <pc:sldChg chg="addSp delSp modSp add ord modTransition delAnim modAnim">
        <pc:chgData name="George Ogden" userId="35077cda0ea61f5e" providerId="LiveId" clId="{47854F2F-EA25-4E34-A31D-3CC2EE652B76}" dt="2019-06-30T09:21:32.772" v="257"/>
        <pc:sldMkLst>
          <pc:docMk/>
          <pc:sldMk cId="359454142" sldId="262"/>
        </pc:sldMkLst>
        <pc:spChg chg="del mod topLvl">
          <ac:chgData name="George Ogden" userId="35077cda0ea61f5e" providerId="LiveId" clId="{47854F2F-EA25-4E34-A31D-3CC2EE652B76}" dt="2019-06-29T18:36:24.872" v="46" actId="478"/>
          <ac:spMkLst>
            <pc:docMk/>
            <pc:sldMk cId="359454142" sldId="262"/>
            <ac:spMk id="8" creationId="{8BF36118-DA59-490B-8F6E-439605F924AF}"/>
          </ac:spMkLst>
        </pc:spChg>
        <pc:spChg chg="add del mod topLvl">
          <ac:chgData name="George Ogden" userId="35077cda0ea61f5e" providerId="LiveId" clId="{47854F2F-EA25-4E34-A31D-3CC2EE652B76}" dt="2019-06-29T19:24:19.913" v="196"/>
          <ac:spMkLst>
            <pc:docMk/>
            <pc:sldMk cId="359454142" sldId="262"/>
            <ac:spMk id="12" creationId="{9CB9C2C1-4654-495C-A667-6429336E172F}"/>
          </ac:spMkLst>
        </pc:spChg>
        <pc:spChg chg="add mod">
          <ac:chgData name="George Ogden" userId="35077cda0ea61f5e" providerId="LiveId" clId="{47854F2F-EA25-4E34-A31D-3CC2EE652B76}" dt="2019-06-29T18:44:53.417" v="76" actId="571"/>
          <ac:spMkLst>
            <pc:docMk/>
            <pc:sldMk cId="359454142" sldId="262"/>
            <ac:spMk id="112" creationId="{7D215E60-D0FF-4404-AD19-64EFE16A96E3}"/>
          </ac:spMkLst>
        </pc:spChg>
        <pc:spChg chg="add mod">
          <ac:chgData name="George Ogden" userId="35077cda0ea61f5e" providerId="LiveId" clId="{47854F2F-EA25-4E34-A31D-3CC2EE652B76}" dt="2019-06-29T19:23:29.550" v="192" actId="571"/>
          <ac:spMkLst>
            <pc:docMk/>
            <pc:sldMk cId="359454142" sldId="262"/>
            <ac:spMk id="381" creationId="{AAC219D7-72D0-4E35-AD68-83548B5D2671}"/>
          </ac:spMkLst>
        </pc:spChg>
        <pc:grpChg chg="add del mod topLvl">
          <ac:chgData name="George Ogden" userId="35077cda0ea61f5e" providerId="LiveId" clId="{47854F2F-EA25-4E34-A31D-3CC2EE652B76}" dt="2019-06-29T18:35:50.473" v="41" actId="165"/>
          <ac:grpSpMkLst>
            <pc:docMk/>
            <pc:sldMk cId="359454142" sldId="262"/>
            <ac:grpSpMk id="10" creationId="{7CB09E47-2F84-4790-AEAF-64681DE80E09}"/>
          </ac:grpSpMkLst>
        </pc:grpChg>
        <pc:grpChg chg="add del mod">
          <ac:chgData name="George Ogden" userId="35077cda0ea61f5e" providerId="LiveId" clId="{47854F2F-EA25-4E34-A31D-3CC2EE652B76}" dt="2019-06-29T18:35:44.356" v="40" actId="165"/>
          <ac:grpSpMkLst>
            <pc:docMk/>
            <pc:sldMk cId="359454142" sldId="262"/>
            <ac:grpSpMk id="13" creationId="{F5ADE616-D3D1-46C6-9D5A-FA45DB72637E}"/>
          </ac:grpSpMkLst>
        </pc:grpChg>
        <pc:picChg chg="del mod topLvl">
          <ac:chgData name="George Ogden" userId="35077cda0ea61f5e" providerId="LiveId" clId="{47854F2F-EA25-4E34-A31D-3CC2EE652B76}" dt="2019-06-29T18:36:49.136" v="52" actId="478"/>
          <ac:picMkLst>
            <pc:docMk/>
            <pc:sldMk cId="359454142" sldId="262"/>
            <ac:picMk id="2" creationId="{EC940D38-AE9C-4040-8815-3063437521D7}"/>
          </ac:picMkLst>
        </pc:picChg>
        <pc:picChg chg="add del mod topLvl">
          <ac:chgData name="George Ogden" userId="35077cda0ea61f5e" providerId="LiveId" clId="{47854F2F-EA25-4E34-A31D-3CC2EE652B76}" dt="2019-06-29T18:37:19.695" v="62" actId="478"/>
          <ac:picMkLst>
            <pc:docMk/>
            <pc:sldMk cId="359454142" sldId="262"/>
            <ac:picMk id="3" creationId="{3571A30A-4027-48C0-A966-7B22849E88F3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4" creationId="{6D83BE98-63B3-4E5F-9755-0DA718C8F74B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5" creationId="{C5C31129-5518-456D-802F-3F82E2062DC3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6" creationId="{1419D859-741A-43B1-BB2C-49E7BA53E3EC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7" creationId="{AA1F42FF-184E-44ED-A8DF-F0E73CD9759A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21" creationId="{8338B84C-8E69-44A0-B81D-284DB80F55EB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24" creationId="{9E7EEEFB-54B3-4943-B040-5AE23A95F62B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27" creationId="{DCA66182-D5EE-41EA-B05E-1A28251F2721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33" creationId="{7702F15A-776B-47F3-87A9-00113D8E501F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36" creationId="{F6BDDAAD-14E2-400F-B785-B340F6A13CFE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39" creationId="{3B7FDB5E-61B9-4481-A8DB-07301480760F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46" creationId="{E4856C6A-A13F-45B2-8C19-1EC3E7FCD72A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48" creationId="{0D416A35-415D-4E5B-8958-781CDB796223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50" creationId="{46A5B374-EDEC-4963-9C10-1D34ADFD36C4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57" creationId="{770B495E-68CB-4D81-BCEF-9909AAD22D38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59" creationId="{5C37C65D-2DF5-464C-9B6B-9D05B07E205F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61" creationId="{2AB53F71-45A7-469A-9E89-76A681168818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67" creationId="{AAB99008-5425-4663-8E51-17752CAC2E73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69" creationId="{86917615-9791-4014-8B42-819489DA4BD3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71" creationId="{9FF36C12-BB4A-4D27-8664-C6985BDB1B61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77" creationId="{64F285F5-E175-4294-87F4-749AD4B5DAF6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79" creationId="{0DACB910-3DA8-487E-8662-BDE8B5D6BBC3}"/>
          </ac:picMkLst>
        </pc:picChg>
        <pc:picChg chg="del mod topLvl">
          <ac:chgData name="George Ogden" userId="35077cda0ea61f5e" providerId="LiveId" clId="{47854F2F-EA25-4E34-A31D-3CC2EE652B76}" dt="2019-06-29T19:10:49.424" v="100" actId="478"/>
          <ac:picMkLst>
            <pc:docMk/>
            <pc:sldMk cId="359454142" sldId="262"/>
            <ac:picMk id="81" creationId="{D082FC68-6623-41B5-9038-9BDAFCA24280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91" creationId="{75AAC544-9B14-4174-A312-FBE0D8D708E4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93" creationId="{065956AB-376E-4F2B-B9B5-4AB4116E1A12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95" creationId="{468E1B20-6965-4C70-A593-45505CC7D0FD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100" creationId="{02BB36B7-BA38-4817-AD34-C777BE42CCC9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102" creationId="{5FFE8525-6506-4644-A19C-01D53A17536C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104" creationId="{BD4AB989-13CA-42D1-9274-65C58DF9F502}"/>
          </ac:picMkLst>
        </pc:picChg>
        <pc:picChg chg="del">
          <ac:chgData name="George Ogden" userId="35077cda0ea61f5e" providerId="LiveId" clId="{47854F2F-EA25-4E34-A31D-3CC2EE652B76}" dt="2019-06-29T18:41:15.044" v="65" actId="478"/>
          <ac:picMkLst>
            <pc:docMk/>
            <pc:sldMk cId="359454142" sldId="262"/>
            <ac:picMk id="106" creationId="{7331877C-4E78-4C5D-BC0C-49835004A595}"/>
          </ac:picMkLst>
        </pc:picChg>
        <pc:picChg chg="del">
          <ac:chgData name="George Ogden" userId="35077cda0ea61f5e" providerId="LiveId" clId="{47854F2F-EA25-4E34-A31D-3CC2EE652B76}" dt="2019-06-29T18:43:09.584" v="70" actId="478"/>
          <ac:picMkLst>
            <pc:docMk/>
            <pc:sldMk cId="359454142" sldId="262"/>
            <ac:picMk id="107" creationId="{257BC012-17A3-4117-B6A0-F6A1CB6B5BAB}"/>
          </ac:picMkLst>
        </pc:picChg>
        <pc:picChg chg="del">
          <ac:chgData name="George Ogden" userId="35077cda0ea61f5e" providerId="LiveId" clId="{47854F2F-EA25-4E34-A31D-3CC2EE652B76}" dt="2019-06-29T18:43:09.584" v="70" actId="478"/>
          <ac:picMkLst>
            <pc:docMk/>
            <pc:sldMk cId="359454142" sldId="262"/>
            <ac:picMk id="108" creationId="{7C282F7A-2DE3-4678-BF2C-0A1E48EB23DF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109" creationId="{094E12CE-BEBE-4566-B863-B922C24BD6F0}"/>
          </ac:picMkLst>
        </pc:picChg>
        <pc:picChg chg="del">
          <ac:chgData name="George Ogden" userId="35077cda0ea61f5e" providerId="LiveId" clId="{47854F2F-EA25-4E34-A31D-3CC2EE652B76}" dt="2019-06-29T18:43:09.584" v="70" actId="478"/>
          <ac:picMkLst>
            <pc:docMk/>
            <pc:sldMk cId="359454142" sldId="262"/>
            <ac:picMk id="110" creationId="{F0909F6F-0C7B-4F35-A0F1-F84F143CEB83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111" creationId="{67BC0F9F-A0BF-41FD-BEBB-03CEAA6CD8E0}"/>
          </ac:picMkLst>
        </pc:picChg>
        <pc:picChg chg="del mod topLvl">
          <ac:chgData name="George Ogden" userId="35077cda0ea61f5e" providerId="LiveId" clId="{47854F2F-EA25-4E34-A31D-3CC2EE652B76}" dt="2019-06-29T18:46:04.611" v="81" actId="478"/>
          <ac:picMkLst>
            <pc:docMk/>
            <pc:sldMk cId="359454142" sldId="262"/>
            <ac:picMk id="113" creationId="{689EBDE3-E39F-48D7-BD55-43B0291413BF}"/>
          </ac:picMkLst>
        </pc:picChg>
        <pc:picChg chg="add mod">
          <ac:chgData name="George Ogden" userId="35077cda0ea61f5e" providerId="LiveId" clId="{47854F2F-EA25-4E34-A31D-3CC2EE652B76}" dt="2019-06-29T18:44:53.417" v="76" actId="571"/>
          <ac:picMkLst>
            <pc:docMk/>
            <pc:sldMk cId="359454142" sldId="262"/>
            <ac:picMk id="114" creationId="{09AD4FEE-E991-45FF-9F15-7F9900F225C7}"/>
          </ac:picMkLst>
        </pc:picChg>
        <pc:picChg chg="add mod">
          <ac:chgData name="George Ogden" userId="35077cda0ea61f5e" providerId="LiveId" clId="{47854F2F-EA25-4E34-A31D-3CC2EE652B76}" dt="2019-06-29T18:44:53.417" v="76" actId="571"/>
          <ac:picMkLst>
            <pc:docMk/>
            <pc:sldMk cId="359454142" sldId="262"/>
            <ac:picMk id="115" creationId="{BFE7D927-0724-43BB-909F-C667174E4339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16" creationId="{B4077F99-832E-492B-8134-F4CB0FF3CFDF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17" creationId="{C1FB3106-FCAE-454F-9851-687B8F5003D1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18" creationId="{D2644EB5-6293-4123-A243-5FE9ED386140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19" creationId="{40D0D6A4-E476-4E1E-A0A5-788953AE54C1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20" creationId="{A23ECFA6-F902-42D1-8FAE-9454BE051B4E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21" creationId="{3627AEF2-FE82-4B28-AD17-D100754EA169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122" creationId="{83F9212B-AF35-4EC9-A39F-14F9BE8B125D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23" creationId="{04F91BB5-F738-4A8D-9AC7-8A3D2F2B1D17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124" creationId="{B7F494F1-B7F8-40DB-873B-76BFBF8B188E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25" creationId="{687002AA-4259-455F-A770-CDB166D1FCA1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126" creationId="{A264BBE2-0AEC-46E9-82FA-A83907894EAE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27" creationId="{712D6275-B719-4B0D-8A4D-F738634C3311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28" creationId="{BF85DA1A-8E6C-47E1-9854-9A2041F6125A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29" creationId="{6017F245-3AB8-4E10-87C6-16839AC8B823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30" creationId="{1780073A-7B49-4BAB-8D77-932AE217B5DC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131" creationId="{4523455D-C500-49A4-A7E2-349BE26DA872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32" creationId="{3AE7DF15-10E5-4C3F-92FE-215FCE607D22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133" creationId="{805F3176-5B60-443B-879C-78524FA3E744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34" creationId="{1487CDFD-2B61-49A3-8A6B-0DFCC4E6AA8F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135" creationId="{F76B6B0E-4F33-473B-8F85-F8DF3B983F25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36" creationId="{D6467211-9535-4180-9725-47CA266C7430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37" creationId="{75C4698A-7C6A-4F58-B760-5D3381F00A61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38" creationId="{15460ABA-511D-44BE-AA78-088D7228E52A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39" creationId="{5A873E36-3DBF-4E74-9D0D-16451238A0AE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140" creationId="{270A79F7-9BB9-4840-8E9E-F3DB30466685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41" creationId="{CF413DDB-9D6D-445A-A346-8D32A5CCF09B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142" creationId="{0D78C3E0-0298-4E94-818E-413F7AC0097F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43" creationId="{6C738015-4365-4CA8-A270-B9C8A7BC4119}"/>
          </ac:picMkLst>
        </pc:picChg>
        <pc:picChg chg="mod topLvl">
          <ac:chgData name="George Ogden" userId="35077cda0ea61f5e" providerId="LiveId" clId="{47854F2F-EA25-4E34-A31D-3CC2EE652B76}" dt="2019-06-29T18:35:50.473" v="41" actId="165"/>
          <ac:picMkLst>
            <pc:docMk/>
            <pc:sldMk cId="359454142" sldId="262"/>
            <ac:picMk id="144" creationId="{351ADE7A-0AE0-4EEF-8328-CBE9C5BD87D8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45" creationId="{E703EEA0-8230-4AEC-8E5A-0C89E7463450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46" creationId="{E1C8FF64-014F-446C-94B0-8A85EB3069DB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47" creationId="{36C20F25-C688-46C4-9CB2-F36B3A489700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48" creationId="{ADC237C0-452E-4595-83BC-4AF8AE88DB69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49" creationId="{1A663848-A46B-4ADE-B6D0-ABFD53BA64E2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50" creationId="{BAA588E9-9A6C-47B0-B284-FA49BBC498DE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51" creationId="{5E35A2FB-296E-4DC2-BBA3-EE31B8E83C7C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52" creationId="{F7A5BB16-6968-4653-B7C9-4D2D53D13E1A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53" creationId="{FEE9071D-4338-4576-8897-D4FE06FE60F3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54" creationId="{57CCE297-9A1E-4EF5-9C47-E79826F06C5F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55" creationId="{8CDFDBB9-9F93-47F9-BD43-361EE943F9DC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56" creationId="{B293B654-E98A-4707-B00B-933C8D58B14E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57" creationId="{CF5F5979-E300-4D60-AF14-19A5751C7FB1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58" creationId="{1E2A4D0D-2AEC-45E9-A3AA-C4D5D4805099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59" creationId="{60C3003B-05C4-4D01-BC0E-ED00D8926D2A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60" creationId="{EC5105BB-9F19-4456-BEFC-10F00554C488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61" creationId="{48F2C529-83CA-4CB9-8DE2-6A6F52A987A1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62" creationId="{A10B0120-9895-4018-B2E4-AE8F9D4AA21B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63" creationId="{C8BCB833-F6C1-4E9E-B31B-6504FE26C2DA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64" creationId="{FF8C030F-BC43-414D-A19F-85A13BD9E51E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65" creationId="{509C605E-C972-4FFB-A25A-44B076FC9084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66" creationId="{FFA5F77A-32E0-4C40-B42F-3F30064A6EF9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67" creationId="{01E3A9EA-0D56-41FE-8628-9B400294D18C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68" creationId="{E01270E7-0289-41EE-888F-8902584354D1}"/>
          </ac:picMkLst>
        </pc:picChg>
        <pc:picChg chg="add del mod">
          <ac:chgData name="George Ogden" userId="35077cda0ea61f5e" providerId="LiveId" clId="{47854F2F-EA25-4E34-A31D-3CC2EE652B76}" dt="2019-06-29T19:10:06.571" v="87"/>
          <ac:picMkLst>
            <pc:docMk/>
            <pc:sldMk cId="359454142" sldId="262"/>
            <ac:picMk id="169" creationId="{B7928496-B307-481D-A18D-787EE75776AF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70" creationId="{9722F381-D9F9-4229-B64B-3168AE10C2EB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71" creationId="{7252B4A0-54DB-4121-A7ED-CBBA87EA2E30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72" creationId="{968B2876-787C-4176-AE85-A1519224CF72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73" creationId="{C0618F3D-B05C-4672-9EB2-31C7B62F71B8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74" creationId="{D1D83B47-50CB-4540-9840-80A172EE28C5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75" creationId="{421227A1-BACB-468B-88A8-DB1E331E0AD8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76" creationId="{7474CF11-D33D-4947-BD7D-86C1C9D41002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77" creationId="{2B57E78E-59D1-49DF-A731-C6E85DC607DF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78" creationId="{A586908B-26CF-40AF-91FA-22855586415C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79" creationId="{F0422D55-0A11-4C9B-9B13-1955B1E75D5B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80" creationId="{020D5E96-9A42-4CB6-8FF4-43BF9959E1BE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81" creationId="{728DFE6C-2360-46A7-A44A-B627F4A9F57F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82" creationId="{4D871688-1EB4-49EA-A813-EE1445F0F2C7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83" creationId="{AB6A64D4-6AD8-41DA-BA05-F8269C470C9A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84" creationId="{9E43A6C9-5AB4-4BD0-A9FD-DEBF7AB02AF6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85" creationId="{77B1578E-CFD4-4231-81F9-EE8E9F759981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86" creationId="{0977EC48-F886-423E-A78E-FB78DD173769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87" creationId="{7130536D-B319-454C-9AFB-FF59D7D3A285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88" creationId="{13FDAF5F-D89B-4A03-9642-4F44045158BA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89" creationId="{3352E3B5-B067-4D6C-93FE-8305EE6BCE73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90" creationId="{8623906F-9903-4E59-AE0F-D6DE716B379F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91" creationId="{46145D8F-5079-4DF7-9CBD-32053C366780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92" creationId="{3A3BDC53-E524-47A5-9E17-EB9C47BFD926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93" creationId="{11241E3B-1A07-4CD2-A6C3-94BEA2FFC91D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94" creationId="{9746B1D1-AFFD-45C8-95C8-BC688C00F4DC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95" creationId="{08FAEC0C-E575-4C19-9243-14B0ADE8AAFC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96" creationId="{F249B974-10CD-4B08-8823-4CE0864760EA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97" creationId="{E3725B34-E86E-49F7-982E-46C555BB0160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198" creationId="{B713E033-448A-4BB7-8553-64E72D30C493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199" creationId="{BEE1AE78-9430-43F8-B60A-61C37F207EBB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00" creationId="{3F1486CB-5C85-4AC3-8D66-8238504BE60A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01" creationId="{DBAC224C-45E5-46E3-B451-4A13795D6D5A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02" creationId="{929AFECB-86D0-4B46-92B0-64AD80092ED5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03" creationId="{CE3D2A12-4953-4064-A7E6-F7FA6E7DAF03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04" creationId="{5D0FD265-4911-4199-823C-BAC189E14B59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05" creationId="{25773858-4D3F-439C-9C18-93DEA82C7233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06" creationId="{E909CD0D-DA3B-4C84-B0A7-DBE1720933EA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07" creationId="{AFA60AD3-E84F-4D2C-AD44-EAF207629C2C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08" creationId="{190C6F22-A1C1-4853-876D-2A800669C669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09" creationId="{2B31FA97-BD15-4E1D-B8C1-E37BE11E2738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10" creationId="{BA637FE5-F723-4F91-B1DA-A7EFAEA0EBBD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11" creationId="{A294F9EE-46A7-40B3-8396-F5744B413094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12" creationId="{7AAD6D84-EF9D-42DB-A6DB-279D9ED2F48A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13" creationId="{205068F8-B32F-435E-96DB-E363F06BB732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14" creationId="{D4449FD3-C1BC-4C16-973E-9D1CC76A9379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15" creationId="{A3BE78A5-F2A0-4EA1-BC2F-487DAE3F5545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16" creationId="{B7A9EA55-9FED-479B-B0BF-CE5658DA655D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17" creationId="{10465AFF-925A-4EA1-8BA9-CDE78CAEB739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18" creationId="{5AFFBCD9-A542-4E77-9DA2-57F24058D46F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19" creationId="{8C46A449-E30B-4DA7-AE0B-E16AE3AA4C2D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20" creationId="{07810E2F-8B94-4A0E-B939-86290BDD675C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21" creationId="{001B186A-F27F-4B42-95D0-FB37FD75D49B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22" creationId="{4D6BE9C9-05C4-4D09-9B34-500B06D8E2D5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23" creationId="{BD85A22A-6C0B-4694-935A-A4903EE6234F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24" creationId="{4739B241-13F1-4631-9BF8-61A755A160CA}"/>
          </ac:picMkLst>
        </pc:picChg>
        <pc:picChg chg="add del">
          <ac:chgData name="George Ogden" userId="35077cda0ea61f5e" providerId="LiveId" clId="{47854F2F-EA25-4E34-A31D-3CC2EE652B76}" dt="2019-06-29T19:10:05.774" v="86"/>
          <ac:picMkLst>
            <pc:docMk/>
            <pc:sldMk cId="359454142" sldId="262"/>
            <ac:picMk id="225" creationId="{C794C0C6-EFBB-4464-BBD5-86C9F8E4BB6D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26" creationId="{B9A14976-0251-4650-A735-518F0ABEA993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27" creationId="{B539D6D4-61B9-4031-8335-D388B00F685D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28" creationId="{2B9E62D1-E3A4-46A1-A5AC-07B59FC37BE5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29" creationId="{A43F3163-AF38-4314-AF08-76980613E00A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30" creationId="{E539D84C-3C31-48FA-B98B-DCE57089CDC6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31" creationId="{BAB01B0E-0516-4DD8-99B0-F603BAD97C75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32" creationId="{3F8B0DDB-A259-47E1-90E2-6963AC309ED0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33" creationId="{DA70FA83-A07B-4AC8-AB3A-AFF2FDBB39FA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34" creationId="{F1BC34E7-BE84-4ED0-9DD2-1450E8CAB505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35" creationId="{D50813E7-A808-47E2-98E7-0DC52CDDBD33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36" creationId="{F70857EA-0F3B-490A-BC0B-DC0C13EB6971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37" creationId="{6536ADC9-2A59-4092-A68F-9414473F0DA0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38" creationId="{688CC664-E4E9-4061-BAF0-8BACDE31DA9A}"/>
          </ac:picMkLst>
        </pc:picChg>
        <pc:picChg chg="add del mod topLv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239" creationId="{002F1E37-7B4E-45A9-B5AB-9DF3F283B5BE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40" creationId="{87EEA5CD-9104-4778-8AC3-4BA248CE3822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41" creationId="{ABD77809-8E14-4145-86BE-9EE3E79BA069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42" creationId="{24384206-E5A7-4220-A628-897436220C31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43" creationId="{6008A712-D612-4C04-8A39-4C70EDA37841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44" creationId="{EA9BE285-723F-414F-8950-D05D560F752A}"/>
          </ac:picMkLst>
        </pc:picChg>
        <pc:picChg chg="add del mod topLvl">
          <ac:chgData name="George Ogden" userId="35077cda0ea61f5e" providerId="LiveId" clId="{47854F2F-EA25-4E34-A31D-3CC2EE652B76}" dt="2019-06-29T18:37:01.760" v="55" actId="478"/>
          <ac:picMkLst>
            <pc:docMk/>
            <pc:sldMk cId="359454142" sldId="262"/>
            <ac:picMk id="245" creationId="{3F65B539-8356-4925-8123-19D1EAC523B9}"/>
          </ac:picMkLst>
        </pc:picChg>
        <pc:picChg chg="add del mod topLvl">
          <ac:chgData name="George Ogden" userId="35077cda0ea61f5e" providerId="LiveId" clId="{47854F2F-EA25-4E34-A31D-3CC2EE652B76}" dt="2019-06-29T18:37:01.032" v="54" actId="478"/>
          <ac:picMkLst>
            <pc:docMk/>
            <pc:sldMk cId="359454142" sldId="262"/>
            <ac:picMk id="246" creationId="{71A87370-0830-47F8-B8F2-AF390189A5BC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47" creationId="{FF06952D-B561-4701-83B9-5DEFFD2F91DF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48" creationId="{259D3DE1-8CAC-477D-A544-CA88B0F1F330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49" creationId="{8A240E56-E0A5-463E-BFB6-73BC5C69B637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50" creationId="{C3D89B9D-2E3F-497E-B85C-8463CFFC0518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51" creationId="{207950BE-9978-49A9-AE11-362761CE2210}"/>
          </ac:picMkLst>
        </pc:picChg>
        <pc:picChg chg="del mod topLvl">
          <ac:chgData name="George Ogden" userId="35077cda0ea61f5e" providerId="LiveId" clId="{47854F2F-EA25-4E34-A31D-3CC2EE652B76}" dt="2019-06-29T18:41:05.783" v="64" actId="478"/>
          <ac:picMkLst>
            <pc:docMk/>
            <pc:sldMk cId="359454142" sldId="262"/>
            <ac:picMk id="252" creationId="{71A8CE1D-736A-4D8A-9FF8-EA659218FE7F}"/>
          </ac:picMkLst>
        </pc:picChg>
        <pc:picChg chg="del mod topLvl">
          <ac:chgData name="George Ogden" userId="35077cda0ea61f5e" providerId="LiveId" clId="{47854F2F-EA25-4E34-A31D-3CC2EE652B76}" dt="2019-06-29T18:41:05.783" v="64" actId="478"/>
          <ac:picMkLst>
            <pc:docMk/>
            <pc:sldMk cId="359454142" sldId="262"/>
            <ac:picMk id="253" creationId="{908B193D-DB50-4974-B3F1-7D1E6410D8B5}"/>
          </ac:picMkLst>
        </pc:picChg>
        <pc:picChg chg="del mod topLvl">
          <ac:chgData name="George Ogden" userId="35077cda0ea61f5e" providerId="LiveId" clId="{47854F2F-EA25-4E34-A31D-3CC2EE652B76}" dt="2019-06-29T18:41:05.783" v="64" actId="478"/>
          <ac:picMkLst>
            <pc:docMk/>
            <pc:sldMk cId="359454142" sldId="262"/>
            <ac:picMk id="254" creationId="{80B6DFE2-EC72-4F35-BF8E-8818A391FE3E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55" creationId="{3D672AD9-3F2F-411B-87C6-D84F9B511056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56" creationId="{CD16E1A5-15D5-4765-A6A7-71FF942D09C8}"/>
          </ac:picMkLst>
        </pc:picChg>
        <pc:picChg chg="del mod topLvl">
          <ac:chgData name="George Ogden" userId="35077cda0ea61f5e" providerId="LiveId" clId="{47854F2F-EA25-4E34-A31D-3CC2EE652B76}" dt="2019-06-29T18:41:15.044" v="65" actId="478"/>
          <ac:picMkLst>
            <pc:docMk/>
            <pc:sldMk cId="359454142" sldId="262"/>
            <ac:picMk id="257" creationId="{2BD5321D-C33F-483A-90D9-ED5CE00D62AB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58" creationId="{58402283-3E0B-4DAD-B299-847FA4E92865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59" creationId="{1DF85F6B-AB11-42F8-845F-09F027F2963E}"/>
          </ac:picMkLst>
        </pc:picChg>
        <pc:picChg chg="del mod topLvl">
          <ac:chgData name="George Ogden" userId="35077cda0ea61f5e" providerId="LiveId" clId="{47854F2F-EA25-4E34-A31D-3CC2EE652B76}" dt="2019-06-29T18:41:15.044" v="65" actId="478"/>
          <ac:picMkLst>
            <pc:docMk/>
            <pc:sldMk cId="359454142" sldId="262"/>
            <ac:picMk id="260" creationId="{89691251-5984-4C1A-A558-66D09F93D9F8}"/>
          </ac:picMkLst>
        </pc:picChg>
        <pc:picChg chg="del mod topLvl">
          <ac:chgData name="George Ogden" userId="35077cda0ea61f5e" providerId="LiveId" clId="{47854F2F-EA25-4E34-A31D-3CC2EE652B76}" dt="2019-06-29T18:41:15.044" v="65" actId="478"/>
          <ac:picMkLst>
            <pc:docMk/>
            <pc:sldMk cId="359454142" sldId="262"/>
            <ac:picMk id="261" creationId="{4C4FA120-1DC7-4ABB-8F84-6FFFB6F81F36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62" creationId="{4D78A6EB-8FEE-4392-95FE-0B1891136D42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63" creationId="{108431FC-E551-427A-A876-5C9A1036FBA0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64" creationId="{83A37379-0E49-401B-AA52-161147338488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65" creationId="{5CE9A1B3-77B9-43CD-BEBA-2F2C6F190F7A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66" creationId="{57E10C6D-0816-45E5-B2D4-E4B537445E85}"/>
          </ac:picMkLst>
        </pc:picChg>
        <pc:picChg chg="del mod topLvl">
          <ac:chgData name="George Ogden" userId="35077cda0ea61f5e" providerId="LiveId" clId="{47854F2F-EA25-4E34-A31D-3CC2EE652B76}" dt="2019-06-29T18:41:15.044" v="65" actId="478"/>
          <ac:picMkLst>
            <pc:docMk/>
            <pc:sldMk cId="359454142" sldId="262"/>
            <ac:picMk id="267" creationId="{272A8E4D-FEF0-4C80-80F5-195C4D78DF4E}"/>
          </ac:picMkLst>
        </pc:picChg>
        <pc:picChg chg="del mod topLvl">
          <ac:chgData name="George Ogden" userId="35077cda0ea61f5e" providerId="LiveId" clId="{47854F2F-EA25-4E34-A31D-3CC2EE652B76}" dt="2019-06-29T18:41:15.044" v="65" actId="478"/>
          <ac:picMkLst>
            <pc:docMk/>
            <pc:sldMk cId="359454142" sldId="262"/>
            <ac:picMk id="268" creationId="{61BC17CB-A076-41F0-9290-F1C9E2637F6A}"/>
          </ac:picMkLst>
        </pc:picChg>
        <pc:picChg chg="del mod topLvl">
          <ac:chgData name="George Ogden" userId="35077cda0ea61f5e" providerId="LiveId" clId="{47854F2F-EA25-4E34-A31D-3CC2EE652B76}" dt="2019-06-29T18:41:15.044" v="65" actId="478"/>
          <ac:picMkLst>
            <pc:docMk/>
            <pc:sldMk cId="359454142" sldId="262"/>
            <ac:picMk id="269" creationId="{998CD0FA-8DE8-4FFE-BBB2-8B32D65C493C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70" creationId="{D4B08F15-61B0-495A-8629-E10EADC7C98A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71" creationId="{DDDC99E7-A748-430A-84CF-237F67E2ABF3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72" creationId="{9024D394-CF6C-4095-A959-F40280F4F3B0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73" creationId="{CFBF8ED7-919F-4E48-914B-14BC2718B708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74" creationId="{7C18860C-4ADE-448A-A383-D08E6E24394D}"/>
          </ac:picMkLst>
        </pc:picChg>
        <pc:picChg chg="del mod topLvl">
          <ac:chgData name="George Ogden" userId="35077cda0ea61f5e" providerId="LiveId" clId="{47854F2F-EA25-4E34-A31D-3CC2EE652B76}" dt="2019-06-29T18:41:15.044" v="65" actId="478"/>
          <ac:picMkLst>
            <pc:docMk/>
            <pc:sldMk cId="359454142" sldId="262"/>
            <ac:picMk id="275" creationId="{22D572A5-9DE1-43CB-9449-FE136FF1E1ED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76" creationId="{649BAB82-FD1C-4ADA-97BF-9B8A988C4D05}"/>
          </ac:picMkLst>
        </pc:picChg>
        <pc:picChg chg="del mod topLvl">
          <ac:chgData name="George Ogden" userId="35077cda0ea61f5e" providerId="LiveId" clId="{47854F2F-EA25-4E34-A31D-3CC2EE652B76}" dt="2019-06-29T18:41:15.044" v="65" actId="478"/>
          <ac:picMkLst>
            <pc:docMk/>
            <pc:sldMk cId="359454142" sldId="262"/>
            <ac:picMk id="277" creationId="{904390DB-2BC5-46F4-A6F8-6164A0F65F11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78" creationId="{B64A7CA5-CF12-4881-AD76-A656A77BD062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79" creationId="{4772047A-DC21-44E5-82C8-B30BF2AA38B0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80" creationId="{DAB00CE5-7C06-42D9-904E-68AB2D5595EF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81" creationId="{BFC8FA2D-ADB2-4817-8022-19B92A2B1421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82" creationId="{15B48AC9-487E-4F6B-BF5C-F71C6E3922F9}"/>
          </ac:picMkLst>
        </pc:picChg>
        <pc:picChg chg="del mod topLvl">
          <ac:chgData name="George Ogden" userId="35077cda0ea61f5e" providerId="LiveId" clId="{47854F2F-EA25-4E34-A31D-3CC2EE652B76}" dt="2019-06-29T18:43:14.696" v="71" actId="478"/>
          <ac:picMkLst>
            <pc:docMk/>
            <pc:sldMk cId="359454142" sldId="262"/>
            <ac:picMk id="283" creationId="{5A7E47D9-2EC5-4174-BD71-876FDC4ADDAA}"/>
          </ac:picMkLst>
        </pc:picChg>
        <pc:picChg chg="del mod topLvl">
          <ac:chgData name="George Ogden" userId="35077cda0ea61f5e" providerId="LiveId" clId="{47854F2F-EA25-4E34-A31D-3CC2EE652B76}" dt="2019-06-29T18:43:14.696" v="71" actId="478"/>
          <ac:picMkLst>
            <pc:docMk/>
            <pc:sldMk cId="359454142" sldId="262"/>
            <ac:picMk id="284" creationId="{1CD3C0E4-2C01-4A5A-9CAA-BD599E606F32}"/>
          </ac:picMkLst>
        </pc:picChg>
        <pc:picChg chg="del mod topLvl">
          <ac:chgData name="George Ogden" userId="35077cda0ea61f5e" providerId="LiveId" clId="{47854F2F-EA25-4E34-A31D-3CC2EE652B76}" dt="2019-06-29T18:43:14.696" v="71" actId="478"/>
          <ac:picMkLst>
            <pc:docMk/>
            <pc:sldMk cId="359454142" sldId="262"/>
            <ac:picMk id="285" creationId="{CF1F59EF-6AEB-42D9-8DE9-6F019B759642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86" creationId="{A369AD54-463C-43EB-80EC-5E68CF418B95}"/>
          </ac:picMkLst>
        </pc:picChg>
        <pc:picChg chg="del mod topLvl">
          <ac:chgData name="George Ogden" userId="35077cda0ea61f5e" providerId="LiveId" clId="{47854F2F-EA25-4E34-A31D-3CC2EE652B76}" dt="2019-06-29T18:43:09.584" v="70" actId="478"/>
          <ac:picMkLst>
            <pc:docMk/>
            <pc:sldMk cId="359454142" sldId="262"/>
            <ac:picMk id="287" creationId="{3B619343-6D2B-42C6-B3BC-C04B46215BCD}"/>
          </ac:picMkLst>
        </pc:picChg>
        <pc:picChg chg="del mod topLvl">
          <ac:chgData name="George Ogden" userId="35077cda0ea61f5e" providerId="LiveId" clId="{47854F2F-EA25-4E34-A31D-3CC2EE652B76}" dt="2019-06-29T18:43:09.584" v="70" actId="478"/>
          <ac:picMkLst>
            <pc:docMk/>
            <pc:sldMk cId="359454142" sldId="262"/>
            <ac:picMk id="288" creationId="{7F5349BE-E7CF-490A-9844-2879CC7FF196}"/>
          </ac:picMkLst>
        </pc:picChg>
        <pc:picChg chg="add del mod">
          <ac:chgData name="George Ogden" userId="35077cda0ea61f5e" providerId="LiveId" clId="{47854F2F-EA25-4E34-A31D-3CC2EE652B76}" dt="2019-06-29T19:10:14.341" v="90"/>
          <ac:picMkLst>
            <pc:docMk/>
            <pc:sldMk cId="359454142" sldId="262"/>
            <ac:picMk id="289" creationId="{A2138901-D887-48E4-97DC-3768275D9585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290" creationId="{CC1655DC-3810-44DA-B9D0-09C53331BA06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291" creationId="{49DD2608-9A88-4D19-A916-828EA9DCAC93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292" creationId="{E26B92BD-7CCC-4818-905F-1FB16DC8E756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293" creationId="{9115EC50-5651-410B-B7E4-FA0DE7A2ECCD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294" creationId="{488A6B07-0B42-46A4-A920-2DC0C5B77D50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295" creationId="{D007B7C0-56EC-4D86-837C-9D40416BEE14}"/>
          </ac:picMkLst>
        </pc:picChg>
        <pc:picChg chg="del mod topLvl">
          <ac:chgData name="George Ogden" userId="35077cda0ea61f5e" providerId="LiveId" clId="{47854F2F-EA25-4E34-A31D-3CC2EE652B76}" dt="2019-06-29T18:43:00.951" v="68" actId="478"/>
          <ac:picMkLst>
            <pc:docMk/>
            <pc:sldMk cId="359454142" sldId="262"/>
            <ac:picMk id="296" creationId="{B953A72B-AE97-44ED-9DB6-A72B097692DD}"/>
          </ac:picMkLst>
        </pc:picChg>
        <pc:picChg chg="del mod topLvl">
          <ac:chgData name="George Ogden" userId="35077cda0ea61f5e" providerId="LiveId" clId="{47854F2F-EA25-4E34-A31D-3CC2EE652B76}" dt="2019-06-29T18:43:00.951" v="68" actId="478"/>
          <ac:picMkLst>
            <pc:docMk/>
            <pc:sldMk cId="359454142" sldId="262"/>
            <ac:picMk id="297" creationId="{AC7C223C-DF25-4C6A-9EEC-2CE1209BA1C2}"/>
          </ac:picMkLst>
        </pc:picChg>
        <pc:picChg chg="del mod topLvl">
          <ac:chgData name="George Ogden" userId="35077cda0ea61f5e" providerId="LiveId" clId="{47854F2F-EA25-4E34-A31D-3CC2EE652B76}" dt="2019-06-29T18:43:00.951" v="68" actId="478"/>
          <ac:picMkLst>
            <pc:docMk/>
            <pc:sldMk cId="359454142" sldId="262"/>
            <ac:picMk id="298" creationId="{CA0AFF3B-296D-4CD4-BF38-1C33CCD4C8EB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299" creationId="{AC2E5DC0-827C-42C8-AE93-B09DD5AF439E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300" creationId="{4688DD81-A7B0-4044-937F-BF2BF6678930}"/>
          </ac:picMkLst>
        </pc:picChg>
        <pc:picChg chg="del mod topLvl">
          <ac:chgData name="George Ogden" userId="35077cda0ea61f5e" providerId="LiveId" clId="{47854F2F-EA25-4E34-A31D-3CC2EE652B76}" dt="2019-06-29T18:42:58.176" v="67" actId="478"/>
          <ac:picMkLst>
            <pc:docMk/>
            <pc:sldMk cId="359454142" sldId="262"/>
            <ac:picMk id="301" creationId="{55A6F6EC-0020-4F21-8AE5-83F363677F9A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302" creationId="{C4C1F45C-558F-4002-BBB5-81C3CEFF0E17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303" creationId="{89F7D8C3-8B5E-4ECC-934D-37F962CC3997}"/>
          </ac:picMkLst>
        </pc:picChg>
        <pc:picChg chg="del mod topLvl">
          <ac:chgData name="George Ogden" userId="35077cda0ea61f5e" providerId="LiveId" clId="{47854F2F-EA25-4E34-A31D-3CC2EE652B76}" dt="2019-06-29T18:42:58.176" v="67" actId="478"/>
          <ac:picMkLst>
            <pc:docMk/>
            <pc:sldMk cId="359454142" sldId="262"/>
            <ac:picMk id="304" creationId="{260367BF-7674-4501-B894-028F034EFD01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305" creationId="{F42B21EA-46C9-435F-8C9D-E474C97AD6DA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306" creationId="{058A26F0-79D0-4A75-BD27-B376906691E1}"/>
          </ac:picMkLst>
        </pc:picChg>
        <pc:picChg chg="add">
          <ac:chgData name="George Ogden" userId="35077cda0ea61f5e" providerId="LiveId" clId="{47854F2F-EA25-4E34-A31D-3CC2EE652B76}" dt="2019-06-29T19:10:39.026" v="97"/>
          <ac:picMkLst>
            <pc:docMk/>
            <pc:sldMk cId="359454142" sldId="262"/>
            <ac:picMk id="307" creationId="{BDCD5ADF-0D56-43B0-9654-8F417527C71C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08" creationId="{EB509155-A4F0-4715-849B-E30CA3C1E775}"/>
          </ac:picMkLst>
        </pc:picChg>
        <pc:picChg chg="del mod topLvl">
          <ac:chgData name="George Ogden" userId="35077cda0ea61f5e" providerId="LiveId" clId="{47854F2F-EA25-4E34-A31D-3CC2EE652B76}" dt="2019-06-29T18:43:03.167" v="69" actId="478"/>
          <ac:picMkLst>
            <pc:docMk/>
            <pc:sldMk cId="359454142" sldId="262"/>
            <ac:picMk id="309" creationId="{4DAB22C9-FD76-41A6-92FC-F646CE5DC7F7}"/>
          </ac:picMkLst>
        </pc:picChg>
        <pc:picChg chg="del mod topLvl">
          <ac:chgData name="George Ogden" userId="35077cda0ea61f5e" providerId="LiveId" clId="{47854F2F-EA25-4E34-A31D-3CC2EE652B76}" dt="2019-06-29T18:43:03.167" v="69" actId="478"/>
          <ac:picMkLst>
            <pc:docMk/>
            <pc:sldMk cId="359454142" sldId="262"/>
            <ac:picMk id="310" creationId="{18DC3922-17F8-4F3C-BCAF-79B7489413B5}"/>
          </ac:picMkLst>
        </pc:picChg>
        <pc:picChg chg="del mod topLvl">
          <ac:chgData name="George Ogden" userId="35077cda0ea61f5e" providerId="LiveId" clId="{47854F2F-EA25-4E34-A31D-3CC2EE652B76}" dt="2019-06-29T18:43:03.167" v="69" actId="478"/>
          <ac:picMkLst>
            <pc:docMk/>
            <pc:sldMk cId="359454142" sldId="262"/>
            <ac:picMk id="311" creationId="{1176044F-0E55-4CA8-8E69-DDEA61B69ABD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12" creationId="{A09828D3-FE25-4699-9DEF-925817F6B135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13" creationId="{00F8F801-9CDF-464E-BD59-5A5F9DE4315C}"/>
          </ac:picMkLst>
        </pc:picChg>
        <pc:picChg chg="del mod topLvl">
          <ac:chgData name="George Ogden" userId="35077cda0ea61f5e" providerId="LiveId" clId="{47854F2F-EA25-4E34-A31D-3CC2EE652B76}" dt="2019-06-29T18:42:56.376" v="66" actId="478"/>
          <ac:picMkLst>
            <pc:docMk/>
            <pc:sldMk cId="359454142" sldId="262"/>
            <ac:picMk id="314" creationId="{90723C5F-92B8-413E-A194-4A346BC4C496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15" creationId="{030E96F2-07ED-4987-B28F-9B57759E5856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16" creationId="{B29CAC77-AA84-448B-A318-64CF2E4B5C16}"/>
          </ac:picMkLst>
        </pc:picChg>
        <pc:picChg chg="del mod topLvl">
          <ac:chgData name="George Ogden" userId="35077cda0ea61f5e" providerId="LiveId" clId="{47854F2F-EA25-4E34-A31D-3CC2EE652B76}" dt="2019-06-29T18:42:56.376" v="66" actId="478"/>
          <ac:picMkLst>
            <pc:docMk/>
            <pc:sldMk cId="359454142" sldId="262"/>
            <ac:picMk id="317" creationId="{8F766A8B-3BA5-480E-BF4C-08176542700A}"/>
          </ac:picMkLst>
        </pc:picChg>
        <pc:picChg chg="del mod topLvl">
          <ac:chgData name="George Ogden" userId="35077cda0ea61f5e" providerId="LiveId" clId="{47854F2F-EA25-4E34-A31D-3CC2EE652B76}" dt="2019-06-29T18:43:09.584" v="70" actId="478"/>
          <ac:picMkLst>
            <pc:docMk/>
            <pc:sldMk cId="359454142" sldId="262"/>
            <ac:picMk id="318" creationId="{B2A213FC-A65B-4CB5-9E1E-13FF1572DF37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19" creationId="{086FD7E7-C3F3-476E-B69C-12DB1C397FD6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0" creationId="{CDB82A46-BBD1-4E37-BE34-BE9770AA4431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1" creationId="{AF09F92A-B46B-4B2F-AE8A-F903C62CBD81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2" creationId="{14C46684-ACF9-4759-84F5-7194BB9EB6C7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3" creationId="{E2CD988A-A2DA-4CCA-B211-FA147B256D57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4" creationId="{86A11DF2-270E-49B2-B009-EE1201DE2A0A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5" creationId="{658A2AD2-639C-4458-96EB-FCD72F5AFE38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6" creationId="{1215800E-3594-49E1-82D3-2675BEB952C4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7" creationId="{0E994E7F-3C4F-4D2B-B265-6E8895353DFF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8" creationId="{5360BB1E-8091-4A78-863B-3527A07FB429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29" creationId="{C98A01DC-5ED4-4B13-BFCD-4A7EF4B78549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0" creationId="{727C0E7F-7375-4D8D-AAAC-2BBCCC931BD8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1" creationId="{B5FCF314-D31A-43F2-B15D-13F63ED6AA6E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2" creationId="{A2B2F336-7BD4-4172-9684-8E88E3CF0DD8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3" creationId="{1BF93A7F-471F-4444-87D1-0EC3EBABBD1B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4" creationId="{7E2B76A5-BCAB-492C-AA78-BB83B9EC9CC5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5" creationId="{FDE7046C-DE7B-4918-B22C-E9D0C616ED3C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6" creationId="{280D4716-3743-4C9F-BB88-80B3145AC20B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7" creationId="{F2EE4165-0809-42B0-890F-83D9C5FDEFC4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8" creationId="{0F0A650C-7788-44CB-8525-1F3EC90B7E57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39" creationId="{B58A096F-CBA2-4DED-851E-748B590CD1B2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40" creationId="{A727F28E-EB37-4175-85ED-B39E3EC62F87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41" creationId="{DA765385-3215-43D5-8EFE-0ECB9D17FF36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42" creationId="{B50C9474-E00A-44A2-AE37-8AA0DED033D7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43" creationId="{08BDF034-0B75-439A-ACA9-593004BDE5F2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44" creationId="{F4B9DD22-A756-4156-9953-3AB141B49864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45" creationId="{488D00F8-7D56-4F53-B57F-FAE0D65D26EE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46" creationId="{13BD33DE-A712-4DAA-8517-7E126DA3B8EF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47" creationId="{EAC66E07-44F8-416C-BED3-D1301DDB47A9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48" creationId="{F1B4BAD8-850F-4926-BA33-8E027719BBDC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49" creationId="{B0B03F6B-D2BF-41CB-84ED-E9660A80BED5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50" creationId="{3642C52F-90D7-48B1-9A34-F9F8BD58ECAD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51" creationId="{56F6E589-6E9E-42DC-B0A4-31845ADCABBD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52" creationId="{B806E82D-E4D7-4D03-A990-9E88920AF429}"/>
          </ac:picMkLst>
        </pc:picChg>
        <pc:picChg chg="add del">
          <ac:chgData name="George Ogden" userId="35077cda0ea61f5e" providerId="LiveId" clId="{47854F2F-EA25-4E34-A31D-3CC2EE652B76}" dt="2019-06-29T19:12:34.408" v="144"/>
          <ac:picMkLst>
            <pc:docMk/>
            <pc:sldMk cId="359454142" sldId="262"/>
            <ac:picMk id="353" creationId="{2F7C3AF9-6774-40F6-AC4F-88843EC077D1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54" creationId="{B98EC706-A650-4A03-B214-75EADC645DD5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55" creationId="{2297F154-4F99-4047-BEB3-46F7D0BDDE19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56" creationId="{5B31AE03-65F9-4FE4-A322-46AF6847FF88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57" creationId="{F1BC010C-C02F-4040-92C4-806903D77619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58" creationId="{BC3C5901-EC40-4343-9FD7-069945582EB9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59" creationId="{97FF080E-D40D-439A-AA07-0797618754B7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0" creationId="{0A2250BA-EE45-4C89-964A-5B2FB8925065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1" creationId="{AD71C8B7-01F1-4F5F-AEEF-BB62A98AC6F3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2" creationId="{18CE9BD6-0779-4FBD-83FA-3E687305C47A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3" creationId="{64BCFDCB-FBED-4056-9951-E8238FA4F8A3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4" creationId="{8139D5C9-F8A7-440A-9546-275788FF4735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5" creationId="{8AA2D8A5-0C5C-4960-90E5-147CEF5CE40E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6" creationId="{F676BFC0-CB40-4C12-943F-9DABF9D94A05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7" creationId="{E98F39C2-6A79-4F1A-AF05-D248C607BECC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8" creationId="{EE82A6C9-655A-44AF-AE73-1F097FC45084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69" creationId="{3B9F52AC-CDC4-47FE-A245-81A365803C69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0" creationId="{E4D0EAC5-5252-4319-B11E-6B9E3A106F48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1" creationId="{6C4E2F3C-A79B-4AEB-B11D-ED50CCD589AA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2" creationId="{6B6AB859-933C-4EF4-BF41-BA88943C24A3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3" creationId="{C79A0983-FA18-4471-97DE-9B33CE60B272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4" creationId="{F56932FF-A712-4A52-9C5B-638F5957EFA6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5" creationId="{947CE334-6F2E-47C7-8944-B4B4650D31C7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6" creationId="{4F6E29B2-E4F3-4B85-841E-2A63924DA3B1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7" creationId="{F4A71CA8-F641-4BB0-86CF-A38E84080421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8" creationId="{594EE044-BB14-4091-88C2-EEA78DC928BE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79" creationId="{9E7FE458-3890-4D23-B3FA-D0257AB5BDAD}"/>
          </ac:picMkLst>
        </pc:picChg>
        <pc:picChg chg="add del">
          <ac:chgData name="George Ogden" userId="35077cda0ea61f5e" providerId="LiveId" clId="{47854F2F-EA25-4E34-A31D-3CC2EE652B76}" dt="2019-06-29T19:24:46.566" v="202"/>
          <ac:picMkLst>
            <pc:docMk/>
            <pc:sldMk cId="359454142" sldId="262"/>
            <ac:picMk id="380" creationId="{01CA7FEE-2F46-454C-8EBB-F4DFB9FA9782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82" creationId="{4B072EC6-38C8-40F9-9245-3FBF086A2794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83" creationId="{F1DCE171-D2CF-4E24-90B4-A7805AE6FE30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84" creationId="{6CE02437-4CA6-4CCC-B9C1-1E9FC9254D62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85" creationId="{CBB33A95-D2BB-47A0-9D1B-17F23B3DAC3C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86" creationId="{F925635E-1775-47CD-96EE-1A462DB6F080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87" creationId="{AC0B5FED-A0E6-43B1-831B-847C02DE3CF5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88" creationId="{4D28FEFB-6C10-4405-B4CC-1356C1839F30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89" creationId="{8B250FFF-0BC1-46AD-9652-60DFDEFBDD9F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0" creationId="{25382084-43F9-4218-BEA7-ACFEAC0F44D0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1" creationId="{B9C21118-96BF-4DAF-8B65-FBD03345549A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2" creationId="{B42E7A81-AEB5-4BE9-ACFB-4D187F1F8228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3" creationId="{5CAD7C45-3BE7-4A07-B80B-B51DE35601D6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4" creationId="{799718C6-A4DE-40F1-BD60-06808A95DFA6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5" creationId="{23153039-A64F-4F57-82D1-AA38293A7C48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6" creationId="{0940EC72-F64F-4B1F-8095-D4B87C9EF482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7" creationId="{A79A75DA-3CCD-4A5C-9362-DA401C0A915C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8" creationId="{03147021-5A76-419A-BF9F-6453701924EE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399" creationId="{0A304201-EE17-4BCD-8BE9-267988BE403B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0" creationId="{D9E3BF5A-8C1D-46CF-8296-51B765FDE4BB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1" creationId="{B2295072-AA54-4349-970A-1842AD4A384C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2" creationId="{F55D3AD0-AE27-44E0-BB39-48F4014559E1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3" creationId="{B48B7807-7E30-4CD1-9B56-343F44A0BE00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4" creationId="{4F439B6E-C696-4E84-863C-0A17C31E32D7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5" creationId="{6A884C1F-A03B-4A76-9948-A35D6AB59B05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6" creationId="{731F94BD-2F33-4070-B3C7-258897C7AE65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7" creationId="{047AB675-F396-4E28-8748-B276C61322F6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8" creationId="{E49DD2E1-7208-4E83-A10D-47F9519070F3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09" creationId="{1137568A-8FC6-4AF4-9D6F-585F43A283EA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0" creationId="{2E4D2AB4-7F34-4880-B350-380A5F2F11E4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1" creationId="{153A5891-CAFB-41A1-BF5D-41874C7D111D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2" creationId="{CDDDC16C-D34A-4458-807A-968AFFC81A94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3" creationId="{3CD404DB-5B7D-4781-94CE-FCE3EE474DA6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4" creationId="{00AD97EB-48EB-4D9A-B59B-732C35A319AA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5" creationId="{F29D2853-CF18-4605-B641-02988761269F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6" creationId="{C30E46D9-F629-4252-8565-416CBFF94828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7" creationId="{F0093BF8-3873-4DCE-B1A0-2E70FF996DBC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8" creationId="{D65C94AF-6846-437F-94C7-243E0D2475D9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19" creationId="{FB98E50F-3306-4F9B-8299-FB062A60239C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0" creationId="{C385B283-667D-4445-90CD-E93C56C9D4BD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1" creationId="{E54533C7-CB8B-4A3E-B6DF-8B3FEC9C3488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2" creationId="{B210398A-DED0-4506-97C1-90D250AE8941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3" creationId="{B37F578A-9BAB-4E64-B7CA-5596755ABB17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4" creationId="{4D1B92FF-3C05-464B-84C8-0E05F7205456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5" creationId="{013207A6-95AC-4E8A-9D87-F987D9F9622F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6" creationId="{EBA5A510-7487-4140-8D9B-588EDE2E1FEC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7" creationId="{CE054DD9-D536-4846-B922-78ACE5EB72B9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8" creationId="{32CA77F7-C09A-405F-B64C-EB1B1B06B583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29" creationId="{2F0C01F5-CC3B-4145-ADC0-4D707D2BC23D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0" creationId="{8FD1DECB-7B37-4A88-B54A-D0A4AFA44DB1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1" creationId="{7990F3AD-E5AF-4C7B-A650-4997A7DD6E58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2" creationId="{F0DBB145-B23D-4716-A0A9-C025EE8573F2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3" creationId="{43BE3077-9935-45E6-960B-378E695DBF77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4" creationId="{6F901812-0891-4DD9-86F0-5AE759D0C7B0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5" creationId="{AEC88902-D4C0-4D66-B255-04ADB58550B0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6" creationId="{2A1816A0-471F-4F5F-B94D-1518DC9DB3FD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7" creationId="{77D31C16-24D4-41E3-A1F3-725A9E98863D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8" creationId="{9E21D6D9-9962-4876-8BE8-40031F48251F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39" creationId="{324F0DCA-BBB1-46CA-BFE6-11CC23913E83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40" creationId="{5AC1C686-7F5B-4026-9F79-CDEE057457AD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41" creationId="{41B552EE-0A38-465C-B094-D28BD204F02F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42" creationId="{334FA2D9-0BB3-4AAD-A4A4-FCA02995CF66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43" creationId="{578640DF-5FE9-4B66-926E-BE7C683EA2FD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44" creationId="{944A0B64-5EE6-4E2A-8A8C-B685C3196042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45" creationId="{8EA89931-10F1-458E-8782-0AA09CD11A6F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46" creationId="{1637DA3D-374E-47D1-9ACC-AA7323A7A5A1}"/>
          </ac:picMkLst>
        </pc:picChg>
        <pc:picChg chg="add mod">
          <ac:chgData name="George Ogden" userId="35077cda0ea61f5e" providerId="LiveId" clId="{47854F2F-EA25-4E34-A31D-3CC2EE652B76}" dt="2019-06-29T19:23:29.550" v="192" actId="571"/>
          <ac:picMkLst>
            <pc:docMk/>
            <pc:sldMk cId="359454142" sldId="262"/>
            <ac:picMk id="447" creationId="{C690E141-E8CB-4FC6-9556-CE0F3576660A}"/>
          </ac:picMkLst>
        </pc:picChg>
        <pc:picChg chg="del mod topLvl">
          <ac:chgData name="George Ogden" userId="35077cda0ea61f5e" providerId="LiveId" clId="{47854F2F-EA25-4E34-A31D-3CC2EE652B76}" dt="2019-06-29T18:37:02.727" v="56" actId="478"/>
          <ac:picMkLst>
            <pc:docMk/>
            <pc:sldMk cId="359454142" sldId="262"/>
            <ac:picMk id="1025" creationId="{E35FAED2-231B-4BA4-A2A6-1735B97E990C}"/>
          </ac:picMkLst>
        </pc:picChg>
        <pc:picChg chg="del mod topLvl">
          <ac:chgData name="George Ogden" userId="35077cda0ea61f5e" providerId="LiveId" clId="{47854F2F-EA25-4E34-A31D-3CC2EE652B76}" dt="2019-06-29T18:41:02.487" v="63" actId="478"/>
          <ac:picMkLst>
            <pc:docMk/>
            <pc:sldMk cId="359454142" sldId="262"/>
            <ac:picMk id="1031" creationId="{C1FC46B6-3379-4EE5-9857-C9F77F8E81EF}"/>
          </ac:picMkLst>
        </pc:picChg>
      </pc:sldChg>
      <pc:sldChg chg="add del ord">
        <pc:chgData name="George Ogden" userId="35077cda0ea61f5e" providerId="LiveId" clId="{47854F2F-EA25-4E34-A31D-3CC2EE652B76}" dt="2019-06-29T18:33:44.701" v="10" actId="2696"/>
        <pc:sldMkLst>
          <pc:docMk/>
          <pc:sldMk cId="26901871" sldId="263"/>
        </pc:sldMkLst>
      </pc:sldChg>
      <pc:sldChg chg="addSp modSp add del">
        <pc:chgData name="George Ogden" userId="35077cda0ea61f5e" providerId="LiveId" clId="{47854F2F-EA25-4E34-A31D-3CC2EE652B76}" dt="2019-06-29T19:15:07.057" v="174" actId="2696"/>
        <pc:sldMkLst>
          <pc:docMk/>
          <pc:sldMk cId="448614464" sldId="263"/>
        </pc:sldMkLst>
        <pc:spChg chg="add">
          <ac:chgData name="George Ogden" userId="35077cda0ea61f5e" providerId="LiveId" clId="{47854F2F-EA25-4E34-A31D-3CC2EE652B76}" dt="2019-06-29T19:13:48.041" v="161"/>
          <ac:spMkLst>
            <pc:docMk/>
            <pc:sldMk cId="448614464" sldId="263"/>
            <ac:spMk id="112" creationId="{BCBEA0E6-DF02-437A-A976-C0FFEDC9B5F3}"/>
          </ac:spMkLst>
        </pc:spChg>
        <pc:grpChg chg="add mod">
          <ac:chgData name="George Ogden" userId="35077cda0ea61f5e" providerId="LiveId" clId="{47854F2F-EA25-4E34-A31D-3CC2EE652B76}" dt="2019-06-29T18:35:37.482" v="39" actId="164"/>
          <ac:grpSpMkLst>
            <pc:docMk/>
            <pc:sldMk cId="448614464" sldId="263"/>
            <ac:grpSpMk id="9" creationId="{49C7730D-4DBD-4012-A64B-B4FCF3A44212}"/>
          </ac:grpSpMkLst>
        </pc:grpChg>
        <pc:grpChg chg="mod">
          <ac:chgData name="George Ogden" userId="35077cda0ea61f5e" providerId="LiveId" clId="{47854F2F-EA25-4E34-A31D-3CC2EE652B76}" dt="2019-06-29T18:35:37.482" v="39" actId="164"/>
          <ac:grpSpMkLst>
            <pc:docMk/>
            <pc:sldMk cId="448614464" sldId="263"/>
            <ac:grpSpMk id="13" creationId="{F5ADE616-D3D1-46C6-9D5A-FA45DB72637E}"/>
          </ac:grpSpMkLst>
        </pc:grpChg>
        <pc:picChg chg="mod">
          <ac:chgData name="George Ogden" userId="35077cda0ea61f5e" providerId="LiveId" clId="{47854F2F-EA25-4E34-A31D-3CC2EE652B76}" dt="2019-06-29T18:35:37.482" v="39" actId="164"/>
          <ac:picMkLst>
            <pc:docMk/>
            <pc:sldMk cId="448614464" sldId="263"/>
            <ac:picMk id="106" creationId="{7331877C-4E78-4C5D-BC0C-49835004A595}"/>
          </ac:picMkLst>
        </pc:picChg>
        <pc:picChg chg="mod">
          <ac:chgData name="George Ogden" userId="35077cda0ea61f5e" providerId="LiveId" clId="{47854F2F-EA25-4E34-A31D-3CC2EE652B76}" dt="2019-06-29T18:35:37.482" v="39" actId="164"/>
          <ac:picMkLst>
            <pc:docMk/>
            <pc:sldMk cId="448614464" sldId="263"/>
            <ac:picMk id="107" creationId="{257BC012-17A3-4117-B6A0-F6A1CB6B5BAB}"/>
          </ac:picMkLst>
        </pc:picChg>
        <pc:picChg chg="mod">
          <ac:chgData name="George Ogden" userId="35077cda0ea61f5e" providerId="LiveId" clId="{47854F2F-EA25-4E34-A31D-3CC2EE652B76}" dt="2019-06-29T18:35:37.482" v="39" actId="164"/>
          <ac:picMkLst>
            <pc:docMk/>
            <pc:sldMk cId="448614464" sldId="263"/>
            <ac:picMk id="108" creationId="{7C282F7A-2DE3-4678-BF2C-0A1E48EB23DF}"/>
          </ac:picMkLst>
        </pc:picChg>
        <pc:picChg chg="mod">
          <ac:chgData name="George Ogden" userId="35077cda0ea61f5e" providerId="LiveId" clId="{47854F2F-EA25-4E34-A31D-3CC2EE652B76}" dt="2019-06-29T18:35:37.482" v="39" actId="164"/>
          <ac:picMkLst>
            <pc:docMk/>
            <pc:sldMk cId="448614464" sldId="263"/>
            <ac:picMk id="110" creationId="{F0909F6F-0C7B-4F35-A0F1-F84F143CEB83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14" creationId="{93DC1F1D-986C-48AD-942E-4DC458B452E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15" creationId="{252E1C64-F219-4AF0-BD05-8AAC1B7B467A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16" creationId="{E492902F-9668-4A82-8CBC-5BB0199F682A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17" creationId="{C06D2CD3-3A4C-4C97-9276-1E842C10D1C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18" creationId="{CC279AF4-4D52-474A-A876-A9FFAFAC1235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19" creationId="{A7539E61-AD0A-4AD4-8141-A4CAF5067A8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20" creationId="{C392E8BB-E047-4F9A-AADE-ACC410EDC352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21" creationId="{F615EFAA-62A0-49F3-A240-3D15B9E8BF4A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23" creationId="{B22BDA50-A241-41D5-B742-EB569B2C09E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25" creationId="{A097CF59-8584-4F24-9181-B477CFCB4F9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27" creationId="{F14E4FDF-785E-4379-ABF4-EDED012C46D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28" creationId="{CBEEA13C-DB2C-4A08-902E-8DA9ABC11C3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29" creationId="{2E7BE133-4E71-4457-AE65-886F2471FA57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30" creationId="{ACB52879-F2DE-4E14-8F5C-9BE0E4FCE98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32" creationId="{BA4B17DD-F972-488D-9007-D392F6F2CCAA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34" creationId="{62A570FB-9BA4-4882-A713-B61D9D33D937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36" creationId="{1AB760B0-B1D0-4394-A685-C1D2DC34A01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37" creationId="{B68B1FE9-E931-4988-8E19-863AEDA41F8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38" creationId="{3B7216CB-73BC-4017-B946-1507E54A301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39" creationId="{749FBCF6-CC65-444B-A4A4-2F912E4FE51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41" creationId="{B2CC9191-7798-4C17-A184-270A6D65D37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43" creationId="{93799152-981A-4D95-A5FF-3491CE3363C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45" creationId="{B46DD96B-7596-4D70-B665-174BBCD72A7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46" creationId="{4CCE177A-380E-4680-ACC2-E82EFF63934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47" creationId="{059BF9C7-241D-4AAD-B46A-62A4833DBF22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48" creationId="{6C5A73A7-2EC6-4BAB-946A-285E0483AA02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49" creationId="{4205C1AF-9157-46D2-88C9-5381F6CB8B8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50" creationId="{04B65E28-A48A-40EB-A17B-8A1E586C01B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51" creationId="{8101D41E-AB63-4628-B57E-F6A388CDF8E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52" creationId="{01F0A7DD-1EFF-4D48-806D-07B780CF013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53" creationId="{62AEC48B-0FCE-4992-B158-DEAA22CA940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54" creationId="{180C2410-1769-44C5-AC7B-DBBDD85CB803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55" creationId="{630B9D0F-FED2-4BA2-8776-040E80B8602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56" creationId="{7BD7FBE3-4A2E-448D-BCF4-BF0CCD04860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58" creationId="{94AF32B7-7A40-4270-A794-75DE8A6CE1F6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60" creationId="{F75728EA-E0A8-4A4F-A4BF-B4C57CAB1C48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62" creationId="{7B0BD3D8-07BF-4B4F-AB42-C1CAC652473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63" creationId="{54A6EB61-560C-4BFF-A73A-36DD01090487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64" creationId="{5C61ACED-DB58-4059-A479-FA8A3B5ACAE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65" creationId="{9AEE5918-9EC4-444A-82FC-B6CF2A1791E6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67" creationId="{F55EECBD-FC07-48D1-A60B-3CD1185B2D9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69" creationId="{13B64DEB-63E5-48D2-92E2-8610DFEF85E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71" creationId="{745EC2A9-92B3-4318-8734-A137CDFC38A7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72" creationId="{467EC5A5-A81C-481A-844F-5B73F681B15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73" creationId="{CC5F74C9-2A3B-4A4F-BFAE-8DE30535796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74" creationId="{110A570D-7A95-4245-93A7-E6ABA0FA77E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76" creationId="{60F94819-144E-4F53-81C9-8DB3A4DAEC9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78" creationId="{36DFF539-65BD-41BB-8C2D-945E85C387C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80" creationId="{FE30A596-A638-491F-A792-4B4A5306DCE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81" creationId="{0FECFCB8-26A9-436C-8E06-CAE498285F3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82" creationId="{129BE747-C2A0-404F-8840-5009064ED59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83" creationId="{F174D5C4-3C16-4E5B-8823-3A1042CE4CA5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84" creationId="{EC3E6B12-F1A4-419A-A0CC-3C08C63FBB6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85" creationId="{79ECC4D5-10E8-49D9-BDE6-5B11B9EBFDE5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86" creationId="{7BF77EDC-5186-41AE-A48B-1724868706C2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88" creationId="{F830F074-FB87-4968-AEFB-D1F7CCCB90F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90" creationId="{C2C0C787-B56F-4779-A3FC-6DB80F758C46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92" creationId="{682131A2-249C-43EC-B56F-A7F9B94B236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93" creationId="{81ABE587-E7F8-46A8-9A5F-C501145AD42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94" creationId="{A1537A8F-EA8E-4C62-BFC9-75926FA2DEB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95" creationId="{AA45A17F-5B52-4CBA-BCDA-438CDB72CD78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97" creationId="{48361099-1389-4A82-A0AC-B0756916C38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199" creationId="{3207EAB2-F86F-4CB2-B8E2-68CB0C317938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01" creationId="{99BA8D30-7FBD-4FD2-A008-A3AB456812B8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02" creationId="{520655F9-C59D-445E-8135-92B1708B6DE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03" creationId="{785C922E-9D7E-4D50-B011-F7AD1C04F91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04" creationId="{5097BBC3-10A6-45D2-BA13-37F19775648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06" creationId="{6ECACFAB-2BBC-40EC-B313-FAE3BCABD29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08" creationId="{C36FF43B-5DB4-4E51-8122-BB88C5D73AA2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10" creationId="{1275D2A2-97AE-4F90-B8BF-DB761FD4879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11" creationId="{31A7C965-D4E7-4107-BA88-4F3C7A55B217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12" creationId="{1C496063-7C02-4091-9A80-59798F35B65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13" creationId="{B0DD7FE8-519A-4A0E-B100-7DA3631E391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14" creationId="{0636A888-ACE3-44EB-A71A-01C9C1210C0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15" creationId="{2CA169A2-5929-4ABF-9908-E45E20F0705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16" creationId="{61030F65-5707-4030-BD53-9756A4DD6C0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18" creationId="{B776762D-A65B-41A4-AAFF-EA2E9A7DD9D5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20" creationId="{CE0F3798-C29F-488B-A3AA-7671909335E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22" creationId="{16851B00-810E-47A7-B378-2B1AADF25FC5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23" creationId="{8AD65CB6-1E77-40A1-973A-2E5B13EE87F8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24" creationId="{487F460F-7061-40A5-8310-EF68297ADC5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25" creationId="{35DFBEDA-9E53-4691-8369-3DE64A1D8EB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27" creationId="{7D9133D5-E55B-44EE-ABEB-1EC832565497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29" creationId="{3AC71191-67D1-4E96-85D9-3C745362508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31" creationId="{5C0FA76D-EDA5-4203-B913-47613946088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32" creationId="{BC83268E-6C94-4731-8649-AD3CDC286AA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33" creationId="{A110FCFE-DE18-430B-9361-5477C3907D55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34" creationId="{D022688F-101A-4AB6-9391-78B58DB0A94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36" creationId="{8C24730C-C7C3-4A7B-BC70-BB57951821E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38" creationId="{DC9AC1AD-2BC6-4181-AB8A-3DA5EBC3D96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40" creationId="{2976D725-F0FC-40DE-9A5A-3C3709DDCB23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41" creationId="{716D71B9-D443-4F6D-90D7-9CD9377C2B2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42" creationId="{354FB9AC-3B31-4AC2-AB68-885DA481E51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43" creationId="{548F111D-118E-4F45-9D1F-87A17D331283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44" creationId="{DB226BC5-584B-4583-9550-9F3B0F845272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47" creationId="{4948527E-FA13-4FE2-8938-5A31336D8BF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48" creationId="{7F6E00EF-F8EF-4CF2-9F9A-98403B38F01A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49" creationId="{7320966C-CE91-4581-81FA-16CFD74BEFD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50" creationId="{2981ECD0-DD5E-4780-B641-46670980A43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51" creationId="{B701F537-45DD-4828-99E3-F74B786B565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55" creationId="{0F8E10B8-D5C9-4599-A86C-215F1E88C4C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56" creationId="{3693087D-2FFD-4185-B67C-2E79681DA70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58" creationId="{98F2DF66-DA9C-47E2-AFB1-4230E52BC37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59" creationId="{951C6C55-18F6-4E7A-836D-CE4B764B6943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62" creationId="{83B14EC3-E768-4E98-BBB6-9814C2E58BE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63" creationId="{507A53B3-A7F6-42D0-AAC1-90BDDB36D3F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64" creationId="{C3EC52C3-4AA3-4BB0-AC67-1C9FAE069E6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65" creationId="{F09D51C3-FD1D-40B0-AAAA-0708FE0AA856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66" creationId="{D05E5D1A-937B-4173-BE56-D7BC91BCADE7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70" creationId="{20BF97EA-BD35-4540-8C18-2C50FA0CAD2A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71" creationId="{D3871FB5-3689-4535-9884-A59A8336A7D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72" creationId="{52B19F89-C269-47A3-8A5C-3CFFD453A997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73" creationId="{C4216EBD-85E9-4358-B0FB-1C191A06F93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74" creationId="{84AEBD26-5FA2-4BB8-915C-ABCC54DD7EC8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76" creationId="{88ED0B1D-6443-4101-9026-5B5C31ABF572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78" creationId="{E4FEAD8D-4267-4921-8802-2E9279ACA4E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79" creationId="{4A37C85C-6EBB-4B95-A49E-5007A26CC72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80" creationId="{4FBD89D1-DEEA-4ACC-8E86-543F0026E10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81" creationId="{36CF30A2-64E4-49F1-B08E-CC5DF7BDFC1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82" creationId="{820ACB5F-71C7-47EA-9645-AEBB5DACFFA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86" creationId="{A1784AEA-2906-4187-A5A8-301C94B834F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89" creationId="{FA80E564-F9B5-452C-942B-AF25DDBAE72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90" creationId="{5D06027B-6370-4827-AA3F-9CD47F182843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91" creationId="{CB201AEB-7721-4604-BD64-BAE66E43669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92" creationId="{4611663C-B39F-4C28-952C-16876A3B082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93" creationId="{E457931B-2EE7-44CB-ABBA-451212A7CBD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94" creationId="{0214175C-2AEC-4010-8BF2-70B0068321B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95" creationId="{1EAF9E29-EF40-4713-AB1D-8D0216E2EE5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299" creationId="{88D6D83C-99C2-44EE-9690-CDFBA6BB375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00" creationId="{80C715B0-DF50-4C41-9F5E-E2F96CF7BF7A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02" creationId="{C6CCC0C3-B821-4D49-8BB6-06962226427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03" creationId="{528A456E-206F-42EF-A0A0-3E872F6DA81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05" creationId="{9C7EA594-5BC4-4D44-BCA1-D10EC8BA4DA5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06" creationId="{34443169-16E3-4676-9528-7D5D1458777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07" creationId="{3436CE18-166D-4925-9CA8-3FFDF02D36B2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08" creationId="{A97C4CC6-44F1-4A77-9374-891A0B7FA7D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12" creationId="{969C89E0-8EDC-413B-A22A-2DB8E1DF9D1A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13" creationId="{220EEA50-579E-4FF1-BECD-37848D32381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15" creationId="{C74A9A74-E871-47C9-87E2-F468C2360EAA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16" creationId="{06E3D234-A6EE-487C-AE04-553EFA4B91C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19" creationId="{40E21E47-F6A0-49BD-BEA2-4EDCCEF7960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0" creationId="{DF74FEBB-AF82-4752-9463-7BBBD8EEBB8B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1" creationId="{65398656-DEFC-4D0C-ADAF-F1D2788138B8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2" creationId="{D4338C0D-36B6-43BE-9ADD-63A2BD44B813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3" creationId="{978BCD1E-99EF-4D88-997A-DC96840CB291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4" creationId="{F317D354-AD4C-46E0-9B04-D83E924FAAF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5" creationId="{791BA104-6A19-41B0-A7E3-1F40301B6E0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6" creationId="{CD0199BD-6C41-4E69-8FB4-A2BBAF31E36F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7" creationId="{FF96FE34-0A05-4E21-AB22-5A8046D81CD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8" creationId="{DA0B67C1-6FCB-4A05-B12B-87E8A4379C3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29" creationId="{A00BF957-C207-44E7-8803-16B621994839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0" creationId="{827EA662-45F1-40D8-884D-48E9096F9E16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1" creationId="{472D1D96-1F20-45F2-9C68-23C3785AE8C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2" creationId="{EFD3CEB3-7D1C-4758-B4A5-8ABA5F952E2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3" creationId="{2098D1E5-6820-4D36-A749-D02E58AD87B6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4" creationId="{ABA55D8E-B1E1-431A-9E74-CDD3A1AA0C10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5" creationId="{2EAED733-6C2C-480C-89BF-9A26D230C664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6" creationId="{0520FD73-9692-48F4-96B0-409BC9B8EC5D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7" creationId="{2AFA94A4-3EC2-4B2C-BAAE-42E96FD786EE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8" creationId="{4AEE7E92-50B1-4B5D-83D8-B7FF3F75453C}"/>
          </ac:picMkLst>
        </pc:picChg>
        <pc:picChg chg="add">
          <ac:chgData name="George Ogden" userId="35077cda0ea61f5e" providerId="LiveId" clId="{47854F2F-EA25-4E34-A31D-3CC2EE652B76}" dt="2019-06-29T19:13:48.041" v="161"/>
          <ac:picMkLst>
            <pc:docMk/>
            <pc:sldMk cId="448614464" sldId="263"/>
            <ac:picMk id="339" creationId="{5FE6A1CC-12C3-43FE-A5E9-E5B0E317A7D6}"/>
          </ac:picMkLst>
        </pc:picChg>
      </pc:sldChg>
      <pc:sldChg chg="addSp delSp modSp add modTransition">
        <pc:chgData name="George Ogden" userId="35077cda0ea61f5e" providerId="LiveId" clId="{47854F2F-EA25-4E34-A31D-3CC2EE652B76}" dt="2019-06-30T09:22:11.401" v="266"/>
        <pc:sldMkLst>
          <pc:docMk/>
          <pc:sldMk cId="3186561911" sldId="264"/>
        </pc:sldMkLst>
        <pc:spChg chg="del">
          <ac:chgData name="George Ogden" userId="35077cda0ea61f5e" providerId="LiveId" clId="{47854F2F-EA25-4E34-A31D-3CC2EE652B76}" dt="2019-06-29T19:14:45.487" v="171" actId="478"/>
          <ac:spMkLst>
            <pc:docMk/>
            <pc:sldMk cId="3186561911" sldId="264"/>
            <ac:spMk id="12" creationId="{9CB9C2C1-4654-495C-A667-6429336E172F}"/>
          </ac:spMkLst>
        </pc:spChg>
        <pc:spChg chg="add ord">
          <ac:chgData name="George Ogden" userId="35077cda0ea61f5e" providerId="LiveId" clId="{47854F2F-EA25-4E34-A31D-3CC2EE652B76}" dt="2019-06-29T19:14:55.157" v="173" actId="167"/>
          <ac:spMkLst>
            <pc:docMk/>
            <pc:sldMk cId="3186561911" sldId="264"/>
            <ac:spMk id="112" creationId="{C23FA91A-425B-4632-BD64-012CF7365774}"/>
          </ac:spMkLst>
        </pc:spChg>
        <pc:picChg chg="add del">
          <ac:chgData name="George Ogden" userId="35077cda0ea61f5e" providerId="LiveId" clId="{47854F2F-EA25-4E34-A31D-3CC2EE652B76}" dt="2019-06-29T19:14:37.466" v="170" actId="478"/>
          <ac:picMkLst>
            <pc:docMk/>
            <pc:sldMk cId="3186561911" sldId="264"/>
            <ac:picMk id="2" creationId="{EC940D38-AE9C-4040-8815-3063437521D7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" creationId="{3571A30A-4027-48C0-A966-7B22849E88F3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4" creationId="{6D83BE98-63B3-4E5F-9755-0DA718C8F74B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5" creationId="{C5C31129-5518-456D-802F-3F82E2062DC3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6" creationId="{1419D859-741A-43B1-BB2C-49E7BA53E3EC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7" creationId="{AA1F42FF-184E-44ED-A8DF-F0E73CD9759A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1" creationId="{8338B84C-8E69-44A0-B81D-284DB80F55EB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4" creationId="{9E7EEEFB-54B3-4943-B040-5AE23A95F62B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7" creationId="{DCA66182-D5EE-41EA-B05E-1A28251F2721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3" creationId="{7702F15A-776B-47F3-87A9-00113D8E501F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6" creationId="{F6BDDAAD-14E2-400F-B785-B340F6A13CFE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9" creationId="{3B7FDB5E-61B9-4481-A8DB-07301480760F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46" creationId="{E4856C6A-A13F-45B2-8C19-1EC3E7FCD72A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48" creationId="{0D416A35-415D-4E5B-8958-781CDB796223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50" creationId="{46A5B374-EDEC-4963-9C10-1D34ADFD36C4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57" creationId="{770B495E-68CB-4D81-BCEF-9909AAD22D38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59" creationId="{5C37C65D-2DF5-464C-9B6B-9D05B07E205F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61" creationId="{2AB53F71-45A7-469A-9E89-76A681168818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67" creationId="{AAB99008-5425-4663-8E51-17752CAC2E73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69" creationId="{86917615-9791-4014-8B42-819489DA4BD3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71" creationId="{9FF36C12-BB4A-4D27-8664-C6985BDB1B61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77" creationId="{64F285F5-E175-4294-87F4-749AD4B5DAF6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79" creationId="{0DACB910-3DA8-487E-8662-BDE8B5D6BBC3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81" creationId="{D082FC68-6623-41B5-9038-9BDAFCA24280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91" creationId="{75AAC544-9B14-4174-A312-FBE0D8D708E4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93" creationId="{065956AB-376E-4F2B-B9B5-4AB4116E1A12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95" creationId="{468E1B20-6965-4C70-A593-45505CC7D0FD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00" creationId="{02BB36B7-BA38-4817-AD34-C777BE42CCC9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02" creationId="{5FFE8525-6506-4644-A19C-01D53A17536C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04" creationId="{BD4AB989-13CA-42D1-9274-65C58DF9F502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06" creationId="{7331877C-4E78-4C5D-BC0C-49835004A595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07" creationId="{257BC012-17A3-4117-B6A0-F6A1CB6B5BAB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08" creationId="{7C282F7A-2DE3-4678-BF2C-0A1E48EB23DF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09" creationId="{094E12CE-BEBE-4566-B863-B922C24BD6F0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10" creationId="{F0909F6F-0C7B-4F35-A0F1-F84F143CEB83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11" creationId="{67BC0F9F-A0BF-41FD-BEBB-03CEAA6CD8E0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13" creationId="{689EBDE3-E39F-48D7-BD55-43B0291413BF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14" creationId="{FFEB3FE3-1774-4268-BBEA-509EE90EB31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15" creationId="{5F086094-25F9-46DC-8775-A239147DDF0F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16" creationId="{40EA1D51-357A-4AA8-999D-A246F1C741C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17" creationId="{5927AE6B-BA45-4723-9C45-471754882447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18" creationId="{71C3A903-6F98-4740-A728-B838DD8C0BD7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19" creationId="{477AB9E0-C956-43BB-976D-EF6C6EED3154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20" creationId="{972D298D-C27D-43FE-B899-26E095109B79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21" creationId="{B49F8A05-2C6E-4832-AA1D-EECF49F6B05F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22" creationId="{83F9212B-AF35-4EC9-A39F-14F9BE8B125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23" creationId="{26166276-7CA9-467A-AB6E-C9D0900FBB7E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24" creationId="{B7F494F1-B7F8-40DB-873B-76BFBF8B188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25" creationId="{CADFC5CC-EDD6-466B-B4A4-6DDE69AD5444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26" creationId="{A264BBE2-0AEC-46E9-82FA-A83907894EA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27" creationId="{24F23AC0-DC4E-45E4-9B84-F978F0332797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28" creationId="{38A16FA1-F2A9-4C79-91A2-8B3267A78869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29" creationId="{BFC41F77-A4FF-4648-93A8-0821D0869629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30" creationId="{77442965-C661-4684-8BE7-4C21DA3B0F05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31" creationId="{4523455D-C500-49A4-A7E2-349BE26DA872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32" creationId="{8B1F71BE-A93D-4A04-AEB8-2CCBC1B06579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33" creationId="{805F3176-5B60-443B-879C-78524FA3E744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34" creationId="{BECEA5F9-6554-4089-B31F-F651AF7B6B7E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35" creationId="{F76B6B0E-4F33-473B-8F85-F8DF3B983F2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36" creationId="{32C41F46-2749-41A0-8DE3-11C661E78424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37" creationId="{479C224A-DE30-4598-A6F5-DB5E56E8C54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38" creationId="{CE753F98-F58A-4ED9-AE4E-C44C287E5817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39" creationId="{869995D8-FC45-49EA-80CD-BABC41371144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40" creationId="{270A79F7-9BB9-4840-8E9E-F3DB3046668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41" creationId="{4727F019-422C-46C1-9E05-ACF2528998CE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42" creationId="{0D78C3E0-0298-4E94-818E-413F7AC0097F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43" creationId="{D62A9902-2A8A-4C97-A46C-EEC5A7295438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44" creationId="{351ADE7A-0AE0-4EEF-8328-CBE9C5BD87D8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45" creationId="{80D6752B-365C-43DF-9223-16D913C296A2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46" creationId="{6C1100FE-0BDB-4450-B098-B4D2BEFE623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47" creationId="{A63F0E61-604B-4A9E-9C9F-B3B3A3DC4CA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48" creationId="{34A25396-E652-4ACB-9D52-21F42DA88F8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49" creationId="{CA678CAD-7163-4D96-BFDC-B689BB6DA8C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50" creationId="{5BE87069-DCC1-44FE-AC45-38F9C59E555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51" creationId="{A28F5B51-58CA-4F6C-BA77-3A32F2FBC95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52" creationId="{7F9B75FC-74C3-452B-8516-B74272A692A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53" creationId="{42773F12-5A06-4CC6-82F4-EB54CBBFE57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54" creationId="{164083CE-34B9-46A2-A985-35B1947EDD4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55" creationId="{97A26D45-C008-4560-874C-CC3479255F1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56" creationId="{80DD95DE-F293-445F-B260-9AF0CDBEB6E6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57" creationId="{CF5F5979-E300-4D60-AF14-19A5751C7FB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58" creationId="{E672C59B-00BE-4050-B0E8-763603296031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59" creationId="{60C3003B-05C4-4D01-BC0E-ED00D8926D2A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60" creationId="{90ABC4CE-DDC3-4135-8105-664C2386A6C5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61" creationId="{48F2C529-83CA-4CB9-8DE2-6A6F52A987A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62" creationId="{30310327-DBA4-4A0C-A272-074811C50B1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63" creationId="{6A5E3B16-DF1D-46AB-B244-E82885696CE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64" creationId="{D21BB7A0-523C-4DC3-AC44-4A7F5C4EDADF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65" creationId="{D270F20D-948B-4991-BECA-61E660822B48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66" creationId="{FFA5F77A-32E0-4C40-B42F-3F30064A6EF9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67" creationId="{7B5ACD10-A250-4AE8-AED3-D62D24CF4772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68" creationId="{E01270E7-0289-41EE-888F-8902584354D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69" creationId="{52278BAF-41D7-4F7A-A6F1-2436FB0D9CCE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70" creationId="{9722F381-D9F9-4229-B64B-3168AE10C2E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71" creationId="{AC4A7FEA-ADD4-41FC-9293-479200BFDEA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72" creationId="{EF197EE9-B4AE-4321-B8D0-F9CE3FD34B7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73" creationId="{710C023B-95E9-43E7-8EBB-3CBC60A0CDE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74" creationId="{5D91DBD4-F946-4B76-BD53-40E882492585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75" creationId="{421227A1-BACB-468B-88A8-DB1E331E0AD8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76" creationId="{5E34A838-3BBB-4215-80F9-EDDA211625F9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77" creationId="{2B57E78E-59D1-49DF-A731-C6E85DC607DF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78" creationId="{C90C1770-D90C-42F2-9102-CA83EFF3A2ED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79" creationId="{F0422D55-0A11-4C9B-9B13-1955B1E75D5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80" creationId="{6DF3E1C1-1F65-4C6E-8EE9-59310512A64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81" creationId="{D62630F2-0D8B-43BD-AAB9-F431C426A4EF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82" creationId="{ABD46FB5-F608-45A9-88E5-B71D4845C58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83" creationId="{3C013F96-7C5A-4700-A840-F50E50BB9A88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84" creationId="{7B4347EF-1200-41EC-98A3-4C076755BAA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85" creationId="{45652C79-6EFF-4E99-98E3-C4E63A172F8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86" creationId="{A0D54B48-D831-4702-951E-B7D59B71FF15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87" creationId="{7130536D-B319-454C-9AFB-FF59D7D3A28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88" creationId="{FCFF407B-8C2C-4BE0-987A-400EAAB65340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89" creationId="{3352E3B5-B067-4D6C-93FE-8305EE6BCE7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90" creationId="{0BAC28B4-0856-4488-9F52-C070D63A06F7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91" creationId="{46145D8F-5079-4DF7-9CBD-32053C36678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92" creationId="{1BBBE790-E6EF-4D06-A5CC-2F0CE10A88D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93" creationId="{818C9A8B-BF69-465D-9C3E-6C5C8CC1DB7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94" creationId="{FAFD7EAA-722F-4DAC-8492-B375F02A53E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95" creationId="{A384FC6B-D3BA-4164-B626-01EB9B9EC2B2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96" creationId="{F249B974-10CD-4B08-8823-4CE0864760EA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97" creationId="{75EFE75C-96B9-4B33-B5EB-E44CE81865ED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98" creationId="{B713E033-448A-4BB7-8553-64E72D30C49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199" creationId="{52277A71-19D1-4D60-A89F-88A859CFD96C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00" creationId="{3F1486CB-5C85-4AC3-8D66-8238504BE60A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01" creationId="{253ECF33-497C-4B9F-9492-4717CC4A1BE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02" creationId="{C5344FEC-E184-4CCD-94DA-7781C45BF84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03" creationId="{20EDE197-AAE2-4973-9CB6-5B78666F1034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04" creationId="{E2531495-DBFD-4CBF-85CF-622716232A6D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05" creationId="{25773858-4D3F-439C-9C18-93DEA82C723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06" creationId="{FD49DAC5-0FCB-4996-9EFF-510F162FCB3D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07" creationId="{AFA60AD3-E84F-4D2C-AD44-EAF207629C2C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08" creationId="{C572485B-91E8-480D-99AD-E314FF58F5EA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09" creationId="{2B31FA97-BD15-4E1D-B8C1-E37BE11E2738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10" creationId="{67AE0363-CF7F-4183-A8CB-0384229D505F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11" creationId="{17FC8EA6-CE81-476A-B9C8-5A836A79BE92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12" creationId="{22E1427B-9D42-4416-8CA1-B48C531734B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13" creationId="{CA584E4A-CC6F-4D94-9182-F6FE1390770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14" creationId="{FFB649C4-5415-462B-955D-EA02380950E2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15" creationId="{1F91960B-4CBE-4E87-8248-C1460A3A7A0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16" creationId="{91A8BAA9-F4CC-4F0A-B660-FEB7EC969FF5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17" creationId="{10465AFF-925A-4EA1-8BA9-CDE78CAEB739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18" creationId="{8718C8DE-098F-457E-89B7-0704405DABA7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19" creationId="{8C46A449-E30B-4DA7-AE0B-E16AE3AA4C2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20" creationId="{CD27BED3-F78C-47A2-A7A3-720A34A1B466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21" creationId="{001B186A-F27F-4B42-95D0-FB37FD75D49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22" creationId="{80AD6ABF-DBF0-40A0-B2D3-A0B9FCEE589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23" creationId="{237CC8E6-2310-4F97-9D2A-DD5287FF7E1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24" creationId="{1BC7BB91-329E-4B68-950A-AC634C99E86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25" creationId="{6BDFF051-46F5-473D-9728-1CCDF9D05AB2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26" creationId="{B9A14976-0251-4650-A735-518F0ABEA99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27" creationId="{0651C43B-2B19-4555-93DC-FEBDDE1E6631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28" creationId="{2B9E62D1-E3A4-46A1-A5AC-07B59FC37BE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29" creationId="{79818AE8-32D6-4066-8F48-A2AB1D762740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30" creationId="{E539D84C-3C31-48FA-B98B-DCE57089CDC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31" creationId="{17310DD6-5593-401B-8C46-D8077D91F09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32" creationId="{04A2C41D-BB6E-4D59-9105-CD26266311E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33" creationId="{8F4E85B1-AA52-4934-A491-A143B3E5676A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34" creationId="{1497D86A-B7AD-4AC3-A5C3-0149EB17E337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35" creationId="{D50813E7-A808-47E2-98E7-0DC52CDDBD3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36" creationId="{DC529546-9162-4753-8CFD-7BB9A28AABD0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37" creationId="{6536ADC9-2A59-4092-A68F-9414473F0DA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38" creationId="{B63669CD-EAB0-4142-8B9B-02D1AC2CBAAC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39" creationId="{002F1E37-7B4E-45A9-B5AB-9DF3F283B5B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40" creationId="{91D6DB03-B6C0-4D36-AC9B-EB97AE041EE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41" creationId="{A3773448-B855-4E2A-83B8-724975D913E9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42" creationId="{CA6A946F-974A-4B42-BE44-46D702808A54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43" creationId="{6440D149-F73E-4A72-82B7-C1510FFCE6D4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44" creationId="{4E2C37BF-D23B-43A4-B965-1F78FE25C97E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45" creationId="{3F65B539-8356-4925-8123-19D1EAC523B9}"/>
          </ac:picMkLst>
        </pc:picChg>
        <pc:picChg chg="add 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46" creationId="{71A87370-0830-47F8-B8F2-AF390189A5BC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47" creationId="{BD47FF8B-9601-422D-A289-03E9A5685F4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48" creationId="{0E6F10F9-E58D-465D-98D1-5D90B9A237B7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49" creationId="{E7A3889E-BF64-470F-BDDF-364782342AD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50" creationId="{4250E54C-5660-43C6-A43B-51E274A61864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51" creationId="{928562D5-D82E-49B7-9B8B-B33069928C74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52" creationId="{71A8CE1D-736A-4D8A-9FF8-EA659218FE7F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53" creationId="{908B193D-DB50-4974-B3F1-7D1E6410D8B5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54" creationId="{80B6DFE2-EC72-4F35-BF8E-8818A391FE3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55" creationId="{5F11C7AF-D99F-4E39-B314-8700080D06BA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56" creationId="{8D68A828-A829-4334-BA8B-1E434C348D4B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57" creationId="{2BD5321D-C33F-483A-90D9-ED5CE00D62A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58" creationId="{E86F0DA4-BA7D-48C1-81C0-E16EEEFF0178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59" creationId="{73933C95-09F9-4228-8139-7B4606321A73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60" creationId="{89691251-5984-4C1A-A558-66D09F93D9F8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61" creationId="{4C4FA120-1DC7-4ABB-8F84-6FFFB6F81F3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62" creationId="{DC67FCEA-7A1B-46FC-90B5-45C0C4C7BB02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63" creationId="{902AC635-CD2D-4BFA-9F92-8BDE7366E2E8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64" creationId="{06ADD5AC-CCEE-4429-858B-499AAD849E08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65" creationId="{CC1CD21A-0062-4FB8-814E-913CF71F6FE8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66" creationId="{359FEDEC-DA00-417C-9B10-C2633AEEB674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67" creationId="{272A8E4D-FEF0-4C80-80F5-195C4D78DF4E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68" creationId="{61BC17CB-A076-41F0-9290-F1C9E2637F6A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69" creationId="{998CD0FA-8DE8-4FFE-BBB2-8B32D65C493C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70" creationId="{F87A7B55-7D9B-4C89-BA14-99B099A26A1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71" creationId="{5221FF04-D8C0-46B9-8B2F-BC69889A8B5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72" creationId="{2A3F3DB0-D001-4F42-A640-08A4E7EF93DA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73" creationId="{2186EEB9-01DD-4A55-BC55-3352506D5A12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74" creationId="{9A5857D5-E0D4-402F-8E3E-681EA1579DB5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75" creationId="{22D572A5-9DE1-43CB-9449-FE136FF1E1E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76" creationId="{87BD92C7-5A38-4875-B73D-16379A146432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77" creationId="{904390DB-2BC5-46F4-A6F8-6164A0F65F1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78" creationId="{9FFED834-B829-485A-8B6C-5373F7A7F92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79" creationId="{984E10D6-2DBA-4A65-92A9-B0947865123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80" creationId="{756680A1-F086-4D05-8688-E001D741C65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81" creationId="{1F52C18F-DAC5-497D-92BD-3D80C86EA86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82" creationId="{33D30652-A155-4EAD-AB5B-4C04D1511F9E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83" creationId="{5A7E47D9-2EC5-4174-BD71-876FDC4ADDAA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84" creationId="{1CD3C0E4-2C01-4A5A-9CAA-BD599E606F32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85" creationId="{CF1F59EF-6AEB-42D9-8DE9-6F019B759642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86" creationId="{C6D845C4-9B5C-49AF-99D3-7B86480C6997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87" creationId="{3B619343-6D2B-42C6-B3BC-C04B46215BCD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88" creationId="{7F5349BE-E7CF-490A-9844-2879CC7FF19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89" creationId="{D1154653-8C39-4A23-8861-39B1045199BC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90" creationId="{EB8C9EE9-5BBA-4788-A055-0ED78759B858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91" creationId="{E1323D88-2FCB-49DE-BA8A-B37FC068F9C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92" creationId="{E80AD7CC-F835-42CF-B7E4-86113C981529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93" creationId="{7B259709-9561-4013-9B81-A0CA193085B2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94" creationId="{91379680-A9B6-4168-B612-B4F49A541FB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95" creationId="{D095EB7A-62F4-43D6-B64D-C02F7C399034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96" creationId="{B953A72B-AE97-44ED-9DB6-A72B097692DD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97" creationId="{AC7C223C-DF25-4C6A-9EEC-2CE1209BA1C2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298" creationId="{CA0AFF3B-296D-4CD4-BF38-1C33CCD4C8E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299" creationId="{148706CE-5CEA-4454-8878-0249430336B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00" creationId="{6EE6C694-536E-4EC9-A32C-2BF97A9257AC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01" creationId="{55A6F6EC-0020-4F21-8AE5-83F363677F9A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02" creationId="{E26D18F2-EF7F-4C1D-91CA-ECC1D03C575C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03" creationId="{00705323-0509-4549-BD1B-1823B1E4109A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04" creationId="{260367BF-7674-4501-B894-028F034EFD0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05" creationId="{34E87688-A85A-4A55-A34A-FF9356A2C5FA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06" creationId="{C3C8F9D4-CC79-4AAD-91AA-23309CCB9FD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07" creationId="{4E449D83-C6C9-43F8-A434-1B441EE27254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08" creationId="{79955516-AD7B-4373-BE51-BF2F25F841F9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09" creationId="{4DAB22C9-FD76-41A6-92FC-F646CE5DC7F7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10" creationId="{18DC3922-17F8-4F3C-BCAF-79B7489413B5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11" creationId="{1176044F-0E55-4CA8-8E69-DDEA61B69AB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12" creationId="{EB03A325-B62D-464B-BB3E-79980BC9F8F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13" creationId="{ADA7D934-CCC6-463E-8411-65F3E4D48CE2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14" creationId="{90723C5F-92B8-413E-A194-4A346BC4C49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15" creationId="{A4A98408-0D06-4B3B-830A-B063C2D34A1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16" creationId="{61700350-6B2A-4727-AD4F-808D50815CEB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17" creationId="{8F766A8B-3BA5-480E-BF4C-08176542700A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318" creationId="{B2A213FC-A65B-4CB5-9E1E-13FF1572DF37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19" creationId="{68400504-A6D7-4AA4-99F4-FAE6B6B4BB3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0" creationId="{5CD21E7D-A331-4F98-B651-362AADF519AC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1" creationId="{AD5700AB-DFDA-40B3-AE74-C8E37252102D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2" creationId="{71266FDC-1485-4AC0-A417-7B7D0FC2A40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3" creationId="{AA252562-ACF8-473F-B842-83781B93202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4" creationId="{E9DA5747-0D45-40DD-9A75-77762BD1E1F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5" creationId="{C33BE1E8-3CF0-4F77-88EE-367EF727042B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6" creationId="{F38720E1-32D4-4DFA-8F58-79B3DDE273F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7" creationId="{314CEDFF-D231-463B-8911-4427D8A00780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8" creationId="{ACA762B5-16F9-4197-97F2-8457EE202576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29" creationId="{09180773-704B-41A4-A618-76C9BD149F0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0" creationId="{6DB277D2-E05D-418F-B05D-82B712231895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1" creationId="{F6E8A457-1786-4233-984C-7F435AF8CB8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2" creationId="{D4B6161C-256B-4A05-857E-5B0CF147CD5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3" creationId="{3077A5E4-C342-4E10-9763-F479A1538BA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4" creationId="{6E58F6B7-864A-4F7D-80A2-DEB0D8AE3CE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5" creationId="{48B0063F-1152-4A57-9F53-A91BE18FA4A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6" creationId="{009492CD-9944-4016-86E0-F6B94B523B8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7" creationId="{70FB2320-828F-4CC7-AF18-5D675DD6056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8" creationId="{4834613E-5083-4730-93A7-62756CEBF20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39" creationId="{88E9F84D-E99F-4009-8E67-07E1E50EE04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40" creationId="{EC333CB7-C823-48BA-9102-AFFC789BB72E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41" creationId="{A25B9534-206E-4C4C-BBB5-7E0984FC8BF1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42" creationId="{2B921389-E5C6-4513-AEA0-B61C9D0DE9D3}"/>
          </ac:picMkLst>
        </pc:picChg>
        <pc:picChg chg="add ord">
          <ac:chgData name="George Ogden" userId="35077cda0ea61f5e" providerId="LiveId" clId="{47854F2F-EA25-4E34-A31D-3CC2EE652B76}" dt="2019-06-29T19:14:55.157" v="173" actId="167"/>
          <ac:picMkLst>
            <pc:docMk/>
            <pc:sldMk cId="3186561911" sldId="264"/>
            <ac:picMk id="343" creationId="{7F1E66AA-30BB-4534-AB16-49D258F1B0E3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025" creationId="{E35FAED2-231B-4BA4-A2A6-1735B97E990C}"/>
          </ac:picMkLst>
        </pc:picChg>
        <pc:picChg chg="del">
          <ac:chgData name="George Ogden" userId="35077cda0ea61f5e" providerId="LiveId" clId="{47854F2F-EA25-4E34-A31D-3CC2EE652B76}" dt="2019-06-29T19:14:45.487" v="171" actId="478"/>
          <ac:picMkLst>
            <pc:docMk/>
            <pc:sldMk cId="3186561911" sldId="264"/>
            <ac:picMk id="1031" creationId="{C1FC46B6-3379-4EE5-9857-C9F77F8E81EF}"/>
          </ac:picMkLst>
        </pc:picChg>
      </pc:sldChg>
      <pc:sldChg chg="addSp delSp add del">
        <pc:chgData name="George Ogden" userId="35077cda0ea61f5e" providerId="LiveId" clId="{47854F2F-EA25-4E34-A31D-3CC2EE652B76}" dt="2019-06-29T18:35:23.263" v="38"/>
        <pc:sldMkLst>
          <pc:docMk/>
          <pc:sldMk cId="4048361545" sldId="264"/>
        </pc:sldMkLst>
        <pc:grpChg chg="add del">
          <ac:chgData name="George Ogden" userId="35077cda0ea61f5e" providerId="LiveId" clId="{47854F2F-EA25-4E34-A31D-3CC2EE652B76}" dt="2019-06-29T18:35:21.888" v="37" actId="478"/>
          <ac:grpSpMkLst>
            <pc:docMk/>
            <pc:sldMk cId="4048361545" sldId="264"/>
            <ac:grpSpMk id="13" creationId="{F5ADE616-D3D1-46C6-9D5A-FA45DB72637E}"/>
          </ac:grpSpMkLst>
        </pc:grpChg>
      </pc:sldChg>
      <pc:sldChg chg="addSp delSp modSp add modTransition">
        <pc:chgData name="George Ogden" userId="35077cda0ea61f5e" providerId="LiveId" clId="{47854F2F-EA25-4E34-A31D-3CC2EE652B76}" dt="2019-06-30T09:22:05.832" v="263"/>
        <pc:sldMkLst>
          <pc:docMk/>
          <pc:sldMk cId="1136756572" sldId="265"/>
        </pc:sldMkLst>
        <pc:spChg chg="del">
          <ac:chgData name="George Ogden" userId="35077cda0ea61f5e" providerId="LiveId" clId="{47854F2F-EA25-4E34-A31D-3CC2EE652B76}" dt="2019-06-29T19:14:12.581" v="164" actId="478"/>
          <ac:spMkLst>
            <pc:docMk/>
            <pc:sldMk cId="1136756572" sldId="265"/>
            <ac:spMk id="12" creationId="{9CB9C2C1-4654-495C-A667-6429336E172F}"/>
          </ac:spMkLst>
        </pc:spChg>
        <pc:spChg chg="add ord">
          <ac:chgData name="George Ogden" userId="35077cda0ea61f5e" providerId="LiveId" clId="{47854F2F-EA25-4E34-A31D-3CC2EE652B76}" dt="2019-06-29T19:14:19.832" v="166" actId="167"/>
          <ac:spMkLst>
            <pc:docMk/>
            <pc:sldMk cId="1136756572" sldId="265"/>
            <ac:spMk id="112" creationId="{F7C4D7DA-43A0-4C39-885F-97E896924378}"/>
          </ac:spMkLst>
        </pc:sp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" creationId="{3571A30A-4027-48C0-A966-7B22849E88F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4" creationId="{6D83BE98-63B3-4E5F-9755-0DA718C8F74B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5" creationId="{C5C31129-5518-456D-802F-3F82E2062DC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6" creationId="{1419D859-741A-43B1-BB2C-49E7BA53E3EC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7" creationId="{AA1F42FF-184E-44ED-A8DF-F0E73CD9759A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1" creationId="{8338B84C-8E69-44A0-B81D-284DB80F55EB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4" creationId="{9E7EEEFB-54B3-4943-B040-5AE23A95F62B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7" creationId="{DCA66182-D5EE-41EA-B05E-1A28251F2721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3" creationId="{7702F15A-776B-47F3-87A9-00113D8E501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6" creationId="{F6BDDAAD-14E2-400F-B785-B340F6A13CFE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9" creationId="{3B7FDB5E-61B9-4481-A8DB-07301480760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46" creationId="{E4856C6A-A13F-45B2-8C19-1EC3E7FCD72A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48" creationId="{0D416A35-415D-4E5B-8958-781CDB79622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50" creationId="{46A5B374-EDEC-4963-9C10-1D34ADFD36C4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57" creationId="{770B495E-68CB-4D81-BCEF-9909AAD22D38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59" creationId="{5C37C65D-2DF5-464C-9B6B-9D05B07E205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61" creationId="{2AB53F71-45A7-469A-9E89-76A681168818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67" creationId="{AAB99008-5425-4663-8E51-17752CAC2E7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69" creationId="{86917615-9791-4014-8B42-819489DA4BD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71" creationId="{9FF36C12-BB4A-4D27-8664-C6985BDB1B61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77" creationId="{64F285F5-E175-4294-87F4-749AD4B5DAF6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79" creationId="{0DACB910-3DA8-487E-8662-BDE8B5D6BBC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81" creationId="{D082FC68-6623-41B5-9038-9BDAFCA24280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91" creationId="{75AAC544-9B14-4174-A312-FBE0D8D708E4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93" creationId="{065956AB-376E-4F2B-B9B5-4AB4116E1A12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95" creationId="{468E1B20-6965-4C70-A593-45505CC7D0FD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00" creationId="{02BB36B7-BA38-4817-AD34-C777BE42CCC9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02" creationId="{5FFE8525-6506-4644-A19C-01D53A17536C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04" creationId="{BD4AB989-13CA-42D1-9274-65C58DF9F502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06" creationId="{7331877C-4E78-4C5D-BC0C-49835004A595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07" creationId="{257BC012-17A3-4117-B6A0-F6A1CB6B5BAB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08" creationId="{7C282F7A-2DE3-4678-BF2C-0A1E48EB23D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09" creationId="{094E12CE-BEBE-4566-B863-B922C24BD6F0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10" creationId="{F0909F6F-0C7B-4F35-A0F1-F84F143CEB8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11" creationId="{67BC0F9F-A0BF-41FD-BEBB-03CEAA6CD8E0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13" creationId="{689EBDE3-E39F-48D7-BD55-43B0291413B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14" creationId="{64874479-0D28-4DA1-BF78-A6B1AA02CCC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15" creationId="{E537A127-B97E-4974-BCFB-1FDE02F2FF8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16" creationId="{81724652-F02A-433B-BB15-A35B6599633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17" creationId="{8EAAC537-6B49-42D2-8EDD-0A4D379721D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18" creationId="{4985BF34-DB49-44AA-B5C8-DF68A37967D8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19" creationId="{A63050DA-A2D8-4E59-97FA-738CBADAC66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20" creationId="{803C49A1-61EB-45A7-ADC6-03A0631212B9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21" creationId="{86766FAA-1A7A-4451-A91E-34816CA1ED25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22" creationId="{83F9212B-AF35-4EC9-A39F-14F9BE8B125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23" creationId="{A21CFCD1-5D86-465F-9B6A-E7DDFE42A7A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24" creationId="{B7F494F1-B7F8-40DB-873B-76BFBF8B188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25" creationId="{FDD7EE4E-B119-4DF8-B47E-8F0254FB896D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26" creationId="{A264BBE2-0AEC-46E9-82FA-A83907894EA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27" creationId="{5BDE3409-6FBD-443F-948C-4EF96A6FE46B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28" creationId="{C09997E4-F627-4E2C-A834-F1E4F207705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29" creationId="{EE8448B5-62C1-4B71-ABBC-EB7FDC2B25A7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30" creationId="{B5F2340C-8326-47B2-97DE-53F1607AC3C9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31" creationId="{4523455D-C500-49A4-A7E2-349BE26DA87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32" creationId="{D143D37E-8149-4399-9189-14D0438B1B5C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33" creationId="{805F3176-5B60-443B-879C-78524FA3E74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34" creationId="{7CDC7A43-5ECF-443E-B7F9-A21712B92672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35" creationId="{F76B6B0E-4F33-473B-8F85-F8DF3B983F25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36" creationId="{4FE6CD0E-74F2-4DBD-810C-5D63ECFE07E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37" creationId="{0346806B-70FA-49F4-AB58-048BA4C3E2D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38" creationId="{5D223CC8-C6F5-4743-B306-3CA860E716A8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39" creationId="{F51BB96F-47D7-4281-B350-23ABBB2C660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40" creationId="{270A79F7-9BB9-4840-8E9E-F3DB30466685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41" creationId="{26DD6F68-EC4D-4F6E-9E29-0F2190B3157E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42" creationId="{0D78C3E0-0298-4E94-818E-413F7AC0097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43" creationId="{07369740-B318-4501-9808-ED3638BAA3E8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44" creationId="{351ADE7A-0AE0-4EEF-8328-CBE9C5BD87D8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45" creationId="{8B0A545D-F5DD-41BA-8D49-A0151AD445F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46" creationId="{523AC7A0-8115-4A7D-91AE-54CE0E40B531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47" creationId="{1E093341-9135-4C1C-ABDD-DC52B51C6415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48" creationId="{208F4003-0F7C-4E2B-8224-CDC9B8D889C0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49" creationId="{1D7CE26D-3996-439C-AD5D-0706DC89E2E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50" creationId="{45D6E63B-2131-4D04-B824-2036C5A6AEB8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51" creationId="{7909423C-664C-4A63-8816-794A96E970B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52" creationId="{BC552DE6-A6C0-4E60-9D07-965DD22D8F9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53" creationId="{E7B801F0-06D9-4126-8BD5-D8EABE2FDB0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54" creationId="{E5F0CE82-81C9-47C7-A7FE-B72531CF1FC0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55" creationId="{BE3E2874-682C-4A6F-A59B-CDC2F68DCF37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56" creationId="{FFF99EC9-854D-40D5-A265-F5FC86A22DAA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57" creationId="{CF5F5979-E300-4D60-AF14-19A5751C7FB1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58" creationId="{7E1AC8D2-7311-4666-93EC-D3EA9AB97CE5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59" creationId="{60C3003B-05C4-4D01-BC0E-ED00D8926D2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60" creationId="{33B1667E-DEC6-42CA-ADD5-855EEB1C49E8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61" creationId="{48F2C529-83CA-4CB9-8DE2-6A6F52A987A1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62" creationId="{37B874C9-C135-4D5B-8693-EEB8CA8F688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63" creationId="{E868BC0A-5ECF-4B8E-BAB9-A571D418BE4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64" creationId="{1A390186-1711-417D-BD6D-D777D6CE751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65" creationId="{598C8982-AA6A-4CAA-A35C-B16ECC99C9D0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66" creationId="{FFA5F77A-32E0-4C40-B42F-3F30064A6EF9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67" creationId="{C74709D6-F63D-4D76-9F45-3B4791DC4D1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68" creationId="{E01270E7-0289-41EE-888F-8902584354D1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69" creationId="{DBAFB78A-A33E-4E30-A291-ABEA2B99D77A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70" creationId="{9722F381-D9F9-4229-B64B-3168AE10C2EB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71" creationId="{FA4600E5-D368-492C-B09E-A83F250B67E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72" creationId="{74F0D9A3-B080-48D5-9F1F-77BFA58E491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73" creationId="{E963E7A2-84F5-41AA-B2AA-5C18CA1EB24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74" creationId="{39C1E1BC-8261-461F-BA5F-14C314B05130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75" creationId="{421227A1-BACB-468B-88A8-DB1E331E0AD8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76" creationId="{ADD20D29-69A9-4B53-BAC4-3E9F87030CA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77" creationId="{2B57E78E-59D1-49DF-A731-C6E85DC607D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78" creationId="{8133100A-1097-4C52-92EA-C8085F619DBE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79" creationId="{F0422D55-0A11-4C9B-9B13-1955B1E75D5B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80" creationId="{78E9D6D8-1667-429D-94E3-8E6B79F3AC8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81" creationId="{887DF68A-6338-45CC-8202-D58467D6C99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82" creationId="{C9EED24A-099A-4C86-9B56-9FE95CD6CCD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83" creationId="{CF633D57-8CF4-4560-818F-5B098335BD1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84" creationId="{F041A94A-AD5D-4861-808D-894B82B31FB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85" creationId="{E4E14C15-1B14-4C51-AE6F-10506856B21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86" creationId="{9D2CFA17-664D-4D3D-AF6C-60C370D0870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87" creationId="{7130536D-B319-454C-9AFB-FF59D7D3A285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88" creationId="{1A7BAED7-D635-4048-B6C4-C5BD9890E684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89" creationId="{3352E3B5-B067-4D6C-93FE-8305EE6BCE7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90" creationId="{102FE466-8CE6-4472-9E84-4030B035444B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91" creationId="{46145D8F-5079-4DF7-9CBD-32053C366780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92" creationId="{94CC90AB-25A2-4939-9FC5-9BBDBD269299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93" creationId="{A0FA1EA5-C233-4158-9715-1BD8C4E0B80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94" creationId="{CAC126CD-FC7D-40CF-BBB4-6A602096B74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95" creationId="{77B90DE1-7B0B-4E16-B712-1D2D7E6CBF14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96" creationId="{F249B974-10CD-4B08-8823-4CE0864760E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97" creationId="{DCC5F6B4-30D1-4DE9-8965-F08D24AA986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98" creationId="{B713E033-448A-4BB7-8553-64E72D30C49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199" creationId="{F22CF7EB-B3B1-4D60-8FF8-3172486F079E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00" creationId="{3F1486CB-5C85-4AC3-8D66-8238504BE60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01" creationId="{472900ED-CA12-4822-BBD7-FC41104F046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02" creationId="{57311DD2-15EB-4F09-864C-68A76C09E38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03" creationId="{A05084DB-1770-4268-8519-45C7D1AD519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04" creationId="{67AC3D3C-E1D1-4ADB-8D51-B855B97C718D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05" creationId="{25773858-4D3F-439C-9C18-93DEA82C723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06" creationId="{FB0651CD-0D64-45A4-ABEC-D015E8BA6A61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07" creationId="{AFA60AD3-E84F-4D2C-AD44-EAF207629C2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08" creationId="{EC7CC6BB-0BE5-4819-BB7D-4B17702762C2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09" creationId="{2B31FA97-BD15-4E1D-B8C1-E37BE11E2738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10" creationId="{D1F857ED-BCE2-4376-9CCE-6FC59D3283B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11" creationId="{A1A3746E-5786-4839-9F13-E6D8478D905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12" creationId="{56382E48-5997-43B1-9286-543E23C7AE8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13" creationId="{8B734C30-C6CD-475F-A968-50899B5651F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14" creationId="{2C212882-1F8B-48C6-A078-69B90007AFF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15" creationId="{7F1CF640-DAB0-4C4E-8C79-CF9677F63E3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16" creationId="{03DC43D9-46A7-4B32-ABDE-3980A6D50A9E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17" creationId="{10465AFF-925A-4EA1-8BA9-CDE78CAEB739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18" creationId="{BDB1FCF0-AE8C-4C2E-A3E1-6EC103A5068E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19" creationId="{8C46A449-E30B-4DA7-AE0B-E16AE3AA4C2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20" creationId="{EF3C3E20-8865-4A1E-ADE1-4CD918D25CD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21" creationId="{001B186A-F27F-4B42-95D0-FB37FD75D49B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22" creationId="{A5FE29E8-6D43-4253-BF17-CEEAF3903D89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23" creationId="{32E22A86-ADBF-4AB9-9E9B-D071D0B8196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24" creationId="{734A4DF5-0462-44D2-887B-70FC63A4A21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25" creationId="{074C8F19-E9CD-4E37-BED8-3C6A08F67DB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26" creationId="{B9A14976-0251-4650-A735-518F0ABEA99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27" creationId="{3426DF40-63FA-4EB7-AE9E-2E9DBB1C1EE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28" creationId="{2B9E62D1-E3A4-46A1-A5AC-07B59FC37BE5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29" creationId="{263A7A49-2575-4D5E-BF23-5A33B23F6797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30" creationId="{E539D84C-3C31-48FA-B98B-DCE57089CDC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31" creationId="{753C6FC7-F2A4-47E5-BF99-D1F55E40E70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32" creationId="{F1397E5D-2B87-4F00-A619-F6381B46315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33" creationId="{47A51221-7B55-42F9-B7C0-47A232B9E52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34" creationId="{D74C833A-FF14-4EEA-9E92-5427D3F9D4BE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35" creationId="{D50813E7-A808-47E2-98E7-0DC52CDDBD3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36" creationId="{71B9396A-A8CC-4139-AB7C-746535F1EF42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37" creationId="{6536ADC9-2A59-4092-A68F-9414473F0DA0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38" creationId="{706BB5EB-C36A-4325-B274-D7CF9253BA91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39" creationId="{002F1E37-7B4E-45A9-B5AB-9DF3F283B5B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40" creationId="{4EDCD4DA-1759-448E-A322-6CCA2CF1AF5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41" creationId="{2318B241-F310-4C85-9C98-A9D5EF70855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42" creationId="{58F297BE-A848-4CF9-BB46-9A6925D6969B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43" creationId="{42D5C8C2-8211-4B84-BFD2-A5A1B42D75C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44" creationId="{6DE27CF3-2C75-4DD8-9E0B-4BA8BC9FF4D5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47" creationId="{00444D6C-741A-47C9-B118-27A40352CA6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48" creationId="{EB1D3B2A-5D38-49A0-8710-BFA9B4AA3795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49" creationId="{89D91069-CA2A-4EA2-90AF-BFF89BB636B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50" creationId="{A9F7C386-BCF8-45D5-B8CF-81FF9D202D5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51" creationId="{55626CA9-25E0-4092-905A-B0B432DD2680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52" creationId="{71A8CE1D-736A-4D8A-9FF8-EA659218FE7F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53" creationId="{908B193D-DB50-4974-B3F1-7D1E6410D8B5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54" creationId="{80B6DFE2-EC72-4F35-BF8E-8818A391FE3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55" creationId="{ACB7C527-EE95-4AE4-9E56-2DE03CCE549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56" creationId="{2FCCCFBD-EFEA-4C50-B22D-5547705D6829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57" creationId="{2BD5321D-C33F-483A-90D9-ED5CE00D62AB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58" creationId="{8078BD03-9131-44E2-AB3C-DD91CC7E985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59" creationId="{9EC9FDCE-0DB3-4E8B-8DC3-11300DB626E4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60" creationId="{89691251-5984-4C1A-A558-66D09F93D9F8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61" creationId="{4C4FA120-1DC7-4ABB-8F84-6FFFB6F81F3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62" creationId="{C9D79192-8C5A-4795-B75D-872782F7288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63" creationId="{94BC86C0-EC24-4066-B5AF-8568E3E07E39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64" creationId="{E136FA1C-63E4-4BEE-A196-6EFCDA831791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65" creationId="{CE7ACACC-0B5C-4ACB-B31A-89FDBA7BA0C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66" creationId="{619F237E-CB33-49D1-A4EB-2F33F1E27ABB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67" creationId="{272A8E4D-FEF0-4C80-80F5-195C4D78DF4E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68" creationId="{61BC17CB-A076-41F0-9290-F1C9E2637F6A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69" creationId="{998CD0FA-8DE8-4FFE-BBB2-8B32D65C493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70" creationId="{567A0EA2-CC5D-4CE9-BAB1-467A974F7C71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71" creationId="{6E328652-6298-4228-BF5C-0DD85F933088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72" creationId="{159F8BF3-E8AB-4C74-9AEB-FA203386CAA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73" creationId="{5E999BDA-0D6F-4C94-9A30-4627EF111315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74" creationId="{C2FF8C8B-411C-4D86-94BF-85823F0AC4DE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75" creationId="{22D572A5-9DE1-43CB-9449-FE136FF1E1E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76" creationId="{D5FC2803-2876-4681-A336-35DD6667B944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77" creationId="{904390DB-2BC5-46F4-A6F8-6164A0F65F11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78" creationId="{722D4752-6656-4902-8DC3-27BF6C8812A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79" creationId="{0FC1520C-7FCC-4F1E-8ECC-D69A31DA3A3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80" creationId="{327EE092-8001-4624-9AF1-8A4883FBD6F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81" creationId="{F6ACE492-87BA-42FA-8FC1-0E6EAA1E486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82" creationId="{14598083-49ED-48F6-AB0D-D0F674EEABB4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83" creationId="{5A7E47D9-2EC5-4174-BD71-876FDC4ADDAA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84" creationId="{1CD3C0E4-2C01-4A5A-9CAA-BD599E606F32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85" creationId="{CF1F59EF-6AEB-42D9-8DE9-6F019B75964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86" creationId="{A6ECA008-6185-49D8-B978-3FE975A804A7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87" creationId="{3B619343-6D2B-42C6-B3BC-C04B46215BCD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88" creationId="{7F5349BE-E7CF-490A-9844-2879CC7FF19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89" creationId="{8E0F8ABC-6193-4B3E-BC58-23C11FA84D2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90" creationId="{6AD229BC-092C-43B8-9C45-7B4A122C07C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91" creationId="{C15C8630-1301-45B3-8F7F-CCF16255B3E9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92" creationId="{545194D6-57B7-408B-B106-E2D73BB6EEF7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93" creationId="{CA4E13DA-D1C4-4B5E-BA38-B8C4834D94C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94" creationId="{4453327C-F49A-467D-ACAB-F4BB4DC15044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95" creationId="{9453299E-0E73-41D1-93D9-308A5E18764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96" creationId="{B953A72B-AE97-44ED-9DB6-A72B097692DD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97" creationId="{AC7C223C-DF25-4C6A-9EEC-2CE1209BA1C2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298" creationId="{CA0AFF3B-296D-4CD4-BF38-1C33CCD4C8EB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299" creationId="{A22C464A-AA84-475B-AEED-6701C94A5D5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00" creationId="{7C6F9342-8BDE-4BE7-BB2F-17F44BADB8D5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01" creationId="{55A6F6EC-0020-4F21-8AE5-83F363677F9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02" creationId="{C9AE0E87-B4AD-4A21-8FD9-1B030023E92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03" creationId="{6E850760-871A-4F4F-A68C-9F013C531373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04" creationId="{260367BF-7674-4501-B894-028F034EFD01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05" creationId="{DB8586CB-92B9-407D-89FB-06EAA15905C1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06" creationId="{97EFB4C9-3FC0-445D-B8DB-A037D9FD6A7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07" creationId="{C1F3FDEC-E604-4BC2-9091-4ACCA89FA899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08" creationId="{61003E31-2091-4674-AA71-2CF9E9D8EE0A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09" creationId="{4DAB22C9-FD76-41A6-92FC-F646CE5DC7F7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10" creationId="{18DC3922-17F8-4F3C-BCAF-79B7489413B5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11" creationId="{1176044F-0E55-4CA8-8E69-DDEA61B69AB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12" creationId="{B3AFDB77-C727-4B00-9B29-4CA1A241EC30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13" creationId="{BDACD2D3-153C-4B13-BE5E-751B795F85CD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14" creationId="{90723C5F-92B8-413E-A194-4A346BC4C49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15" creationId="{2F1A89DC-E7FE-40CA-8558-F550725AF1F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16" creationId="{399565F0-C4F0-4237-8737-14B758D67CC0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17" creationId="{8F766A8B-3BA5-480E-BF4C-08176542700A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318" creationId="{B2A213FC-A65B-4CB5-9E1E-13FF1572DF37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19" creationId="{8760E641-6CED-4719-AE68-47767F6895E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0" creationId="{B42F480A-0F67-4F16-9966-C522878D0DA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1" creationId="{25593FCF-C715-44B7-B918-E95F6FD202E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2" creationId="{5E4E99DD-6B88-4726-94FE-4D07AB5DA38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3" creationId="{BD835042-C539-4C84-904F-24004B57F07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4" creationId="{60A165E8-F833-4790-A124-4A4133BBD49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5" creationId="{6A475AF7-09C8-4978-8ECC-8C0C5F652D19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6" creationId="{64698892-F17F-4141-809E-528F66053F0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7" creationId="{F74B17C8-1420-4182-8C66-7C798D48D22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8" creationId="{6E806D0E-3B06-4721-AE6D-ADBBDF643668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29" creationId="{C1E4F029-42E8-402C-B1E5-602906E57C80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0" creationId="{F7A5B8AA-4EAB-4FFD-A7AA-07821E2A0546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1" creationId="{55165E05-4DA3-4998-8F0D-53198429207C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2" creationId="{CCD7D20F-941F-4B9B-8C48-2734C0BEB30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3" creationId="{E727C9EB-8AEE-485E-8C84-4DE64DD88B1B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4" creationId="{9EABE6B4-A3AF-4700-A7A3-FE34CD42A1D2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5" creationId="{3B667CDE-B1CF-4CE3-980F-6264CDC4993D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6" creationId="{84CDDCF4-1C2D-4907-A525-9E71A8559C3E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7" creationId="{C4C6A0BB-A951-47B3-8996-B162CF62C52F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8" creationId="{42E4E490-82F3-49AB-939D-FBF15CD1A36A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39" creationId="{1ED79BCD-E455-4731-BA1F-5EA3BA0EFE53}"/>
          </ac:picMkLst>
        </pc:picChg>
        <pc:picChg chg="add ord">
          <ac:chgData name="George Ogden" userId="35077cda0ea61f5e" providerId="LiveId" clId="{47854F2F-EA25-4E34-A31D-3CC2EE652B76}" dt="2019-06-29T19:14:19.832" v="166" actId="167"/>
          <ac:picMkLst>
            <pc:docMk/>
            <pc:sldMk cId="1136756572" sldId="265"/>
            <ac:picMk id="340" creationId="{D7F2E1DD-08BE-4020-9653-FABA6C54F770}"/>
          </ac:picMkLst>
        </pc:picChg>
        <pc:picChg chg="del">
          <ac:chgData name="George Ogden" userId="35077cda0ea61f5e" providerId="LiveId" clId="{47854F2F-EA25-4E34-A31D-3CC2EE652B76}" dt="2019-06-29T19:14:12.581" v="164" actId="478"/>
          <ac:picMkLst>
            <pc:docMk/>
            <pc:sldMk cId="1136756572" sldId="265"/>
            <ac:picMk id="1031" creationId="{C1FC46B6-3379-4EE5-9857-C9F77F8E81EF}"/>
          </ac:picMkLst>
        </pc:picChg>
      </pc:sldChg>
      <pc:sldChg chg="addSp delSp modSp add ord modTransition modAnim">
        <pc:chgData name="George Ogden" userId="35077cda0ea61f5e" providerId="LiveId" clId="{47854F2F-EA25-4E34-A31D-3CC2EE652B76}" dt="2019-06-30T09:20:57.866" v="256"/>
        <pc:sldMkLst>
          <pc:docMk/>
          <pc:sldMk cId="1177204706" sldId="266"/>
        </pc:sldMkLst>
        <pc:spChg chg="mod">
          <ac:chgData name="George Ogden" userId="35077cda0ea61f5e" providerId="LiveId" clId="{47854F2F-EA25-4E34-A31D-3CC2EE652B76}" dt="2019-06-29T19:11:20.649" v="110" actId="1076"/>
          <ac:spMkLst>
            <pc:docMk/>
            <pc:sldMk cId="1177204706" sldId="266"/>
            <ac:spMk id="12" creationId="{9CB9C2C1-4654-495C-A667-6429336E172F}"/>
          </ac:spMkLst>
        </pc:spChg>
        <pc:spChg chg="add del">
          <ac:chgData name="George Ogden" userId="35077cda0ea61f5e" providerId="LiveId" clId="{47854F2F-EA25-4E34-A31D-3CC2EE652B76}" dt="2019-06-29T19:12:01.565" v="123"/>
          <ac:spMkLst>
            <pc:docMk/>
            <pc:sldMk cId="1177204706" sldId="266"/>
            <ac:spMk id="103" creationId="{71821433-130E-4C1E-8FF4-957583430F8E}"/>
          </ac:spMkLst>
        </pc:spChg>
        <pc:spChg chg="add del">
          <ac:chgData name="George Ogden" userId="35077cda0ea61f5e" providerId="LiveId" clId="{47854F2F-EA25-4E34-A31D-3CC2EE652B76}" dt="2019-06-29T19:12:13.222" v="126"/>
          <ac:spMkLst>
            <pc:docMk/>
            <pc:sldMk cId="1177204706" sldId="266"/>
            <ac:spMk id="280" creationId="{C833DB15-E081-4DFB-84D6-E0FAACB91BD4}"/>
          </ac:spMkLst>
        </pc:spChg>
        <pc:picChg chg="del">
          <ac:chgData name="George Ogden" userId="35077cda0ea61f5e" providerId="LiveId" clId="{47854F2F-EA25-4E34-A31D-3CC2EE652B76}" dt="2019-06-29T18:37:06.001" v="58" actId="478"/>
          <ac:picMkLst>
            <pc:docMk/>
            <pc:sldMk cId="1177204706" sldId="266"/>
            <ac:picMk id="3" creationId="{3571A30A-4027-48C0-A966-7B22849E88F3}"/>
          </ac:picMkLst>
        </pc:picChg>
        <pc:picChg chg="add del">
          <ac:chgData name="George Ogden" userId="35077cda0ea61f5e" providerId="LiveId" clId="{47854F2F-EA25-4E34-A31D-3CC2EE652B76}" dt="2019-06-29T19:12:40.183" v="146" actId="478"/>
          <ac:picMkLst>
            <pc:docMk/>
            <pc:sldMk cId="1177204706" sldId="266"/>
            <ac:picMk id="4" creationId="{6D83BE98-63B3-4E5F-9755-0DA718C8F74B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5" creationId="{C5C31129-5518-456D-802F-3F82E2062DC3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6" creationId="{1419D859-741A-43B1-BB2C-49E7BA53E3EC}"/>
          </ac:picMkLst>
        </pc:picChg>
        <pc:picChg chg="add del">
          <ac:chgData name="George Ogden" userId="35077cda0ea61f5e" providerId="LiveId" clId="{47854F2F-EA25-4E34-A31D-3CC2EE652B76}" dt="2019-06-29T19:12:31.425" v="141" actId="478"/>
          <ac:picMkLst>
            <pc:docMk/>
            <pc:sldMk cId="1177204706" sldId="266"/>
            <ac:picMk id="7" creationId="{AA1F42FF-184E-44ED-A8DF-F0E73CD9759A}"/>
          </ac:picMkLst>
        </pc:picChg>
        <pc:picChg chg="add del">
          <ac:chgData name="George Ogden" userId="35077cda0ea61f5e" providerId="LiveId" clId="{47854F2F-EA25-4E34-A31D-3CC2EE652B76}" dt="2019-06-29T19:12:31.409" v="140" actId="478"/>
          <ac:picMkLst>
            <pc:docMk/>
            <pc:sldMk cId="1177204706" sldId="266"/>
            <ac:picMk id="21" creationId="{8338B84C-8E69-44A0-B81D-284DB80F55EB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33" creationId="{7702F15A-776B-47F3-87A9-00113D8E501F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36" creationId="{F6BDDAAD-14E2-400F-B785-B340F6A13CFE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39" creationId="{3B7FDB5E-61B9-4481-A8DB-07301480760F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46" creationId="{E4856C6A-A13F-45B2-8C19-1EC3E7FCD72A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48" creationId="{0D416A35-415D-4E5B-8958-781CDB796223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50" creationId="{46A5B374-EDEC-4963-9C10-1D34ADFD36C4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57" creationId="{770B495E-68CB-4D81-BCEF-9909AAD22D38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59" creationId="{5C37C65D-2DF5-464C-9B6B-9D05B07E205F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61" creationId="{2AB53F71-45A7-469A-9E89-76A681168818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67" creationId="{AAB99008-5425-4663-8E51-17752CAC2E73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69" creationId="{86917615-9791-4014-8B42-819489DA4BD3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71" creationId="{9FF36C12-BB4A-4D27-8664-C6985BDB1B61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77" creationId="{64F285F5-E175-4294-87F4-749AD4B5DAF6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79" creationId="{0DACB910-3DA8-487E-8662-BDE8B5D6BBC3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81" creationId="{D082FC68-6623-41B5-9038-9BDAFCA24280}"/>
          </ac:picMkLst>
        </pc:picChg>
        <pc:picChg chg="add del">
          <ac:chgData name="George Ogden" userId="35077cda0ea61f5e" providerId="LiveId" clId="{47854F2F-EA25-4E34-A31D-3CC2EE652B76}" dt="2019-06-29T19:12:49.019" v="148" actId="478"/>
          <ac:picMkLst>
            <pc:docMk/>
            <pc:sldMk cId="1177204706" sldId="266"/>
            <ac:picMk id="91" creationId="{75AAC544-9B14-4174-A312-FBE0D8D708E4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93" creationId="{065956AB-376E-4F2B-B9B5-4AB4116E1A12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95" creationId="{468E1B20-6965-4C70-A593-45505CC7D0FD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100" creationId="{02BB36B7-BA38-4817-AD34-C777BE42CCC9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102" creationId="{5FFE8525-6506-4644-A19C-01D53A17536C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104" creationId="{BD4AB989-13CA-42D1-9274-65C58DF9F502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05" creationId="{E2C2FA7E-AD5D-404C-94B2-C0C9739130D5}"/>
          </ac:picMkLst>
        </pc:picChg>
        <pc:picChg chg="add del">
          <ac:chgData name="George Ogden" userId="35077cda0ea61f5e" providerId="LiveId" clId="{47854F2F-EA25-4E34-A31D-3CC2EE652B76}" dt="2019-06-29T19:12:31.409" v="139" actId="478"/>
          <ac:picMkLst>
            <pc:docMk/>
            <pc:sldMk cId="1177204706" sldId="266"/>
            <ac:picMk id="107" creationId="{257BC012-17A3-4117-B6A0-F6A1CB6B5BAB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109" creationId="{094E12CE-BEBE-4566-B863-B922C24BD6F0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111" creationId="{67BC0F9F-A0BF-41FD-BEBB-03CEAA6CD8E0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12" creationId="{D94DF7EC-49E0-460A-BBE7-73D653B3B814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113" creationId="{689EBDE3-E39F-48D7-BD55-43B0291413BF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14" creationId="{9ADC8069-3EB3-4C25-AAA6-EC97C6FBAFE0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15" creationId="{695794B5-294F-4534-B6A2-5D1468296B7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16" creationId="{7A9B4B3B-2D14-49B8-B208-82B913F51896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17" creationId="{E9D0D39F-109F-432B-BC75-4CFA1D1F87F5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18" creationId="{22D0864C-305B-49E2-BC84-55421A5A368B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19" creationId="{A6D8D1DF-50B7-4781-B28F-87032654D5A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20" creationId="{D41793D4-0F75-40EE-ADED-3610EFD637FB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21" creationId="{047617EA-D3D4-4F3D-8CB9-7DF7ED078707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23" creationId="{BA20B006-BA7C-4412-81D6-D0967B76DF5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25" creationId="{609712A8-776E-4743-A86C-0A545B5A6BEB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27" creationId="{20D6B0E5-B09F-42D3-B201-09BA2B1D94C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28" creationId="{69676B4F-4956-4059-8839-2BCC0A173663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29" creationId="{B3911E2F-0516-406E-9E7A-2327E7F78AE7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30" creationId="{18A9D5A4-B341-4400-AD3A-0C523DA9ECB2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32" creationId="{9F01999D-8961-4823-8D98-87AA0FE018B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34" creationId="{0378F6D5-31D5-429E-BC12-F4ED00ABA013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36" creationId="{FB3A157F-D082-4F6A-AFBF-21444015DC6D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37" creationId="{A133169C-DD69-442B-8A72-FFC80B42CF06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38" creationId="{0D3E149E-39B6-4A2C-A922-960352755A8E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39" creationId="{864498CC-6D59-4723-8206-56116C5A79AC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41" creationId="{B0A2B1E4-EC9C-4777-AF82-4C9F726594EE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43" creationId="{307F5424-5B94-4AAC-A27C-DE1C38204CB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45" creationId="{38B33682-9F85-4A84-B7CD-13C91056B95F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46" creationId="{16E964DA-3A07-4F8C-AF14-C09DDE6F472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47" creationId="{AD772875-FB3C-4C24-948F-0FCA400EA3A7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48" creationId="{50947FEA-5695-44D6-9036-9C49BFF56C3F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49" creationId="{57ADD0B1-11CA-4465-98A1-0DA6CF8A41A7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50" creationId="{2AFE6884-0ACF-4B44-8B7D-7DDE9274BEF5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51" creationId="{027956D0-C806-446E-8251-7DE937B9216B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52" creationId="{4DC31515-F850-486A-BFD0-B599FDFA3488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53" creationId="{ACEE4A00-2E13-402A-93C3-989CA9FAE41E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54" creationId="{1F93311E-FADE-4EE5-9A34-752DC152D54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55" creationId="{1A6C73B9-CECF-4144-873C-627CDC95FB8D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56" creationId="{CCA16A5F-6A6B-49B3-9827-100B554CEA4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58" creationId="{AEF19BAF-A4E3-4D6A-85F5-52A9BD145B8B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60" creationId="{5472923C-9169-439D-A45D-0441638BB5DE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62" creationId="{1DF23E26-CF65-4EAC-A1FE-379649C4038C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63" creationId="{6DDFB7BA-686E-4F9D-BA42-FD67D1339406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64" creationId="{78C934CF-6234-4CB7-8734-C444FC8D940F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65" creationId="{A02D1FF7-DB0B-4898-A04B-C3E32908CC75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67" creationId="{B0CE9417-1E21-465A-8C12-479574CD5747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69" creationId="{8704AAA8-072F-4669-9A15-0AB7FF383133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71" creationId="{73D15A2E-49DB-4A16-A77F-4FE45B058CA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72" creationId="{797473EF-783A-4259-B9CF-7B69F5691C4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73" creationId="{77E017BB-0698-4A60-A583-5610945971B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74" creationId="{DDC77945-56A9-405E-8641-C3C7F5B827A8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76" creationId="{DFA426C9-90EA-4AA0-BA9A-5415064A2AA2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78" creationId="{4CDCD941-3FE6-4911-B82B-C43E78EE7F2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80" creationId="{BBDE031E-E0EE-4C79-9A4A-C6245609027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81" creationId="{798C189F-9B9C-4C90-8AE9-E75A6375D6A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82" creationId="{C3E94DEA-10BA-44B8-BED5-2AFE533AE8FF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83" creationId="{1D57ABB8-FC35-4009-B083-BCA16D7335D5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84" creationId="{954A06B1-E4BB-4836-B969-F50E056921C0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85" creationId="{9CCE2C06-A9B5-4376-8D14-5A5B3B093E9D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86" creationId="{6D241636-E34C-4E7C-AC85-864773E8A1AC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88" creationId="{FFB2E9F7-AA15-4935-B3BC-F6BE00E68D7A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90" creationId="{33379F0B-72DC-49B3-8E5B-D22F84AED9FC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92" creationId="{DFD77468-F440-44E1-9F45-6024B5B71C2E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93" creationId="{776823E1-0F9E-4523-A86E-2CA3922E597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94" creationId="{B14CEFEC-F6B8-4B70-821C-725610EB4576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95" creationId="{15AC7DB6-803B-4187-ABAB-44332709456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97" creationId="{2B6E6204-0463-45CE-9B5F-2DFA8844616C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199" creationId="{2246F976-E1E8-4F55-AE7D-FD638F5E7408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01" creationId="{0DFA22D8-01E4-42D2-AE99-78814ADB7E20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02" creationId="{A6D8877F-8B78-438D-88EC-5D5C689FC1AD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03" creationId="{765FD73C-3EE6-497F-8B76-B6AA8FA87C40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04" creationId="{5CDDAC1C-714E-4352-BCB6-39EE4F126F80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06" creationId="{461F4CB3-250B-4810-BD9D-865B584AEF05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08" creationId="{C6C69C16-578C-4EA3-9075-3786E4EA5A27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10" creationId="{C4A197A1-EFC6-46DC-8FCE-A057F0D762B8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11" creationId="{1AB2650D-2960-44DD-BF21-9D51347E394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12" creationId="{613E1704-6CC8-41B7-9BD0-0F747CE44CF8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13" creationId="{87D47131-F851-4CC1-805C-6C0B501A4E4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14" creationId="{0CA518EC-AB5A-4014-B28B-CC7773BB6C06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15" creationId="{D6968B7F-045A-4FD5-86C0-FE87C438B74A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16" creationId="{402CB927-994D-46E6-8627-513FB4CF80FE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18" creationId="{8F4E0C2F-ECDB-4142-A43E-AEA994BF306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20" creationId="{0EF14403-2293-4243-9639-EF60B66F6BD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22" creationId="{C3444631-19C3-4AC1-998B-2A204E27CC2A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23" creationId="{C1676CF5-C3DF-4C96-BAD6-4F3AC9627F7D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24" creationId="{CA29B0B5-3485-4DE2-B9D1-CC7E9523F32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25" creationId="{6F55EFE2-23B1-4CA5-9375-569A53CF70A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27" creationId="{616B247A-4525-49D7-996E-D00B1BC868E8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29" creationId="{9D943E48-35C7-4E83-AA6A-5784D7990213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31" creationId="{9F092175-A42B-48CB-8F5A-36ABC5DC20B2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32" creationId="{67594B07-D764-490E-A098-60D9F806A298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33" creationId="{CFEBAC0F-6B18-41EC-8AC1-AD381C0452B3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34" creationId="{86FB05EB-D7C1-4523-B344-800CD78FA64F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36" creationId="{6B8E361E-C337-4054-AD7C-2DD6D6ABC220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38" creationId="{98CEE266-7AD5-493D-ACC2-E4DAE318B7BC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0" creationId="{D11271A1-D777-42B4-AF04-1294078C6DB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1" creationId="{5F623DC5-C9AA-46E7-8E2D-2ACD2952CEDB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2" creationId="{B7B7F4CE-AB4D-4D5C-A044-5B912E39200B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3" creationId="{7C327414-373E-4208-88D3-3BCFE6D7B82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4" creationId="{55CC4307-D136-4F1F-9CAF-04FFCD3ACFE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5" creationId="{873AB133-FB3B-4BFC-985B-2AD9ACB48830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6" creationId="{3C3B618D-B6D8-4D61-A3C0-0F9302808F06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7" creationId="{75BB08A2-10DC-43DA-A207-758DF7522793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8" creationId="{ED7B8254-692B-451A-B473-B04D5490AC5A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49" creationId="{CC067AD0-27C2-461B-80E0-F94340C2A72B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50" creationId="{0CE6A5A8-6746-4417-AD84-39504782551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51" creationId="{12819F33-1E1E-498E-A30E-A6BBF533FA0F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252" creationId="{71A8CE1D-736A-4D8A-9FF8-EA659218FE7F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253" creationId="{908B193D-DB50-4974-B3F1-7D1E6410D8B5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55" creationId="{1AF34D50-E7C8-4B97-89CA-35726A072833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56" creationId="{D18E053D-CBE1-4C65-9D2E-2488EDE0570B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257" creationId="{2BD5321D-C33F-483A-90D9-ED5CE00D62AB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58" creationId="{3EC6440C-E2E7-4BFF-9AE3-123639574329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59" creationId="{9511A5B9-E413-474D-A390-C09BD45F961E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260" creationId="{89691251-5984-4C1A-A558-66D09F93D9F8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261" creationId="{4C4FA120-1DC7-4ABB-8F84-6FFFB6F81F36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62" creationId="{76322C3B-ED26-445C-90DA-5E124A2C582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63" creationId="{31C528AA-4FE4-45C6-8473-03B84B438534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64" creationId="{472063EB-F76E-49A0-9439-8ADB0D17ED7C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65" creationId="{E85596F1-85D9-4273-94B1-78E665547F6D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66" creationId="{83547D18-C718-4ACE-8359-AFE3DF6AD74D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267" creationId="{272A8E4D-FEF0-4C80-80F5-195C4D78DF4E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268" creationId="{61BC17CB-A076-41F0-9290-F1C9E2637F6A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269" creationId="{998CD0FA-8DE8-4FFE-BBB2-8B32D65C493C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70" creationId="{70BE19C3-17E9-4988-9527-297FB2E98C1E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71" creationId="{54B3FBB7-9F95-4DE8-B06A-2E2195027CA8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72" creationId="{C25AAA2D-66B3-47F6-A22D-9253864E7141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73" creationId="{D0C1BD27-A9E0-40D5-8C93-1B5F586F0262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74" creationId="{6B567336-02FA-4FE8-B678-883C36B23612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76" creationId="{E222ECAD-0C30-4D93-AE20-C514048D6AAF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78" creationId="{8F6D012D-DBE7-45F3-B913-6A311B424A8C}"/>
          </ac:picMkLst>
        </pc:picChg>
        <pc:picChg chg="add del">
          <ac:chgData name="George Ogden" userId="35077cda0ea61f5e" providerId="LiveId" clId="{47854F2F-EA25-4E34-A31D-3CC2EE652B76}" dt="2019-06-29T19:12:01.565" v="123"/>
          <ac:picMkLst>
            <pc:docMk/>
            <pc:sldMk cId="1177204706" sldId="266"/>
            <ac:picMk id="279" creationId="{A020C60A-D207-49D4-906E-3C11D26AB6A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81" creationId="{8B1AE5AD-07E6-4203-B9FE-56E3C42F21D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82" creationId="{D9A0932C-B87F-44EF-9C91-FE5907CEF9C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86" creationId="{2E88AE02-0168-49CC-AAB4-CD77A84A7B75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89" creationId="{E77878A0-0C90-44B2-BB3C-9351711BE71B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90" creationId="{F1E329B4-9328-407B-9D17-79C7547FC0DA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91" creationId="{875F6B47-A72F-4BCB-BB3D-02620EFB781E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92" creationId="{3023EE11-28A0-411A-A7ED-2AB75AB58288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93" creationId="{97F1CFA4-5511-445E-B32D-55067E41AB62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94" creationId="{8A866988-15EE-4A04-9466-659E1A5EC41F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95" creationId="{9D7FA694-4A94-42D1-8DE0-91BDAA6B37FA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296" creationId="{B953A72B-AE97-44ED-9DB6-A72B097692DD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297" creationId="{AC7C223C-DF25-4C6A-9EEC-2CE1209BA1C2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298" creationId="{CA0AFF3B-296D-4CD4-BF38-1C33CCD4C8EB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299" creationId="{5059E236-C93A-4C50-8CCD-B8C0CFDABD30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00" creationId="{517478A5-2C60-4B9F-AB6F-73379AE77BC6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301" creationId="{55A6F6EC-0020-4F21-8AE5-83F363677F9A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02" creationId="{82BB486C-2B34-47E2-B1A8-CD9B134A5BB5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03" creationId="{35ECC5C6-D3D6-4B9C-AC07-14A587478E98}"/>
          </ac:picMkLst>
        </pc:picChg>
        <pc:picChg chg="add del">
          <ac:chgData name="George Ogden" userId="35077cda0ea61f5e" providerId="LiveId" clId="{47854F2F-EA25-4E34-A31D-3CC2EE652B76}" dt="2019-06-29T19:12:47.596" v="147" actId="478"/>
          <ac:picMkLst>
            <pc:docMk/>
            <pc:sldMk cId="1177204706" sldId="266"/>
            <ac:picMk id="304" creationId="{260367BF-7674-4501-B894-028F034EFD0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05" creationId="{8A352937-8882-4ABE-B29C-9054C4299DA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06" creationId="{F465EA8E-B6E2-44B0-B5C1-6C65C101CA8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07" creationId="{822D1B8F-9474-4087-A275-59E137F0DC7D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08" creationId="{1BB62849-5C61-4108-B57A-68776ECFF23D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309" creationId="{4DAB22C9-FD76-41A6-92FC-F646CE5DC7F7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310" creationId="{18DC3922-17F8-4F3C-BCAF-79B7489413B5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311" creationId="{1176044F-0E55-4CA8-8E69-DDEA61B69ABD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12" creationId="{7F4B0642-341A-479F-82B4-DEDED78FACF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13" creationId="{199D1F14-79D1-4632-87D6-966DF225696D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314" creationId="{90723C5F-92B8-413E-A194-4A346BC4C496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15" creationId="{B0BAE20A-997D-48A4-A7E8-139576BF7017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16" creationId="{2C4F94B7-4329-43CF-B17A-B4CC835A9422}"/>
          </ac:picMkLst>
        </pc:picChg>
        <pc:picChg chg="add del">
          <ac:chgData name="George Ogden" userId="35077cda0ea61f5e" providerId="LiveId" clId="{47854F2F-EA25-4E34-A31D-3CC2EE652B76}" dt="2019-06-29T19:13:17.063" v="153" actId="478"/>
          <ac:picMkLst>
            <pc:docMk/>
            <pc:sldMk cId="1177204706" sldId="266"/>
            <ac:picMk id="317" creationId="{8F766A8B-3BA5-480E-BF4C-08176542700A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19" creationId="{BDD6EC78-9C70-482B-9D02-68114FACB625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0" creationId="{01E775AA-FCF6-4094-AE2D-D6D5D08DC803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1" creationId="{624E7B09-C1A4-46C2-B87D-FD0E6952BE4E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2" creationId="{2FADEBD9-1077-4554-8271-47E77C47E5F0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3" creationId="{515F45FB-C761-48E5-BF6C-B35E5B5ACDCC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4" creationId="{AFB3A0F9-2E92-4C69-9887-E7879A16D553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5" creationId="{C1A5445A-4497-49F1-93EA-82116B8401A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6" creationId="{B6D6CCAA-B7FA-4441-8740-D1777210078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7" creationId="{F4518445-3DF3-4BEA-BF07-6F47DFA9B8D0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8" creationId="{F4376666-B286-4AB4-82D6-9DBCB11E83D5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29" creationId="{C4C4807D-EB7E-4694-AE6B-E00DF89705B7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0" creationId="{FE030F8C-661E-4612-9568-B3B57869C46D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1" creationId="{B1FD0775-117F-4174-86DB-71EC7B7FB338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2" creationId="{FF4911F0-B694-432F-B045-E285010D2553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3" creationId="{32263511-5233-4943-AFC9-9F12D80E4DE8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4" creationId="{BB35546D-4445-4915-A935-FCAB089496A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5" creationId="{123DEA19-650C-4F16-9B55-6E02D0486F18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6" creationId="{D4B1CDF4-C713-45FF-9E62-764EDA6C3370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7" creationId="{FBC9D6A4-A776-41D4-ABC1-3FABE55C9096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8" creationId="{530FEA62-9133-4726-A483-66C2E74185B2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39" creationId="{4F593556-A776-462C-886F-22C1D52BF883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0" creationId="{E6074B7D-6B15-412D-B83B-C6C1D8476886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1" creationId="{109572F2-83D4-4A7E-A244-5E693F68CFE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2" creationId="{74E3B6B2-965E-46D8-AE9E-99CA49C164C6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3" creationId="{8BE48D77-BFEA-4407-AFA0-42AB65FFEBE8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4" creationId="{AD6848C0-EAC1-48A9-9836-144F627DEC28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5" creationId="{6FAFCD52-F4F6-455B-9D88-6E8C65ABBF2C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6" creationId="{BDA563F7-C70B-43A1-868C-C519516992A0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7" creationId="{E44C4BE8-62CF-4C90-8D0D-297AD0DAA012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8" creationId="{DE4EB264-D103-4802-AF1C-60271D398015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49" creationId="{B0F4CEDC-A2FF-4069-9632-86B3925356EC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0" creationId="{565F1607-29D9-4D6C-B2D2-25B86A8AD3AE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1" creationId="{2F8FB83B-B4CC-440F-85AD-76594D6346A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2" creationId="{AD825CEA-5CF3-4101-B5D3-5E1E1E66D585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3" creationId="{A67CDED6-BEA6-43B9-862C-1980B1F3182C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4" creationId="{919BDC9C-0927-4599-BDC2-18C55CB8DC6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5" creationId="{FB978E05-FA62-49F6-B821-3E52A33A9EEB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6" creationId="{B8E4D8A2-0CF1-45A7-85BB-A0D26F90D5B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7" creationId="{8063CC6A-C517-4A5E-A1C7-B3B095307117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8" creationId="{ECA5AB3F-F709-4C27-8A00-6440AD1C783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59" creationId="{02D8E8AE-DB1F-4F8D-B3B6-2B537F9A50ED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0" creationId="{B6356A15-2B63-4E3F-8255-C3423C4AD978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1" creationId="{548B380C-FD5F-4516-BC79-12255A111DEB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2" creationId="{E9819D79-1B3F-427C-8CF5-EDE23CCB004A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3" creationId="{A67B536F-E2D0-47B0-8569-90304B52708F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4" creationId="{B41DF662-7FEB-40D2-8C50-D96016250BF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5" creationId="{041E57D4-E71C-4059-B4B0-E71DAE744C7C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6" creationId="{AA8CB3EE-C862-4EF5-B90C-462046FEE3A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7" creationId="{59711537-A26D-4243-9DC4-29DFBE860F97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8" creationId="{A7C965C0-2064-42F4-8405-3DB416E9647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69" creationId="{D2EBF474-E55A-435E-B28F-420D9645658A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0" creationId="{13CA0B47-48D7-4D4E-BD1C-0300105B818B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1" creationId="{0D6EB8B5-58DD-4957-A48A-8BDA34DF1106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2" creationId="{824CF16A-813E-4FA1-AC8D-3150F57C0E9F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3" creationId="{56A37E54-ECDE-4A28-B625-F3712B166722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4" creationId="{6E9C39C1-A5DC-42CF-B7E2-68EB7D1F08AC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5" creationId="{331AC0AA-2A58-40B3-9054-4731A61FA11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6" creationId="{E8B2A615-97F1-4BC0-832D-59377ECCD528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7" creationId="{88310CBD-B1EC-4894-B7C1-D85DE0AA7C15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8" creationId="{3E04606A-32B5-4808-A036-221D00C9F327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79" creationId="{120FF7C3-028F-4703-9E40-9605493EAEB7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0" creationId="{D9A6FEA2-877A-4AD7-8E24-6391A72CF7EB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1" creationId="{A9FD7D56-6DA2-4D13-9DA8-1FB8FC822492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2" creationId="{674B6224-078A-43F4-9C65-92C6E723EE7A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3" creationId="{32F4BB80-CD70-404E-BB52-50A4A3B21A1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4" creationId="{8D76E463-4254-40B5-8B02-11A02BAD5BD6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5" creationId="{5CCBAAFD-563C-4422-A1C8-034A4279BF7C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6" creationId="{FA512F70-3561-4DB8-A0A7-DCA244C7D025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7" creationId="{21A7ADA8-C598-4206-93D7-3015A1134DB7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8" creationId="{3D5837C1-7231-497C-B06D-CF078E26017C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89" creationId="{1F0D4DF0-6415-4A75-AAA9-37D3EA9ADB6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0" creationId="{AB1DEBB2-982A-44CB-AC65-6F171E220A6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1" creationId="{335BC81F-EBBB-4E1D-BE66-B14AA24981CB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2" creationId="{A89D85B2-067D-40E2-93D8-F35B66635E2A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3" creationId="{B1F6D1E4-C0E2-42A4-9A26-694EC7494C20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4" creationId="{0F56716A-2C15-44F3-9757-258DCAF92DB2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5" creationId="{E1F814DD-71F3-408E-91DB-FA9B49898758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6" creationId="{F5064CB3-037D-4F48-9A78-4CEFF759B7B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7" creationId="{F4FD0260-F1FB-4797-B4C2-DC7D0CD37A3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8" creationId="{075896DB-F4BA-43E5-BB47-21604304CA5F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399" creationId="{6F882330-F1FE-44DD-AE06-E258E174FD01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0" creationId="{A473541D-EDC2-4E60-88B4-B97432CBC33B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1" creationId="{BEF0B079-F175-4C42-8BB4-CB5AB9859FB2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2" creationId="{B80301EC-7B94-43B4-B27A-CB747A30EAB3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3" creationId="{ECE5FD16-7850-438A-89F6-3E1EFE4452D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4" creationId="{90B97361-9C3D-48D6-8297-8D19ED7B031E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5" creationId="{ACC2242D-DB20-4B48-B7F8-7BB493A4972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6" creationId="{79CFF3C3-58FE-448F-82D3-05C7906B23C0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7" creationId="{9BA6ADDB-8538-4866-A671-F8442669C24A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8" creationId="{D834243E-F24A-45F7-BF7A-DDB40D4EFF1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09" creationId="{3D21AD7E-A490-4EB8-86A1-7D66AA35D124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10" creationId="{7BF998FC-8FDF-43A3-85C0-FDB0BA5639C7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11" creationId="{0A8DA8E5-03C9-40F2-B455-57B71CAEAB7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12" creationId="{19737C94-AE5A-4B13-B7F4-3533B7EAE2BE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13" creationId="{445CBB7C-6F9E-4D90-A8C1-02933BEA8E17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14" creationId="{632A6FD3-8F02-4C47-A4C4-6B1A757F7EF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15" creationId="{3F79532F-DEAB-42ED-9478-71C6BFAEBA86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16" creationId="{9A2B1001-4649-4ED6-BA8D-C78C5C4B4E19}"/>
          </ac:picMkLst>
        </pc:picChg>
        <pc:picChg chg="add del">
          <ac:chgData name="George Ogden" userId="35077cda0ea61f5e" providerId="LiveId" clId="{47854F2F-EA25-4E34-A31D-3CC2EE652B76}" dt="2019-06-29T19:12:13.222" v="126"/>
          <ac:picMkLst>
            <pc:docMk/>
            <pc:sldMk cId="1177204706" sldId="266"/>
            <ac:picMk id="417" creationId="{0A35DED1-CFB5-418C-BADA-0634DE42767E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18" creationId="{0B428C3C-BC55-4622-8E98-FEC65EEAA033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19" creationId="{B0DD3D0B-BFCE-4E59-9507-A498EB2B5120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0" creationId="{FEAF253A-7282-495A-9535-58573E3B99C8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1" creationId="{5B0F2B6D-A9ED-44EC-84C5-691A1AC3AB58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2" creationId="{D6061AF5-DB25-4CFA-85EB-26C65FB27B45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3" creationId="{785B9E6B-7D7E-4BBE-9C5C-20F783535111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4" creationId="{E4C473E1-940B-4AE6-B944-46ACE0E97630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5" creationId="{0091ED5B-7A15-483F-97CD-DDFAAA7BF17A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6" creationId="{03C01A62-BD5F-4D73-9F94-2B21943D7972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7" creationId="{E7DB2B1A-FAD8-4341-A9CC-414C5A806938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8" creationId="{53596E10-2237-4F0F-B9EF-3A570F97B10E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29" creationId="{DC039F48-740F-4A9E-8253-37DE03149989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0" creationId="{DAFD6F88-1596-4A8E-BF8C-2380CED780F6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1" creationId="{AC981D56-097C-4349-828B-BA267B76CCDC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2" creationId="{23C64EF5-0466-4660-8C66-5E46E012F417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3" creationId="{4AB2E659-5D34-4CD8-B16B-D4FD48E307C8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4" creationId="{85DCA6F6-DE9B-4D96-9438-6DB436206509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5" creationId="{55B5DAD6-AF97-4135-98B6-F8778B3EF91E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6" creationId="{0782F98D-A426-46F7-8B74-D55E54E82142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7" creationId="{66B21706-A3D7-47FF-9C7C-B74180177C46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8" creationId="{DB84DB54-C458-4989-90A3-A1D2C31225EE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39" creationId="{DDB4D55B-F2A5-431C-A624-80CB5C094CD9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0" creationId="{13A5DCE6-EAE5-4254-97E6-F15D5E0E7B10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1" creationId="{C76D28DC-BBB1-40B6-82A9-517F6A3B0890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2" creationId="{1E34DE71-5C2D-443E-A3B4-85BE3B5E06CE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3" creationId="{E892E352-D7D2-4BC8-B3ED-2A563788E8A3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4" creationId="{F723E92A-BF48-4180-BCF1-B1F8D8A4DB00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5" creationId="{4D3CF4AC-40D8-4251-A33E-B2E05D1667A2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6" creationId="{E5C806A8-5F7F-4F4D-90B2-1A8FFC0E1792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7" creationId="{10A2BDAE-952D-444D-B59F-798E24592715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8" creationId="{29DD05A0-099B-4675-9616-C8DC4FE6A764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49" creationId="{517809EF-B6DB-4C9A-9250-151111FB13EE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0" creationId="{B4589949-6CB6-485F-9A4D-DF51ED6A1781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1" creationId="{C8C4E77D-DAF8-42C4-B75B-E547C213F176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2" creationId="{D4D72F67-24FA-4566-9853-7CD6C48735E5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3" creationId="{762D159B-3A3B-4B47-97CE-ADCC91282B8E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4" creationId="{0E4DEF74-9A5E-4A55-90FF-C95E02CEAEB8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5" creationId="{3E8A2155-1896-4696-BED6-A614F0A2C6F4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6" creationId="{CFEF32F0-A775-4C91-BFF7-B82A9DFDE082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7" creationId="{49A65906-2C3E-4D46-8520-F5FAE016EC9A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8" creationId="{C639EB83-2C96-478F-86CA-A66529E4D4F8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59" creationId="{DA0325FC-65A8-4371-A1B9-C60A80DE6BE5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0" creationId="{5A815576-D9E6-42FA-91DF-3AA7CC8885D9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1" creationId="{9A16C455-DBAD-4138-9CCE-7AD1D5DEB55B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2" creationId="{EF38B799-A7F8-4D27-8038-F10DE801EA4D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3" creationId="{9F7954CE-DA0C-4413-A5FF-CCDFDAD093CB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4" creationId="{FBF93680-DDA6-4DAD-B114-A641185D9641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5" creationId="{08C2CF0B-0FB3-4196-8850-16B437691043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6" creationId="{600B1FF0-9824-4965-B669-DF758C89E90A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7" creationId="{B94EB205-5BD5-4A1B-89D6-4596447864D2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8" creationId="{42BD7517-DB59-42CE-B0A0-065445DD37EF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69" creationId="{A9B5EFDC-D249-46D4-88E3-DBAE48C47DC2}"/>
          </ac:picMkLst>
        </pc:picChg>
        <pc:picChg chg="add">
          <ac:chgData name="George Ogden" userId="35077cda0ea61f5e" providerId="LiveId" clId="{47854F2F-EA25-4E34-A31D-3CC2EE652B76}" dt="2019-06-29T19:13:12.374" v="152"/>
          <ac:picMkLst>
            <pc:docMk/>
            <pc:sldMk cId="1177204706" sldId="266"/>
            <ac:picMk id="470" creationId="{B8485144-E487-4805-BDE2-00181CC585DC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71" creationId="{58DF1CF7-69FF-4407-A9E2-2A0AFEFE96BD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72" creationId="{A58278A7-1DEE-4951-B357-DF4E5B033374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73" creationId="{5BC7851E-3423-4ACA-9BA3-CBD0D9C91F90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74" creationId="{9C3BAE1C-4CBF-44B7-85C1-62D8848CBDD8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75" creationId="{3316F73B-F794-41B3-8E2D-09927CCEB103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76" creationId="{ED2FAB6B-1E25-46B4-ACBE-D4628DF5F7C2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77" creationId="{CC5EA888-E4B0-445B-8286-D39B84C31A8D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78" creationId="{28A82F00-98D1-4923-8246-5296A593A853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79" creationId="{CBDB91B6-1D13-4752-9F82-B865786D1ABB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0" creationId="{A9DE492F-07FC-4B4F-B261-6D79D675315D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1" creationId="{103A55A7-752A-4F2A-B4B1-D2AC2382E0DA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2" creationId="{936FBCFE-C828-443E-9D99-B69F073702A8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3" creationId="{1CE31CBD-11F7-40B7-9EDD-4F9864A204AF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4" creationId="{0C710413-9623-4B75-90FB-56D31A9E12A7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5" creationId="{0BFB0D7E-8A12-4E26-9A95-A4DC79DA6BD4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6" creationId="{743EFA8A-91B4-4AD8-9445-20DB75445707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7" creationId="{BA4300BF-398E-467C-9448-551C5AF3E35A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8" creationId="{4372F114-DD06-40B5-9304-41C91D6A8684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89" creationId="{2FFE1F4F-5A3E-43F6-8280-C1EB64738019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0" creationId="{1EE10539-178F-4ED5-9E9E-8E601A82DDBD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1" creationId="{BBDD5087-D588-4732-8F71-AF5597A10794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2" creationId="{32809B85-0DA4-405D-B42B-7D437C1F04D3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3" creationId="{B223F58E-7D49-431C-A39B-055A8C8FB835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4" creationId="{0FE4E190-2812-4080-B661-C7ED72841781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5" creationId="{D3347A56-A704-4E73-A3F9-1156E536BB01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6" creationId="{FCE5AED7-FBF3-48C8-BFAC-03A9D3E2CE3C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7" creationId="{7AFDAB3D-3568-4EE4-A605-D7B9857408FE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8" creationId="{342291B4-470F-4B8F-B208-31B7FB2600DE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499" creationId="{F74B0F68-116A-4AB2-82B3-A12A7E31C231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0" creationId="{D3691FB1-FBB1-40A3-8E56-04AD90D96C6C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1" creationId="{7733635C-129E-4161-BEA4-CE8F5D182327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2" creationId="{F7E1F0F1-083B-4F78-8017-370AEC284891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3" creationId="{DD9C4591-A29F-4897-9A6C-61664ABDEA6F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4" creationId="{75C6C324-0200-4411-AC75-D69ABBB9FE21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5" creationId="{589D23BE-0DBC-4824-B3F7-A4B959F86C9F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6" creationId="{0ED969ED-89BF-4E98-95EE-64FFDF864AA1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7" creationId="{34928D38-2F69-45AD-9F59-DBE40ACC330B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8" creationId="{40A0CECB-0928-4D11-BBBD-97587A7BB05C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09" creationId="{79A81A80-D000-4DED-978D-15EFF5645501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0" creationId="{260CF19C-2249-49F9-8808-1AE0BD8A8503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1" creationId="{7516073C-DE2F-46F8-BF86-8E7C3501B0B5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2" creationId="{2906CF66-662B-4793-9FD5-BA17F9505F77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3" creationId="{492C3605-BC2E-4FC1-BDB7-9475FD553CB4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4" creationId="{9E5A8797-0050-4FF0-8AA5-D408AB1F5738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5" creationId="{F16D39C8-7156-4D51-A637-7069F0A81690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6" creationId="{EB34D168-F111-48A3-B942-0A2BAEC759C8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7" creationId="{735CA4C0-7DB4-4BA5-A35B-4064BB41D77D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8" creationId="{803ED74C-995C-4F72-B515-8C0DAE06B374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19" creationId="{AAEDDD0A-7632-4BD0-A177-061F9688797D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20" creationId="{857393B2-7541-4F00-9E80-7D7A0C192395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21" creationId="{D2945B30-C8E2-4E42-9D62-7A3AE72A9AF9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22" creationId="{30A87007-7D6E-4BF1-80F6-B7A07C540F1B}"/>
          </ac:picMkLst>
        </pc:picChg>
        <pc:picChg chg="add">
          <ac:chgData name="George Ogden" userId="35077cda0ea61f5e" providerId="LiveId" clId="{47854F2F-EA25-4E34-A31D-3CC2EE652B76}" dt="2019-06-29T19:13:30.588" v="157"/>
          <ac:picMkLst>
            <pc:docMk/>
            <pc:sldMk cId="1177204706" sldId="266"/>
            <ac:picMk id="523" creationId="{05FE7A3F-ECA3-4505-B12B-6777D7593CE6}"/>
          </ac:picMkLst>
        </pc:picChg>
        <pc:picChg chg="add del">
          <ac:chgData name="George Ogden" userId="35077cda0ea61f5e" providerId="LiveId" clId="{47854F2F-EA25-4E34-A31D-3CC2EE652B76}" dt="2019-06-29T19:12:14.815" v="127" actId="478"/>
          <ac:picMkLst>
            <pc:docMk/>
            <pc:sldMk cId="1177204706" sldId="266"/>
            <ac:picMk id="1031" creationId="{C1FC46B6-3379-4EE5-9857-C9F77F8E81EF}"/>
          </ac:picMkLst>
        </pc:picChg>
      </pc:sldChg>
      <pc:sldChg chg="addSp delSp modSp add modTransition modAnim">
        <pc:chgData name="George Ogden" userId="35077cda0ea61f5e" providerId="LiveId" clId="{47854F2F-EA25-4E34-A31D-3CC2EE652B76}" dt="2019-06-30T09:21:52.686" v="260"/>
        <pc:sldMkLst>
          <pc:docMk/>
          <pc:sldMk cId="3456807126" sldId="267"/>
        </pc:sldMkLst>
        <pc:spChg chg="add del">
          <ac:chgData name="George Ogden" userId="35077cda0ea61f5e" providerId="LiveId" clId="{47854F2F-EA25-4E34-A31D-3CC2EE652B76}" dt="2019-06-29T19:13:42.133" v="159" actId="478"/>
          <ac:spMkLst>
            <pc:docMk/>
            <pc:sldMk cId="3456807126" sldId="267"/>
            <ac:spMk id="12" creationId="{9CB9C2C1-4654-495C-A667-6429336E172F}"/>
          </ac:spMkLst>
        </pc:spChg>
        <pc:spChg chg="add del">
          <ac:chgData name="George Ogden" userId="35077cda0ea61f5e" providerId="LiveId" clId="{47854F2F-EA25-4E34-A31D-3CC2EE652B76}" dt="2019-06-29T19:13:59.136" v="163" actId="478"/>
          <ac:spMkLst>
            <pc:docMk/>
            <pc:sldMk cId="3456807126" sldId="267"/>
            <ac:spMk id="360" creationId="{B1275A03-0C52-4423-A7A3-8870F81B84DC}"/>
          </ac:spMkLst>
        </pc:sp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4" creationId="{6D83BE98-63B3-4E5F-9755-0DA718C8F74B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5" creationId="{C5C31129-5518-456D-802F-3F82E2062DC3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6" creationId="{1419D859-741A-43B1-BB2C-49E7BA53E3EC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7" creationId="{AA1F42FF-184E-44ED-A8DF-F0E73CD9759A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1" creationId="{8338B84C-8E69-44A0-B81D-284DB80F55EB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4" creationId="{9E7EEEFB-54B3-4943-B040-5AE23A95F62B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7" creationId="{DCA66182-D5EE-41EA-B05E-1A28251F272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3" creationId="{7702F15A-776B-47F3-87A9-00113D8E501F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6" creationId="{F6BDDAAD-14E2-400F-B785-B340F6A13CFE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9" creationId="{3B7FDB5E-61B9-4481-A8DB-07301480760F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46" creationId="{E4856C6A-A13F-45B2-8C19-1EC3E7FCD72A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48" creationId="{0D416A35-415D-4E5B-8958-781CDB796223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50" creationId="{46A5B374-EDEC-4963-9C10-1D34ADFD36C4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57" creationId="{770B495E-68CB-4D81-BCEF-9909AAD22D38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59" creationId="{5C37C65D-2DF5-464C-9B6B-9D05B07E205F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61" creationId="{2AB53F71-45A7-469A-9E89-76A681168818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67" creationId="{AAB99008-5425-4663-8E51-17752CAC2E73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69" creationId="{86917615-9791-4014-8B42-819489DA4BD3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71" creationId="{9FF36C12-BB4A-4D27-8664-C6985BDB1B6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77" creationId="{64F285F5-E175-4294-87F4-749AD4B5DAF6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79" creationId="{0DACB910-3DA8-487E-8662-BDE8B5D6BBC3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81" creationId="{D082FC68-6623-41B5-9038-9BDAFCA24280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91" creationId="{75AAC544-9B14-4174-A312-FBE0D8D708E4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93" creationId="{065956AB-376E-4F2B-B9B5-4AB4116E1A12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95" creationId="{468E1B20-6965-4C70-A593-45505CC7D0FD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00" creationId="{02BB36B7-BA38-4817-AD34-C777BE42CCC9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02" creationId="{5FFE8525-6506-4644-A19C-01D53A17536C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03" creationId="{CB9C5B9A-3855-4830-ABEF-6BE4915737C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04" creationId="{BD4AB989-13CA-42D1-9274-65C58DF9F502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05" creationId="{0FA215A9-BBB2-43CA-AC08-DFCDA4AE02B5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06" creationId="{7331877C-4E78-4C5D-BC0C-49835004A595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07" creationId="{257BC012-17A3-4117-B6A0-F6A1CB6B5BAB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08" creationId="{7C282F7A-2DE3-4678-BF2C-0A1E48EB23DF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09" creationId="{094E12CE-BEBE-4566-B863-B922C24BD6F0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10" creationId="{F0909F6F-0C7B-4F35-A0F1-F84F143CEB83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11" creationId="{67BC0F9F-A0BF-41FD-BEBB-03CEAA6CD8E0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12" creationId="{1F7F41FB-7ABC-46A8-AB46-D44B351BBE50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13" creationId="{689EBDE3-E39F-48D7-BD55-43B0291413BF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14" creationId="{732A755A-4413-4DEF-87C6-A1F0D8F18B1C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15" creationId="{8173B881-7508-48B0-96FE-31C403C7B806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16" creationId="{831D1BDA-4EBC-4C55-933B-D33CF9998726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17" creationId="{AF450872-2D40-41F2-9467-95D497AE1767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18" creationId="{0632CB89-0F5E-4E86-8D28-E8750D732EF8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19" creationId="{3C2F6692-AF16-45A5-9332-A03C0BC41E82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20" creationId="{0A1B9448-44B3-4BC0-BBCD-23A018137B1F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21" creationId="{F95C94FC-6F28-4BD4-821D-47DB13950140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22" creationId="{83F9212B-AF35-4EC9-A39F-14F9BE8B125D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23" creationId="{DFCA3763-BB4D-4610-8AA6-652781C9FE55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24" creationId="{B7F494F1-B7F8-40DB-873B-76BFBF8B188E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25" creationId="{56B397A2-591D-4642-9753-489A62F7467F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26" creationId="{A264BBE2-0AEC-46E9-82FA-A83907894EAE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27" creationId="{2D5212F3-B988-4B24-A8E3-A757949F5E16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28" creationId="{FD25DE9E-1532-4362-8369-B8348EFDFCB2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29" creationId="{ED39A89D-58D4-4BB4-BC7C-8D5E0F87A40A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30" creationId="{16D4CBA5-6B93-4D41-9599-143232323E8A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31" creationId="{4523455D-C500-49A4-A7E2-349BE26DA872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32" creationId="{779E33DB-9394-4305-BFE4-FF03EB9AB116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33" creationId="{805F3176-5B60-443B-879C-78524FA3E744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34" creationId="{41CBE5E3-3F9A-4CAB-8320-F778E5A44227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35" creationId="{F76B6B0E-4F33-473B-8F85-F8DF3B983F25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36" creationId="{969F2302-117E-41F8-A6F7-38091A7CD212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37" creationId="{6F17DCF8-4280-4CF8-BD7F-2BF34AD30DE6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38" creationId="{67EC5441-6E71-4268-AB1E-1D63015E4B6A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39" creationId="{859A1A65-2D19-46B6-AFE2-18CF7FE4AF7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40" creationId="{270A79F7-9BB9-4840-8E9E-F3DB30466685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41" creationId="{92FBD307-BD05-4A97-AEF1-BA221E15AF06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42" creationId="{0D78C3E0-0298-4E94-818E-413F7AC0097F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43" creationId="{FD558E28-1541-4B68-B3AF-A629CD4A2C1E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44" creationId="{351ADE7A-0AE0-4EEF-8328-CBE9C5BD87D8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45" creationId="{398E72F0-4D00-4A90-BFDE-812DED32BADF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46" creationId="{C4FA9C8D-003D-4ADA-8CD5-2D3708BF0813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47" creationId="{D61279CF-34F4-41FA-A54E-6AE6AA577FDD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48" creationId="{6B335619-6F2A-4812-9917-9925CC8266B5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49" creationId="{86695E94-2C78-4D35-A20E-00768596F11E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50" creationId="{3219AA0C-6828-4CCD-A54C-1DF25693B400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51" creationId="{A4EBD19C-823A-4E0E-BD59-47111F122381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52" creationId="{32D35D14-DAF1-4471-9589-89DE805FE281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53" creationId="{49BA9631-2457-4937-BD2D-2D1C3AF715B1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54" creationId="{5D6C75A6-4C4E-41C3-82B1-AED3E1B55A03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55" creationId="{515E1CB9-0718-4DAE-A8F0-D2D3279E2977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56" creationId="{6E63F552-EDA4-418D-AC0D-4BC2C6617A72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57" creationId="{CF5F5979-E300-4D60-AF14-19A5751C7FB1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58" creationId="{0104DFB1-0FE4-44B4-BC89-195AB5030185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59" creationId="{60C3003B-05C4-4D01-BC0E-ED00D8926D2A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60" creationId="{A7897087-4E3E-47E6-84D6-3699C6F57754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61" creationId="{48F2C529-83CA-4CB9-8DE2-6A6F52A987A1}"/>
          </ac:picMkLst>
        </pc:picChg>
        <pc:picChg chg="add del mod">
          <ac:chgData name="George Ogden" userId="35077cda0ea61f5e" providerId="LiveId" clId="{47854F2F-EA25-4E34-A31D-3CC2EE652B76}" dt="2019-06-29T19:10:36.156" v="96"/>
          <ac:picMkLst>
            <pc:docMk/>
            <pc:sldMk cId="3456807126" sldId="267"/>
            <ac:picMk id="162" creationId="{F7C2AC30-43DE-436C-BCC6-7C01901BC6C2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63" creationId="{B9C6A0D9-9469-4834-9110-1D6E41D9F8A6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64" creationId="{94544B4E-8080-4DC8-B944-6BC9EF275F83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65" creationId="{4834B24F-1CD8-4FED-B817-2A2B490B03F9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66" creationId="{FFA5F77A-32E0-4C40-B42F-3F30064A6EF9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67" creationId="{496A1061-7277-4747-BE20-909B0F18A783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68" creationId="{E01270E7-0289-41EE-888F-8902584354D1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69" creationId="{34E5F945-EF26-4AEA-B456-E588AC143580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70" creationId="{9722F381-D9F9-4229-B64B-3168AE10C2EB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71" creationId="{C5D0901B-BD25-4DE9-800E-939D802C3113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72" creationId="{D38EB841-365F-4BF8-8C7B-566AFEE92B54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73" creationId="{B8D028D4-30EB-4F7E-B592-526537B7840F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74" creationId="{4067F845-4A2B-4F19-B1C9-3362C4A20E27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75" creationId="{421227A1-BACB-468B-88A8-DB1E331E0AD8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76" creationId="{009D7519-073D-4EBD-A4CD-E4C4B771AD7C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77" creationId="{2B57E78E-59D1-49DF-A731-C6E85DC607DF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78" creationId="{863F6C1A-D2E3-404F-AFBD-60F3F5D90ECD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79" creationId="{F0422D55-0A11-4C9B-9B13-1955B1E75D5B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80" creationId="{C2AEF573-38BC-4D5F-8DB1-74C906CC89B9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81" creationId="{81E0AAC2-D349-4D3A-AF26-D327D68A9610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82" creationId="{2D16C590-B94D-495E-9A81-6D295CC83383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83" creationId="{760C8122-D42A-4D84-BAE2-0295A1029F90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84" creationId="{6E27F516-0469-4B17-A2E5-40E457BEEE64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85" creationId="{B5DFFBAA-D8E8-42A0-B4AD-A6F3F4AF6018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86" creationId="{7CC5CBCB-66D2-45EE-8A3B-15BA1EA4C66C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87" creationId="{7130536D-B319-454C-9AFB-FF59D7D3A285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88" creationId="{736F5A77-8F06-4D88-AA96-129D16E237D6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89" creationId="{3352E3B5-B067-4D6C-93FE-8305EE6BCE73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90" creationId="{6DF05DC3-4084-475E-B71A-D6DB6AA660E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91" creationId="{46145D8F-5079-4DF7-9CBD-32053C366780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92" creationId="{6D9AEAEC-29B3-46AC-A54B-09F61CD96435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93" creationId="{3A4ACB0C-7D67-49CE-B15F-724733CAEE97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94" creationId="{5065018B-229F-4F31-B1E3-83D01BAB7868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95" creationId="{242A9CFA-433F-41B8-A24E-D7E2F5BC7C10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96" creationId="{F249B974-10CD-4B08-8823-4CE0864760EA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97" creationId="{4AC2BC64-93B9-4B5F-B0B9-B3FA5113399C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98" creationId="{B713E033-448A-4BB7-8553-64E72D30C493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199" creationId="{8A878D6B-2C68-4D8B-BDD2-AC89BCF04B65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00" creationId="{3F1486CB-5C85-4AC3-8D66-8238504BE60A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01" creationId="{49EB94B1-FFE8-4D78-904C-707AB805D103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02" creationId="{06667224-B902-4AF5-82CB-2673817AE9DB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03" creationId="{2B0136BE-572B-4CA2-AF80-2071A1E0EE4D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04" creationId="{BED8F642-28E2-4F63-A155-626DD15AA7AF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05" creationId="{25773858-4D3F-439C-9C18-93DEA82C7233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06" creationId="{C8CA4F6F-C015-4A4B-94AE-42DFF2543E5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07" creationId="{AFA60AD3-E84F-4D2C-AD44-EAF207629C2C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08" creationId="{662D91AC-E370-45C4-A629-57076324D42F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09" creationId="{2B31FA97-BD15-4E1D-B8C1-E37BE11E2738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10" creationId="{DD3C8563-2B21-44D0-B92F-05E5CC3E6AA5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11" creationId="{382E3A73-5DB8-4642-9635-BC929B44BCC1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12" creationId="{92429505-87C7-4F87-B6B4-3DB1371CD2B1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13" creationId="{0BFFC6C3-DD89-4B7D-8810-29F4C23EC3F9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14" creationId="{B69BC296-46CF-4470-8CEC-57E253860B21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15" creationId="{7B93BF21-94F3-478D-B929-C03895206057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16" creationId="{C4C85567-8936-4827-ADB5-E2E8BDE2781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17" creationId="{10465AFF-925A-4EA1-8BA9-CDE78CAEB739}"/>
          </ac:picMkLst>
        </pc:picChg>
        <pc:picChg chg="add del mod">
          <ac:chgData name="George Ogden" userId="35077cda0ea61f5e" providerId="LiveId" clId="{47854F2F-EA25-4E34-A31D-3CC2EE652B76}" dt="2019-06-29T19:11:00.664" v="103"/>
          <ac:picMkLst>
            <pc:docMk/>
            <pc:sldMk cId="3456807126" sldId="267"/>
            <ac:picMk id="218" creationId="{80E8E5C2-AA33-40AB-9655-10555BEB04DE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19" creationId="{8C46A449-E30B-4DA7-AE0B-E16AE3AA4C2D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20" creationId="{99C3EDEF-15F8-44F2-997B-E92F87F7128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21" creationId="{001B186A-F27F-4B42-95D0-FB37FD75D49B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22" creationId="{12DD4D00-FC20-4FE8-865D-FEF6AAD2A65E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23" creationId="{B02438A3-781C-49DE-8570-713D59BFC428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24" creationId="{8D7CB83A-3CDD-4395-A477-9AB079F27235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25" creationId="{FADD6989-00D6-42AC-B7AF-94E90F4686F6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26" creationId="{B9A14976-0251-4650-A735-518F0ABEA993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27" creationId="{7AFE1B77-8F8B-44AF-8DB7-C75509C51CA2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28" creationId="{2B9E62D1-E3A4-46A1-A5AC-07B59FC37BE5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29" creationId="{8D7C6758-98D5-48DC-AD04-841D1CD79DA6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30" creationId="{E539D84C-3C31-48FA-B98B-DCE57089CDC6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31" creationId="{8F5A25CB-1E2E-46E6-AC9B-56E917BEF8FE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32" creationId="{A9A0CC1A-D549-4C96-84B0-ED5D61C7459B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33" creationId="{F7FEFF57-F411-4BBC-8920-C4E738669BC1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34" creationId="{28E343D1-B444-468D-A7BA-94C562E3FB63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35" creationId="{D50813E7-A808-47E2-98E7-0DC52CDDBD33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36" creationId="{7B8A8F38-6E76-440A-9E85-B6DDF65D70A6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37" creationId="{6536ADC9-2A59-4092-A68F-9414473F0DA0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38" creationId="{EFEA251C-CC2C-42EE-8700-F3D4F7E72B15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39" creationId="{002F1E37-7B4E-45A9-B5AB-9DF3F283B5BE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0" creationId="{7D91B777-CD0D-4235-BED9-B10F7CDADCF4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1" creationId="{F72B4D6F-1CD0-4056-9BCA-44A78AA3130B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2" creationId="{9E325172-AE4A-4642-9144-6D373BA2AF3E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3" creationId="{DC8F3B20-C58B-4DAE-B7C7-FF2E420752F9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4" creationId="{24648EDB-A329-469A-AF19-2FBA00FE7BCD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5" creationId="{ABC45CAE-CD79-4E42-89AA-E60786A47AD9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6" creationId="{10448FC9-91A4-48F3-A3B1-8136448A8F5E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7" creationId="{226B62A8-6EA4-49C8-A2F7-7C4EE488F9B3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8" creationId="{97A6E931-7C01-4E48-97AE-A003849E187E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49" creationId="{BD4F1F39-5202-4A44-B318-8CA4F87B87E2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50" creationId="{FCA7E147-F5C9-4279-9C18-23FD0A5DF940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51" creationId="{7763EF63-3998-4B49-8057-0D9DA98BF778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52" creationId="{71A8CE1D-736A-4D8A-9FF8-EA659218FE7F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53" creationId="{908B193D-DB50-4974-B3F1-7D1E6410D8B5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54" creationId="{80B6DFE2-EC72-4F35-BF8E-8818A391FE3E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55" creationId="{27FBCB8A-12FC-4C09-B51B-89C28A3BDE71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56" creationId="{ADBF89FC-3ABC-4DD6-9E39-6ACF5AD2A967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57" creationId="{2BD5321D-C33F-483A-90D9-ED5CE00D62AB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58" creationId="{1066FC1A-80FF-486C-8FF4-31469099A7D9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59" creationId="{2CF588F1-A9CC-4790-BA3D-785E94607E50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60" creationId="{89691251-5984-4C1A-A558-66D09F93D9F8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61" creationId="{4C4FA120-1DC7-4ABB-8F84-6FFFB6F81F36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62" creationId="{1447B6D8-BEA2-45A3-BABF-9C3F43E7DB3B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63" creationId="{B99D220E-48FB-4737-9EF3-CCCF224B8141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64" creationId="{E9F14CC2-0777-4DDC-8A0B-0C525546357F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65" creationId="{DEA66D9F-A316-49AE-8188-550CBBD8609E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66" creationId="{0A111CE0-76A4-4A71-BF61-1E6D4297EB36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67" creationId="{272A8E4D-FEF0-4C80-80F5-195C4D78DF4E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68" creationId="{61BC17CB-A076-41F0-9290-F1C9E2637F6A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69" creationId="{998CD0FA-8DE8-4FFE-BBB2-8B32D65C493C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70" creationId="{784AD69D-6AD0-4D0D-B4A8-B1211BD42A0D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71" creationId="{D5433018-44F1-47C7-AEA5-F882A050BB87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72" creationId="{CE23F973-6190-4D4A-AA98-19E683E6EACB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73" creationId="{EF47683E-9989-44E9-8387-D843044A4B18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74" creationId="{51D9FA2D-7ECF-49C3-845F-5CC36C193EBA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75" creationId="{22D572A5-9DE1-43CB-9449-FE136FF1E1ED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76" creationId="{F3068CBD-80C0-479A-BA1C-C01DD85676F7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77" creationId="{904390DB-2BC5-46F4-A6F8-6164A0F65F11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78" creationId="{CC265B3C-8792-4DC7-9B31-52D8431283E2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79" creationId="{C3BAD88C-F3D5-4F5B-B10F-006F0B6CF057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80" creationId="{422E3AEB-6A01-4134-9A56-7CCCD58025B4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81" creationId="{70274C42-7034-4388-A490-CBFF4418846B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82" creationId="{1C804273-FA5D-40C6-9C5F-DD1833DBF364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83" creationId="{5A7E47D9-2EC5-4174-BD71-876FDC4ADDAA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84" creationId="{1CD3C0E4-2C01-4A5A-9CAA-BD599E606F32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85" creationId="{CF1F59EF-6AEB-42D9-8DE9-6F019B759642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86" creationId="{F6C1E957-6D92-4161-9586-7A128EAFB32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87" creationId="{3B619343-6D2B-42C6-B3BC-C04B46215BCD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88" creationId="{7F5349BE-E7CF-490A-9844-2879CC7FF196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89" creationId="{78EEEB05-DFFA-4807-9937-96F5C03B342D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90" creationId="{00E67418-9BC2-4F85-A333-D5ADC2B7D20C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91" creationId="{7FA0BA58-41D9-47E6-AB4F-055D57EC6698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92" creationId="{A50AD201-2BB5-4C83-8BC9-289912903380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93" creationId="{64B93D6F-1C68-45A8-B0CE-24198EDA7407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94" creationId="{500FFC10-6961-4924-AA3A-F8903F03FE9A}"/>
          </ac:picMkLst>
        </pc:picChg>
        <pc:picChg chg="add del mod">
          <ac:chgData name="George Ogden" userId="35077cda0ea61f5e" providerId="LiveId" clId="{47854F2F-EA25-4E34-A31D-3CC2EE652B76}" dt="2019-06-29T19:13:09.934" v="151"/>
          <ac:picMkLst>
            <pc:docMk/>
            <pc:sldMk cId="3456807126" sldId="267"/>
            <ac:picMk id="295" creationId="{C009818D-4394-4807-B6E1-30D3534D6F42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96" creationId="{B953A72B-AE97-44ED-9DB6-A72B097692DD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97" creationId="{AC7C223C-DF25-4C6A-9EEC-2CE1209BA1C2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298" creationId="{CA0AFF3B-296D-4CD4-BF38-1C33CCD4C8EB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299" creationId="{F02FC5C2-0FBB-4E7B-9F85-8F7175FE3DCF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00" creationId="{FC181859-CA7A-415F-B933-15DA8EA2890D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01" creationId="{55A6F6EC-0020-4F21-8AE5-83F363677F9A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02" creationId="{D67588CB-5707-48F0-B24A-9EE879BC9D13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03" creationId="{3A2B6422-4495-421A-87B6-FC23CD42E9BA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04" creationId="{260367BF-7674-4501-B894-028F034EFD01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05" creationId="{2D17CA6C-CF82-4AC9-8472-6E7F736A4BAB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06" creationId="{FB13C9B1-73DF-42A9-83B3-23637596F5F0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07" creationId="{087D5FC5-0C8F-4946-B812-14B8A8D6EFD5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08" creationId="{D7517C83-33B3-424C-82D9-6E56C38A45A1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09" creationId="{4DAB22C9-FD76-41A6-92FC-F646CE5DC7F7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10" creationId="{18DC3922-17F8-4F3C-BCAF-79B7489413B5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11" creationId="{1176044F-0E55-4CA8-8E69-DDEA61B69ABD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12" creationId="{96C40370-A79E-4719-816E-302A020422A3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13" creationId="{E1AB45FC-C8B2-409E-A3BE-016BFADEEC3A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14" creationId="{90723C5F-92B8-413E-A194-4A346BC4C496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15" creationId="{0BE07199-EF17-4F3D-BF32-A10C2A69E4FE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16" creationId="{21A2162B-F02F-4EEA-8F58-DDD3BB25E764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17" creationId="{8F766A8B-3BA5-480E-BF4C-08176542700A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318" creationId="{B2A213FC-A65B-4CB5-9E1E-13FF1572DF37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19" creationId="{1335F542-A065-4FF9-95DF-B80F5AD42670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0" creationId="{E31806E0-5C8B-4B28-AB2F-FB678B917D1B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1" creationId="{D9967FAC-BD72-4505-90E3-19656F291200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2" creationId="{EB69DDDD-E68E-487C-8E3E-85672EFFB9D1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3" creationId="{877BC634-79BC-4264-AE36-0C0DA05D534C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4" creationId="{BE50FCC1-9096-4534-A619-15C81872A861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5" creationId="{C1C79FF2-B747-41FC-947F-9158EBAC0E87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6" creationId="{40FA2F3D-E32C-4127-9835-DAAA4193AEFD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7" creationId="{0E068619-6B8A-4680-A239-911538EA91CC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8" creationId="{7EF7D7BD-9BDD-442E-A313-E8597CFB9114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29" creationId="{C11B75D9-C6AB-42BC-9999-EAA1DA9A27B6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0" creationId="{A696C890-F56C-4B49-B420-8C4954250658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1" creationId="{62AD146E-5F1D-4E00-AA50-374B19EA4A99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2" creationId="{A429A0BB-F81D-4047-8C86-C500D437003F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3" creationId="{A6DC5F7D-C810-489F-99D5-9855269A62A2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4" creationId="{284154E1-1C39-4A2C-88F9-34596155A12F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5" creationId="{891E066E-C6C0-4646-8A5B-915547A9E244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6" creationId="{84E60591-84C3-49F0-A919-5D62DE8A252B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7" creationId="{7C660592-FF6A-4BE7-81A6-B93FA051744F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8" creationId="{E9D6006C-3B55-4677-815E-B4F45BF004BC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39" creationId="{F8FF7524-47B2-4C54-99A8-65B3F23FA7A0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0" creationId="{9E6C1578-A79C-4BFC-A5B4-1710ADF11C11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1" creationId="{B25EB0DD-F418-44AF-B94D-EB60EBDFF5EF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2" creationId="{8F631E64-E1E2-42AD-ADC5-4F74507DCDBD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3" creationId="{13F41867-74F0-4BE9-BD15-55FDE1349E6F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4" creationId="{8B9A8007-9A71-45F0-BB1F-5F1AFCF39864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5" creationId="{CA3914D1-7299-4395-9F25-8062A9B2287E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6" creationId="{EDD7E664-AEC9-4791-92DE-84A1CB4DEB1A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7" creationId="{A1C47406-B23A-4E3E-8B94-D2B910790276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8" creationId="{A6F4F845-3AC7-4069-9385-4189C3243D1F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49" creationId="{84115724-2251-4082-9EF6-3CC5A397F8B9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0" creationId="{BD9A23A1-55A0-4A06-A0A3-BAB17191AD1C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1" creationId="{EB4E18AE-5CCF-43FA-840D-530ECFBA33A2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2" creationId="{2736059C-D75E-46BC-B6D4-8EF1813A4678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3" creationId="{A07C490C-D9E5-4DB6-86FA-A5C0CF0C2D8A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4" creationId="{C60379C8-C675-42F0-B8C3-17FA080E8D25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5" creationId="{46E657B0-B25B-4682-AB4A-2967DE571D2F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6" creationId="{B1A1302C-C832-45F9-B55F-5E52BC781A2B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7" creationId="{128D9843-9D0C-4A9E-8285-01CC5ADD8764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8" creationId="{78292E7B-5A64-4587-A7B3-27F5C1F2A463}"/>
          </ac:picMkLst>
        </pc:picChg>
        <pc:picChg chg="add del mod">
          <ac:chgData name="George Ogden" userId="35077cda0ea61f5e" providerId="LiveId" clId="{47854F2F-EA25-4E34-A31D-3CC2EE652B76}" dt="2019-06-29T19:13:27.712" v="156"/>
          <ac:picMkLst>
            <pc:docMk/>
            <pc:sldMk cId="3456807126" sldId="267"/>
            <ac:picMk id="359" creationId="{5CE3CF61-0EE0-4C8F-AB39-7356A40D013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61" creationId="{6F4854D0-ED10-4F1F-B821-01BF8DB6E06A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62" creationId="{E9AE1B81-F7D5-4048-A6AB-E4297733455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63" creationId="{994AA6D4-DB25-4565-8B73-21DA7024EE2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64" creationId="{7A7F18FC-A0FF-4609-8550-5F82AC06D0C1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65" creationId="{CBCA4CC4-8985-430A-876F-CB05329CAFB9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66" creationId="{25551ED7-3A6A-45E8-A23C-03C16FBF457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67" creationId="{02469467-CC4D-491D-8849-C1269794958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68" creationId="{BD3B443D-4F16-47B8-ACD2-41FED39E0C3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69" creationId="{74040524-13D5-4E8F-919B-A81044B5109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0" creationId="{10777131-B6EB-44DF-9160-A072B971236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1" creationId="{41C043C1-10F6-4F8D-9D84-DBE6BAC419CA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2" creationId="{D8F259F3-8D79-447A-8140-8E7B9A47C0DD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3" creationId="{0357ADC7-F387-49FB-87F3-811440E0DE5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4" creationId="{3F6EB19E-690D-4F3C-B8A9-9319B82C0DF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5" creationId="{9E6C598D-A536-4228-9077-242A7E5A04B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6" creationId="{13662031-15B9-4B4E-86C5-AEEA9D50EB1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7" creationId="{DCAF55EC-0690-4F77-89E0-AC9D6A11B22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8" creationId="{786386B5-0FA6-4039-9356-0C6D986B9B10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79" creationId="{6E2AF6AC-9C33-46BB-BDFF-310F78AFDF3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0" creationId="{BD1B5E3D-733A-44FD-B79E-E0846E15719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1" creationId="{E4B31B42-1EA7-42A5-8603-633382CEDC77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2" creationId="{D4EE2108-255A-41F6-86B3-50BCF57DE13B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3" creationId="{87065208-4095-4AEE-912C-13828489C8A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4" creationId="{15D8CC28-FE75-4CF3-9D04-E87EC680EA7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5" creationId="{4E6BE952-3D68-4B59-94AA-B8977B4F8C1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6" creationId="{322215AE-FCA5-4F26-921F-05F1F68BA53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7" creationId="{E1D6769A-575E-498A-908E-30C7CFF3822A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8" creationId="{2E43C947-70EB-4139-9D7D-CE5E6E7E698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89" creationId="{0BE60B99-A8E3-468C-A366-7B704A76632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0" creationId="{1056F01A-32B4-4254-98C3-DCB1A028F52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1" creationId="{F8D0F188-19FB-4B94-8628-077DA94FE2C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2" creationId="{F8AA0BFF-D1F3-40E1-A0CB-169B840BB760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3" creationId="{32DAFF7E-C12B-4A35-A362-B4CC7478A4AA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4" creationId="{4C849772-256D-43DA-8024-5CEB73853D0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5" creationId="{6119C916-7F12-49F5-8E28-04247D02753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6" creationId="{1BF1FBA6-2510-450A-8DE5-AFEA0241147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7" creationId="{988874FE-7364-4A47-95A5-F194D809B43B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8" creationId="{F6826BE3-E338-4698-9056-A1F275AF428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399" creationId="{7B862F2F-C31E-4ED0-8532-0F018910604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0" creationId="{1D9B85CD-B247-4BE9-8B7D-E33E29ADF5A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1" creationId="{EDC1705F-99AF-42F5-B3CD-66CB326E569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2" creationId="{86370232-7DC5-423D-9215-E8B3875C1087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3" creationId="{BDECBF39-F800-49B7-843A-DAED4790AA7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4" creationId="{34D41B12-781A-4F0A-B544-DFCFB87AD92B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5" creationId="{0456D185-AB2D-46AB-BF7F-E9E4EABB368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6" creationId="{0401A6E8-9E86-4330-BF23-6BD3B8632F91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7" creationId="{550B1D81-7D02-42B6-9F3C-B5E219C0E19A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8" creationId="{360670E1-C956-4F99-9A74-7047AF9755E1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09" creationId="{4DB8F048-B92C-4C88-B2FB-76086B123F4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0" creationId="{80AB22F2-E961-4EC1-9C5A-AC005FBA153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1" creationId="{AC0F34A6-8219-41F2-95C1-5F663A38A78B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2" creationId="{28D0C3B7-023C-4CFF-9B7E-5E61623D41E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3" creationId="{C27FF1BB-21EB-405E-969D-10EC750C1B49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4" creationId="{BF4CDD4B-F2BD-4024-BC73-F0EEDA8BB57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5" creationId="{41F777E7-6579-410F-8058-9BEDA096FBE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6" creationId="{4104E630-5F69-48B4-853F-B0E666C1046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7" creationId="{F8E96652-1CEA-4D65-BE17-E9E6294D544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8" creationId="{FF9E07C8-9B93-4706-BA41-375950068D9D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19" creationId="{6D429385-222F-4784-8B52-13AD2215E31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0" creationId="{CB8DE998-E904-48D0-8F65-2EE8987B570B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1" creationId="{9996B440-B1EE-4072-AD06-630B774768F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2" creationId="{BF82A096-4B99-4828-8098-7272177256EB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3" creationId="{BE309969-D0DA-41AE-B049-AC12367D6A9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4" creationId="{66733E49-C76A-4C71-9FCC-8F802AF9725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5" creationId="{13153701-9CB1-4400-A24A-26E3F78E3EC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6" creationId="{DFB3C7A6-868C-436C-A17A-FCD35100F66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7" creationId="{1E2F6481-2B2E-4218-9016-CFFE71E078D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8" creationId="{AE808447-EEEA-4C58-8B5D-6EC8AAD74C5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29" creationId="{94E63F75-902E-491A-97DF-2FE858690BB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0" creationId="{788614F1-9E84-4293-940A-C06E3F4314E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1" creationId="{4A72FC02-4B59-429E-801A-D339BF796AF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2" creationId="{4C28B346-A779-49DB-8A78-C16E340E7C1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3" creationId="{D131F96C-06CF-44D0-9EEE-8E18BEF8DD8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4" creationId="{395E4EE3-8ADD-4E10-A6EF-DE5C5EDD393D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5" creationId="{3E43B2F9-B35F-4B28-B1D2-CB9655D020D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6" creationId="{8A421486-D53C-4052-AD7E-ADB0796356FB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7" creationId="{D49C58BA-1169-4DA1-8ECA-CF57C8FFCC8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8" creationId="{3874851E-784B-42DE-B8F8-1F6B01398221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39" creationId="{64EBF6B6-B08D-46A6-B50C-473885B44FF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0" creationId="{E3F23DCD-7607-42A2-8B3D-D525A8B5D93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1" creationId="{AF3B1DA0-FBE4-42AF-969F-60D7567E7EE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2" creationId="{84A9CFE2-F7D0-4A3F-A826-05DF82288E6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3" creationId="{3BE69B58-C184-4FE6-B97B-E0A100CCC5C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4" creationId="{372ED0BD-EAF5-4FD0-8158-3A2066B81529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5" creationId="{8A751DC5-9053-4557-9D18-CF6634A3B6A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6" creationId="{AB7CDA52-192A-41D8-ACCF-CD0B77DAA2A2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7" creationId="{6FCB473F-3FC8-4362-88DF-41D4B4ED0BE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8" creationId="{59A25108-9B91-49BD-A7A8-8BAADA74F98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49" creationId="{46902F0A-9BA8-425B-AAC7-C27FFCAE32F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0" creationId="{929C57AE-3E79-4961-8076-4FB22F129E1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1" creationId="{F0DD9B18-9ADB-4874-8A5D-8D31A3D8627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2" creationId="{1679E1B9-B77C-4759-BC91-911698121172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3" creationId="{0E31EF4D-3904-4AE0-9E4C-13ED8FA7C781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4" creationId="{99D5FB6D-90C7-474C-9357-0370E4983509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5" creationId="{D161B86C-0925-48E9-8721-EF4F2BC7BF31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6" creationId="{3D56F5D0-449F-4114-82BF-C8F6BCE8FCA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7" creationId="{81152059-2B22-4E32-BAE1-8EB1A87F6C97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8" creationId="{B226830F-0817-4706-8BEE-4632F461C3D2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59" creationId="{4818ED91-1B74-4F02-AED1-42F25F3B269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0" creationId="{678C7943-2854-4651-AE7E-E24F6E99EC3A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1" creationId="{6A8008EB-E811-4FC4-A7F3-19A934FB8C82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2" creationId="{883CD93D-2B2F-44DC-B6E8-12259B47A19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3" creationId="{2B7C8135-1F26-417A-BBF9-7D0D9B04C5BA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4" creationId="{74F273A8-2BF5-4295-9864-8074E70736E7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5" creationId="{0DB69896-7D9A-4A5B-87A3-61060440046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6" creationId="{E5E88C66-69F5-45C1-B8C9-B561B762063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7" creationId="{50B559DC-1B86-4BE3-BB2E-9A90225DD54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8" creationId="{737CB36E-F89B-4F1B-AA1F-03F12C12BF27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69" creationId="{E06B004C-CF1B-4A1D-9EA1-EE46B12D64B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0" creationId="{14611FD0-33CE-4F35-A67A-E15D5E66848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1" creationId="{A3395ABF-6C24-4194-96BD-ADF99FD71652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2" creationId="{F880ED6F-D7C0-4183-BD03-FFC7C33D9B59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3" creationId="{EA68B3CD-1BD8-4652-91DC-AD413DD922D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4" creationId="{8342F38F-8319-4B6E-AAE2-6F031918940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5" creationId="{7FE909F6-817A-4D66-88A6-BCC3DA621DBD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6" creationId="{0F55CC7F-B64A-45C4-971C-8283DA45742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7" creationId="{65DC36CF-2C27-48CD-B452-6F785DFB0DD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8" creationId="{9FBFE987-0220-4A48-B4B9-714D7878112A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79" creationId="{D9AEE830-E1A9-45EF-8672-A69A776068A1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0" creationId="{5A4F0C04-026E-481F-9558-7EBB90521718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1" creationId="{51F1FEFB-D5D7-43D4-9E26-D813B65B48D0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2" creationId="{CB86DBC8-6621-4C04-8597-2B0D72A5130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3" creationId="{19909740-F9BF-4C32-8A17-B18BF1248B5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4" creationId="{357FC375-4038-4E37-B7BC-64E65CD903C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5" creationId="{77DAE027-759C-4B3A-A390-A3A8B9CF0D2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6" creationId="{367D3126-5E42-415A-BB02-E51C2D57C181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7" creationId="{FFE2B2BB-E085-4CB5-A75D-2FC7E7B9FB3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8" creationId="{4AAC67C3-323D-47B3-86BF-7654B81FFA6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89" creationId="{D534A9A0-3992-4689-B9F6-97B29DA8470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0" creationId="{9DE7AE14-D4F5-4617-83C5-756B53B854B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1" creationId="{470667CF-FB24-4114-A208-E3AF412EDC99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2" creationId="{453E38FB-63CD-4B3C-9086-64442C1FFCE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3" creationId="{B39A280D-1494-4997-9A9F-C092AFD79A02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4" creationId="{E9DB6A3C-1CA4-444D-A1E8-1A56E7739B8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5" creationId="{1DB37335-E28A-47A7-98AB-B998677A500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6" creationId="{B5EDB8FF-3A11-41EA-9CF6-27A337CCC0C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7" creationId="{0F24BC70-0A71-4417-8BAF-7C8F8D5E902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8" creationId="{3BBC3C5F-E2E8-4CE5-9323-AF9129C8D23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499" creationId="{934144C9-938B-47F1-8499-4C4F67F82F3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0" creationId="{69645A17-1567-40C3-8601-5BE21175A4CA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1" creationId="{74B9AC48-A08C-4658-A3B5-D7A872E15297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2" creationId="{E1C4176C-DD77-4806-B481-E85ECA73040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3" creationId="{858FA884-79D1-4C65-AB8E-25B5B35126BD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4" creationId="{EAD28A17-C013-4BE0-ADF3-4EC4802960F9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5" creationId="{72B55363-4C4D-4CAD-BD1B-7A4A125B819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6" creationId="{071C2A51-348F-40DC-B3DB-92A9D5E290FE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7" creationId="{B51019C4-FFB8-4248-B225-EFAD3F64700F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8" creationId="{E9D2ABC7-BFCF-4D58-951B-E6079E921EC4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09" creationId="{7023B52E-8CF5-4BCF-9ADF-86F3CCA151A2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0" creationId="{D5EF3678-1D66-4553-B948-DE875187FCE2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1" creationId="{BE332791-4BA1-4C29-BA35-984D81BF018D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2" creationId="{FA96C58B-7EB0-438C-B6CB-0D808AE7C516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3" creationId="{C2BB6BB5-65ED-44A8-B3E1-E8E8050906EC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4" creationId="{11B2A375-7517-47FF-853C-93086368011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5" creationId="{1FBEE9B5-621E-4C77-97A0-FB45A13A2C40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6" creationId="{AD608E62-1E05-4C7A-AF47-30191B245082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7" creationId="{24AB0030-7FA9-4D11-83E4-5F649DBFA263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8" creationId="{6A1466EC-1574-475A-A6D8-D17A961B0995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19" creationId="{692A7A1B-7D36-4C2E-B326-860A198D79C1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20" creationId="{E7725DCD-805C-48B0-8353-5E87C2EEE7E0}"/>
          </ac:picMkLst>
        </pc:picChg>
        <pc:picChg chg="add">
          <ac:chgData name="George Ogden" userId="35077cda0ea61f5e" providerId="LiveId" clId="{47854F2F-EA25-4E34-A31D-3CC2EE652B76}" dt="2019-06-29T19:13:52.715" v="162"/>
          <ac:picMkLst>
            <pc:docMk/>
            <pc:sldMk cId="3456807126" sldId="267"/>
            <ac:picMk id="521" creationId="{5A9F01BC-4700-4B59-BFE6-158FD12FFEDC}"/>
          </ac:picMkLst>
        </pc:picChg>
        <pc:picChg chg="add del">
          <ac:chgData name="George Ogden" userId="35077cda0ea61f5e" providerId="LiveId" clId="{47854F2F-EA25-4E34-A31D-3CC2EE652B76}" dt="2019-06-29T19:13:46.530" v="160" actId="478"/>
          <ac:picMkLst>
            <pc:docMk/>
            <pc:sldMk cId="3456807126" sldId="267"/>
            <ac:picMk id="1031" creationId="{C1FC46B6-3379-4EE5-9857-C9F77F8E81EF}"/>
          </ac:picMkLst>
        </pc:picChg>
      </pc:sldChg>
      <pc:sldChg chg="addSp delSp modSp add modTransition modAnim">
        <pc:chgData name="George Ogden" userId="35077cda0ea61f5e" providerId="LiveId" clId="{47854F2F-EA25-4E34-A31D-3CC2EE652B76}" dt="2019-06-30T09:33:59.568" v="296"/>
        <pc:sldMkLst>
          <pc:docMk/>
          <pc:sldMk cId="2517143948" sldId="268"/>
        </pc:sldMkLst>
        <pc:spChg chg="add mod topLvl">
          <ac:chgData name="George Ogden" userId="35077cda0ea61f5e" providerId="LiveId" clId="{47854F2F-EA25-4E34-A31D-3CC2EE652B76}" dt="2019-06-30T09:33:32.604" v="294" actId="164"/>
          <ac:spMkLst>
            <pc:docMk/>
            <pc:sldMk cId="2517143948" sldId="268"/>
            <ac:spMk id="3" creationId="{97AD9DE2-EEC3-418A-8913-FB172ACF23EE}"/>
          </ac:spMkLst>
        </pc:spChg>
        <pc:spChg chg="mod topLvl">
          <ac:chgData name="George Ogden" userId="35077cda0ea61f5e" providerId="LiveId" clId="{47854F2F-EA25-4E34-A31D-3CC2EE652B76}" dt="2019-06-30T09:33:32.604" v="294" actId="164"/>
          <ac:spMkLst>
            <pc:docMk/>
            <pc:sldMk cId="2517143948" sldId="268"/>
            <ac:spMk id="112" creationId="{C23FA91A-425B-4632-BD64-012CF7365774}"/>
          </ac:spMkLst>
        </pc:spChg>
        <pc:grpChg chg="add del mod">
          <ac:chgData name="George Ogden" userId="35077cda0ea61f5e" providerId="LiveId" clId="{47854F2F-EA25-4E34-A31D-3CC2EE652B76}" dt="2019-06-30T09:22:48.064" v="271" actId="165"/>
          <ac:grpSpMkLst>
            <pc:docMk/>
            <pc:sldMk cId="2517143948" sldId="268"/>
            <ac:grpSpMk id="4" creationId="{AE74768A-30BB-4ADC-974D-FB9178C9A1CF}"/>
          </ac:grpSpMkLst>
        </pc:grpChg>
        <pc:grpChg chg="add mod">
          <ac:chgData name="George Ogden" userId="35077cda0ea61f5e" providerId="LiveId" clId="{47854F2F-EA25-4E34-A31D-3CC2EE652B76}" dt="2019-06-30T09:33:32.604" v="294" actId="164"/>
          <ac:grpSpMkLst>
            <pc:docMk/>
            <pc:sldMk cId="2517143948" sldId="268"/>
            <ac:grpSpMk id="5" creationId="{E1E3F4EA-AA11-4B6E-B8DF-0918962F8142}"/>
          </ac:grpSpMkLst>
        </pc:grp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" creationId="{EC940D38-AE9C-4040-8815-3063437521D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14" creationId="{FFEB3FE3-1774-4268-BBEA-509EE90EB31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15" creationId="{5F086094-25F9-46DC-8775-A239147DDF0F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16" creationId="{40EA1D51-357A-4AA8-999D-A246F1C741C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17" creationId="{5927AE6B-BA45-4723-9C45-47175488244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18" creationId="{71C3A903-6F98-4740-A728-B838DD8C0BD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19" creationId="{477AB9E0-C956-43BB-976D-EF6C6EED315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20" creationId="{972D298D-C27D-43FE-B899-26E095109B79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21" creationId="{B49F8A05-2C6E-4832-AA1D-EECF49F6B05F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23" creationId="{26166276-7CA9-467A-AB6E-C9D0900FBB7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25" creationId="{CADFC5CC-EDD6-466B-B4A4-6DDE69AD544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27" creationId="{24F23AC0-DC4E-45E4-9B84-F978F033279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28" creationId="{38A16FA1-F2A9-4C79-91A2-8B3267A78869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29" creationId="{BFC41F77-A4FF-4648-93A8-0821D0869629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30" creationId="{77442965-C661-4684-8BE7-4C21DA3B0F0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32" creationId="{8B1F71BE-A93D-4A04-AEB8-2CCBC1B06579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34" creationId="{BECEA5F9-6554-4089-B31F-F651AF7B6B7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36" creationId="{32C41F46-2749-41A0-8DE3-11C661E7842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37" creationId="{479C224A-DE30-4598-A6F5-DB5E56E8C54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38" creationId="{CE753F98-F58A-4ED9-AE4E-C44C287E581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39" creationId="{869995D8-FC45-49EA-80CD-BABC4137114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41" creationId="{4727F019-422C-46C1-9E05-ACF2528998C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43" creationId="{D62A9902-2A8A-4C97-A46C-EEC5A7295438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45" creationId="{80D6752B-365C-43DF-9223-16D913C296A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46" creationId="{6C1100FE-0BDB-4450-B098-B4D2BEFE623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47" creationId="{A63F0E61-604B-4A9E-9C9F-B3B3A3DC4CA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48" creationId="{34A25396-E652-4ACB-9D52-21F42DA88F8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49" creationId="{CA678CAD-7163-4D96-BFDC-B689BB6DA8C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50" creationId="{5BE87069-DCC1-44FE-AC45-38F9C59E555B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51" creationId="{A28F5B51-58CA-4F6C-BA77-3A32F2FBC95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52" creationId="{7F9B75FC-74C3-452B-8516-B74272A692A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53" creationId="{42773F12-5A06-4CC6-82F4-EB54CBBFE57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54" creationId="{164083CE-34B9-46A2-A985-35B1947EDD4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55" creationId="{97A26D45-C008-4560-874C-CC3479255F16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56" creationId="{80DD95DE-F293-445F-B260-9AF0CDBEB6E6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58" creationId="{E672C59B-00BE-4050-B0E8-76360329603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60" creationId="{90ABC4CE-DDC3-4135-8105-664C2386A6C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62" creationId="{30310327-DBA4-4A0C-A272-074811C50B1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63" creationId="{6A5E3B16-DF1D-46AB-B244-E82885696CE6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64" creationId="{D21BB7A0-523C-4DC3-AC44-4A7F5C4EDADF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65" creationId="{D270F20D-948B-4991-BECA-61E660822B48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67" creationId="{7B5ACD10-A250-4AE8-AED3-D62D24CF477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69" creationId="{52278BAF-41D7-4F7A-A6F1-2436FB0D9CC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71" creationId="{AC4A7FEA-ADD4-41FC-9293-479200BFDEAB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72" creationId="{EF197EE9-B4AE-4321-B8D0-F9CE3FD34B7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73" creationId="{710C023B-95E9-43E7-8EBB-3CBC60A0CDE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74" creationId="{5D91DBD4-F946-4B76-BD53-40E88249258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76" creationId="{5E34A838-3BBB-4215-80F9-EDDA211625F9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78" creationId="{C90C1770-D90C-42F2-9102-CA83EFF3A2E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80" creationId="{6DF3E1C1-1F65-4C6E-8EE9-59310512A64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81" creationId="{D62630F2-0D8B-43BD-AAB9-F431C426A4EF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82" creationId="{ABD46FB5-F608-45A9-88E5-B71D4845C58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83" creationId="{3C013F96-7C5A-4700-A840-F50E50BB9A88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84" creationId="{7B4347EF-1200-41EC-98A3-4C076755BAA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85" creationId="{45652C79-6EFF-4E99-98E3-C4E63A172F8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86" creationId="{A0D54B48-D831-4702-951E-B7D59B71FF1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88" creationId="{FCFF407B-8C2C-4BE0-987A-400EAAB6534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90" creationId="{0BAC28B4-0856-4488-9F52-C070D63A06F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92" creationId="{1BBBE790-E6EF-4D06-A5CC-2F0CE10A88D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93" creationId="{818C9A8B-BF69-465D-9C3E-6C5C8CC1DB7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94" creationId="{FAFD7EAA-722F-4DAC-8492-B375F02A53E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95" creationId="{A384FC6B-D3BA-4164-B626-01EB9B9EC2B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97" creationId="{75EFE75C-96B9-4B33-B5EB-E44CE81865E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199" creationId="{52277A71-19D1-4D60-A89F-88A859CFD96C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01" creationId="{253ECF33-497C-4B9F-9492-4717CC4A1BE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02" creationId="{C5344FEC-E184-4CCD-94DA-7781C45BF84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03" creationId="{20EDE197-AAE2-4973-9CB6-5B78666F103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04" creationId="{E2531495-DBFD-4CBF-85CF-622716232A6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06" creationId="{FD49DAC5-0FCB-4996-9EFF-510F162FCB3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08" creationId="{C572485B-91E8-480D-99AD-E314FF58F5EA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10" creationId="{67AE0363-CF7F-4183-A8CB-0384229D505F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11" creationId="{17FC8EA6-CE81-476A-B9C8-5A836A79BE9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12" creationId="{22E1427B-9D42-4416-8CA1-B48C531734BB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13" creationId="{CA584E4A-CC6F-4D94-9182-F6FE1390770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14" creationId="{FFB649C4-5415-462B-955D-EA02380950E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15" creationId="{1F91960B-4CBE-4E87-8248-C1460A3A7A06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16" creationId="{91A8BAA9-F4CC-4F0A-B660-FEB7EC969FF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18" creationId="{8718C8DE-098F-457E-89B7-0704405DABA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20" creationId="{CD27BED3-F78C-47A2-A7A3-720A34A1B466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22" creationId="{80AD6ABF-DBF0-40A0-B2D3-A0B9FCEE589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23" creationId="{237CC8E6-2310-4F97-9D2A-DD5287FF7E1B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24" creationId="{1BC7BB91-329E-4B68-950A-AC634C99E866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25" creationId="{6BDFF051-46F5-473D-9728-1CCDF9D05AB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27" creationId="{0651C43B-2B19-4555-93DC-FEBDDE1E663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29" creationId="{79818AE8-32D6-4066-8F48-A2AB1D76274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31" creationId="{17310DD6-5593-401B-8C46-D8077D91F09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32" creationId="{04A2C41D-BB6E-4D59-9105-CD26266311E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33" creationId="{8F4E85B1-AA52-4934-A491-A143B3E5676A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34" creationId="{1497D86A-B7AD-4AC3-A5C3-0149EB17E33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36" creationId="{DC529546-9162-4753-8CFD-7BB9A28AABD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38" creationId="{B63669CD-EAB0-4142-8B9B-02D1AC2CBAAC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40" creationId="{91D6DB03-B6C0-4D36-AC9B-EB97AE041EE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41" creationId="{A3773448-B855-4E2A-83B8-724975D913E9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42" creationId="{CA6A946F-974A-4B42-BE44-46D702808A5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43" creationId="{6440D149-F73E-4A72-82B7-C1510FFCE6D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44" creationId="{4E2C37BF-D23B-43A4-B965-1F78FE25C97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47" creationId="{BD47FF8B-9601-422D-A289-03E9A5685F4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48" creationId="{0E6F10F9-E58D-465D-98D1-5D90B9A237B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49" creationId="{E7A3889E-BF64-470F-BDDF-364782342AD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50" creationId="{4250E54C-5660-43C6-A43B-51E274A6186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51" creationId="{928562D5-D82E-49B7-9B8B-B33069928C7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55" creationId="{5F11C7AF-D99F-4E39-B314-8700080D06BA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56" creationId="{8D68A828-A829-4334-BA8B-1E434C348D4B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58" creationId="{E86F0DA4-BA7D-48C1-81C0-E16EEEFF0178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59" creationId="{73933C95-09F9-4228-8139-7B4606321A7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62" creationId="{DC67FCEA-7A1B-46FC-90B5-45C0C4C7BB0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63" creationId="{902AC635-CD2D-4BFA-9F92-8BDE7366E2E8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64" creationId="{06ADD5AC-CCEE-4429-858B-499AAD849E08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65" creationId="{CC1CD21A-0062-4FB8-814E-913CF71F6FE8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66" creationId="{359FEDEC-DA00-417C-9B10-C2633AEEB67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70" creationId="{F87A7B55-7D9B-4C89-BA14-99B099A26A1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71" creationId="{5221FF04-D8C0-46B9-8B2F-BC69889A8B5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72" creationId="{2A3F3DB0-D001-4F42-A640-08A4E7EF93DA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73" creationId="{2186EEB9-01DD-4A55-BC55-3352506D5A1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74" creationId="{9A5857D5-E0D4-402F-8E3E-681EA1579DB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76" creationId="{87BD92C7-5A38-4875-B73D-16379A14643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78" creationId="{9FFED834-B829-485A-8B6C-5373F7A7F926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79" creationId="{984E10D6-2DBA-4A65-92A9-B0947865123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80" creationId="{756680A1-F086-4D05-8688-E001D741C65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81" creationId="{1F52C18F-DAC5-497D-92BD-3D80C86EA866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82" creationId="{33D30652-A155-4EAD-AB5B-4C04D1511F9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86" creationId="{C6D845C4-9B5C-49AF-99D3-7B86480C6997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89" creationId="{D1154653-8C39-4A23-8861-39B1045199BC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90" creationId="{EB8C9EE9-5BBA-4788-A055-0ED78759B858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91" creationId="{E1323D88-2FCB-49DE-BA8A-B37FC068F9C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92" creationId="{E80AD7CC-F835-42CF-B7E4-86113C981529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93" creationId="{7B259709-9561-4013-9B81-A0CA193085B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94" creationId="{91379680-A9B6-4168-B612-B4F49A541FB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95" creationId="{D095EB7A-62F4-43D6-B64D-C02F7C39903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299" creationId="{148706CE-5CEA-4454-8878-0249430336B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00" creationId="{6EE6C694-536E-4EC9-A32C-2BF97A9257AC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02" creationId="{E26D18F2-EF7F-4C1D-91CA-ECC1D03C575C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03" creationId="{00705323-0509-4549-BD1B-1823B1E4109A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05" creationId="{34E87688-A85A-4A55-A34A-FF9356A2C5FA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06" creationId="{C3C8F9D4-CC79-4AAD-91AA-23309CCB9FD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07" creationId="{4E449D83-C6C9-43F8-A434-1B441EE27254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08" creationId="{79955516-AD7B-4373-BE51-BF2F25F841F9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12" creationId="{EB03A325-B62D-464B-BB3E-79980BC9F8F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13" creationId="{ADA7D934-CCC6-463E-8411-65F3E4D48CE2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15" creationId="{A4A98408-0D06-4B3B-830A-B063C2D34A1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16" creationId="{61700350-6B2A-4727-AD4F-808D50815CEB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19" creationId="{68400504-A6D7-4AA4-99F4-FAE6B6B4BB3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0" creationId="{5CD21E7D-A331-4F98-B651-362AADF519AC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1" creationId="{AD5700AB-DFDA-40B3-AE74-C8E37252102D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2" creationId="{71266FDC-1485-4AC0-A417-7B7D0FC2A40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3" creationId="{AA252562-ACF8-473F-B842-83781B93202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4" creationId="{E9DA5747-0D45-40DD-9A75-77762BD1E1F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5" creationId="{C33BE1E8-3CF0-4F77-88EE-367EF727042B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6" creationId="{F38720E1-32D4-4DFA-8F58-79B3DDE273F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7" creationId="{314CEDFF-D231-463B-8911-4427D8A00780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8" creationId="{ACA762B5-16F9-4197-97F2-8457EE202576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29" creationId="{09180773-704B-41A4-A618-76C9BD149F0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0" creationId="{6DB277D2-E05D-418F-B05D-82B712231895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1" creationId="{F6E8A457-1786-4233-984C-7F435AF8CB8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2" creationId="{D4B6161C-256B-4A05-857E-5B0CF147CD5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3" creationId="{3077A5E4-C342-4E10-9763-F479A1538BA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4" creationId="{6E58F6B7-864A-4F7D-80A2-DEB0D8AE3CE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5" creationId="{48B0063F-1152-4A57-9F53-A91BE18FA4A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6" creationId="{009492CD-9944-4016-86E0-F6B94B523B8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7" creationId="{70FB2320-828F-4CC7-AF18-5D675DD6056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8" creationId="{4834613E-5083-4730-93A7-62756CEBF20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39" creationId="{88E9F84D-E99F-4009-8E67-07E1E50EE04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40" creationId="{EC333CB7-C823-48BA-9102-AFFC789BB72E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41" creationId="{A25B9534-206E-4C4C-BBB5-7E0984FC8BF1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42" creationId="{2B921389-E5C6-4513-AEA0-B61C9D0DE9D3}"/>
          </ac:picMkLst>
        </pc:picChg>
        <pc:picChg chg="mod topLvl">
          <ac:chgData name="George Ogden" userId="35077cda0ea61f5e" providerId="LiveId" clId="{47854F2F-EA25-4E34-A31D-3CC2EE652B76}" dt="2019-06-30T09:33:32.604" v="294" actId="164"/>
          <ac:picMkLst>
            <pc:docMk/>
            <pc:sldMk cId="2517143948" sldId="268"/>
            <ac:picMk id="343" creationId="{7F1E66AA-30BB-4534-AB16-49D258F1B0E3}"/>
          </ac:picMkLst>
        </pc:picChg>
      </pc:sldChg>
      <pc:sldChg chg="addSp add modTransition">
        <pc:chgData name="George Ogden" userId="35077cda0ea61f5e" providerId="LiveId" clId="{47854F2F-EA25-4E34-A31D-3CC2EE652B76}" dt="2019-06-30T09:32:59.413" v="291"/>
        <pc:sldMkLst>
          <pc:docMk/>
          <pc:sldMk cId="3529821056" sldId="269"/>
        </pc:sldMkLst>
        <pc:spChg chg="add">
          <ac:chgData name="George Ogden" userId="35077cda0ea61f5e" providerId="LiveId" clId="{47854F2F-EA25-4E34-A31D-3CC2EE652B76}" dt="2019-06-30T09:31:41.625" v="279"/>
          <ac:spMkLst>
            <pc:docMk/>
            <pc:sldMk cId="3529821056" sldId="269"/>
            <ac:spMk id="2" creationId="{80F6B1DC-640A-4C88-96C9-6EE9962FCB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31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5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5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1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7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2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6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19D3-AFB4-4636-AC9A-49800041851F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16F9-4BEA-4C4D-ACE9-585C62E99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4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B9C2C1-4654-495C-A667-6429336E172F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D83BE98-63B3-4E5F-9755-0DA718C8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68" y="2704249"/>
            <a:ext cx="1993900" cy="129260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A1F42FF-184E-44ED-A8DF-F0E73CD9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72" y="1386325"/>
            <a:ext cx="999567" cy="648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338B84C-8E69-44A0-B81D-284DB80F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6" y="2039087"/>
            <a:ext cx="500400" cy="324895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E7EEEFB-54B3-4943-B040-5AE23A95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9" y="716401"/>
            <a:ext cx="500400" cy="32489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DCA66182-D5EE-41EA-B05E-1A28251F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2" y="2039087"/>
            <a:ext cx="500400" cy="324895"/>
          </a:xfrm>
          <a:prstGeom prst="rect">
            <a:avLst/>
          </a:prstGeom>
        </p:spPr>
      </p:pic>
      <p:pic>
        <p:nvPicPr>
          <p:cNvPr id="144" name="Picture 143" descr="A close up of a logo&#10;&#10;Description automatically generated">
            <a:extLst>
              <a:ext uri="{FF2B5EF4-FFF2-40B4-BE49-F238E27FC236}">
                <a16:creationId xmlns:a16="http://schemas.microsoft.com/office/drawing/2014/main" id="{351ADE7A-0AE0-4EEF-8328-CBE9C5BD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1" y="1049485"/>
            <a:ext cx="250681" cy="162787"/>
          </a:xfrm>
          <a:prstGeom prst="rect">
            <a:avLst/>
          </a:prstGeom>
        </p:spPr>
      </p:pic>
      <p:pic>
        <p:nvPicPr>
          <p:cNvPr id="142" name="Picture 141" descr="A close up of a logo&#10;&#10;Description automatically generated">
            <a:extLst>
              <a:ext uri="{FF2B5EF4-FFF2-40B4-BE49-F238E27FC236}">
                <a16:creationId xmlns:a16="http://schemas.microsoft.com/office/drawing/2014/main" id="{0D78C3E0-0298-4E94-818E-413F7AC009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50" y="385435"/>
            <a:ext cx="250681" cy="162786"/>
          </a:xfrm>
          <a:prstGeom prst="rect">
            <a:avLst/>
          </a:prstGeom>
        </p:spPr>
      </p:pic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270A79F7-9BB9-4840-8E9E-F3DB3046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02" y="1049485"/>
            <a:ext cx="250681" cy="162787"/>
          </a:xfrm>
          <a:prstGeom prst="rect">
            <a:avLst/>
          </a:prstGeom>
        </p:spPr>
      </p:pic>
      <p:pic>
        <p:nvPicPr>
          <p:cNvPr id="135" name="Picture 134" descr="A close up of a logo&#10;&#10;Description automatically generated">
            <a:extLst>
              <a:ext uri="{FF2B5EF4-FFF2-40B4-BE49-F238E27FC236}">
                <a16:creationId xmlns:a16="http://schemas.microsoft.com/office/drawing/2014/main" id="{F76B6B0E-4F33-473B-8F85-F8DF3B983F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22" y="2377862"/>
            <a:ext cx="250681" cy="162787"/>
          </a:xfrm>
          <a:prstGeom prst="rect">
            <a:avLst/>
          </a:prstGeom>
        </p:spPr>
      </p:pic>
      <p:pic>
        <p:nvPicPr>
          <p:cNvPr id="133" name="Picture 132" descr="A close up of a logo&#10;&#10;Description automatically generated">
            <a:extLst>
              <a:ext uri="{FF2B5EF4-FFF2-40B4-BE49-F238E27FC236}">
                <a16:creationId xmlns:a16="http://schemas.microsoft.com/office/drawing/2014/main" id="{805F3176-5B60-443B-879C-78524FA3E7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1" y="1713812"/>
            <a:ext cx="250681" cy="162786"/>
          </a:xfrm>
          <a:prstGeom prst="rect">
            <a:avLst/>
          </a:prstGeom>
        </p:spPr>
      </p:pic>
      <p:pic>
        <p:nvPicPr>
          <p:cNvPr id="131" name="Picture 130" descr="A close up of a logo&#10;&#10;Description automatically generated">
            <a:extLst>
              <a:ext uri="{FF2B5EF4-FFF2-40B4-BE49-F238E27FC236}">
                <a16:creationId xmlns:a16="http://schemas.microsoft.com/office/drawing/2014/main" id="{4523455D-C500-49A4-A7E2-349BE26D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03" y="2377862"/>
            <a:ext cx="250681" cy="162787"/>
          </a:xfrm>
          <a:prstGeom prst="rect">
            <a:avLst/>
          </a:prstGeom>
        </p:spPr>
      </p:pic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A264BBE2-0AEC-46E9-82FA-A83907894E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05" y="2382202"/>
            <a:ext cx="250681" cy="162787"/>
          </a:xfrm>
          <a:prstGeom prst="rect">
            <a:avLst/>
          </a:prstGeom>
        </p:spPr>
      </p:pic>
      <p:pic>
        <p:nvPicPr>
          <p:cNvPr id="124" name="Picture 123" descr="A close up of a logo&#10;&#10;Description automatically generated">
            <a:extLst>
              <a:ext uri="{FF2B5EF4-FFF2-40B4-BE49-F238E27FC236}">
                <a16:creationId xmlns:a16="http://schemas.microsoft.com/office/drawing/2014/main" id="{B7F494F1-B7F8-40DB-873B-76BFBF8B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4" y="1718152"/>
            <a:ext cx="250681" cy="162786"/>
          </a:xfrm>
          <a:prstGeom prst="rect">
            <a:avLst/>
          </a:prstGeom>
        </p:spPr>
      </p:pic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id="{83F9212B-AF35-4EC9-A39F-14F9BE8B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86" y="2382202"/>
            <a:ext cx="250681" cy="162787"/>
          </a:xfrm>
          <a:prstGeom prst="rect">
            <a:avLst/>
          </a:prstGeom>
        </p:spPr>
      </p:pic>
      <p:pic>
        <p:nvPicPr>
          <p:cNvPr id="239" name="Picture 238" descr="A close up of a logo&#10;&#10;Description automatically generated">
            <a:extLst>
              <a:ext uri="{FF2B5EF4-FFF2-40B4-BE49-F238E27FC236}">
                <a16:creationId xmlns:a16="http://schemas.microsoft.com/office/drawing/2014/main" id="{002F1E37-7B4E-45A9-B5AB-9DF3F283B5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06" y="1877280"/>
            <a:ext cx="125309" cy="81470"/>
          </a:xfrm>
          <a:prstGeom prst="rect">
            <a:avLst/>
          </a:prstGeom>
        </p:spPr>
      </p:pic>
      <p:pic>
        <p:nvPicPr>
          <p:cNvPr id="237" name="Picture 236" descr="A close up of a logo&#10;&#10;Description automatically generated">
            <a:extLst>
              <a:ext uri="{FF2B5EF4-FFF2-40B4-BE49-F238E27FC236}">
                <a16:creationId xmlns:a16="http://schemas.microsoft.com/office/drawing/2014/main" id="{6536ADC9-2A59-4092-A68F-9414473F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20" y="1552085"/>
            <a:ext cx="125309" cy="81470"/>
          </a:xfrm>
          <a:prstGeom prst="rect">
            <a:avLst/>
          </a:prstGeom>
        </p:spPr>
      </p:pic>
      <p:pic>
        <p:nvPicPr>
          <p:cNvPr id="235" name="Picture 234" descr="A close up of a logo&#10;&#10;Description automatically generated">
            <a:extLst>
              <a:ext uri="{FF2B5EF4-FFF2-40B4-BE49-F238E27FC236}">
                <a16:creationId xmlns:a16="http://schemas.microsoft.com/office/drawing/2014/main" id="{D50813E7-A808-47E2-98E7-0DC52CDDBD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44" y="1877280"/>
            <a:ext cx="125309" cy="81470"/>
          </a:xfrm>
          <a:prstGeom prst="rect">
            <a:avLst/>
          </a:prstGeom>
        </p:spPr>
      </p:pic>
      <p:pic>
        <p:nvPicPr>
          <p:cNvPr id="230" name="Picture 229" descr="A close up of a logo&#10;&#10;Description automatically generated">
            <a:extLst>
              <a:ext uri="{FF2B5EF4-FFF2-40B4-BE49-F238E27FC236}">
                <a16:creationId xmlns:a16="http://schemas.microsoft.com/office/drawing/2014/main" id="{E539D84C-3C31-48FA-B98B-DCE57089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2537333"/>
            <a:ext cx="125309" cy="81470"/>
          </a:xfrm>
          <a:prstGeom prst="rect">
            <a:avLst/>
          </a:prstGeom>
        </p:spPr>
      </p:pic>
      <p:pic>
        <p:nvPicPr>
          <p:cNvPr id="228" name="Picture 227" descr="A close up of a logo&#10;&#10;Description automatically generated">
            <a:extLst>
              <a:ext uri="{FF2B5EF4-FFF2-40B4-BE49-F238E27FC236}">
                <a16:creationId xmlns:a16="http://schemas.microsoft.com/office/drawing/2014/main" id="{2B9E62D1-E3A4-46A1-A5AC-07B59FC37B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2207376"/>
            <a:ext cx="125309" cy="81470"/>
          </a:xfrm>
          <a:prstGeom prst="rect">
            <a:avLst/>
          </a:prstGeom>
        </p:spPr>
      </p:pic>
      <p:pic>
        <p:nvPicPr>
          <p:cNvPr id="226" name="Picture 225" descr="A close up of a logo&#10;&#10;Description automatically generated">
            <a:extLst>
              <a:ext uri="{FF2B5EF4-FFF2-40B4-BE49-F238E27FC236}">
                <a16:creationId xmlns:a16="http://schemas.microsoft.com/office/drawing/2014/main" id="{B9A14976-0251-4650-A735-518F0ABE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2537333"/>
            <a:ext cx="125309" cy="81470"/>
          </a:xfrm>
          <a:prstGeom prst="rect">
            <a:avLst/>
          </a:prstGeom>
        </p:spPr>
      </p:pic>
      <p:pic>
        <p:nvPicPr>
          <p:cNvPr id="221" name="Picture 220" descr="A close up of a logo&#10;&#10;Description automatically generated">
            <a:extLst>
              <a:ext uri="{FF2B5EF4-FFF2-40B4-BE49-F238E27FC236}">
                <a16:creationId xmlns:a16="http://schemas.microsoft.com/office/drawing/2014/main" id="{001B186A-F27F-4B42-95D0-FB37FD75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" y="2537124"/>
            <a:ext cx="125309" cy="81470"/>
          </a:xfrm>
          <a:prstGeom prst="rect">
            <a:avLst/>
          </a:prstGeom>
        </p:spPr>
      </p:pic>
      <p:pic>
        <p:nvPicPr>
          <p:cNvPr id="219" name="Picture 218" descr="A close up of a logo&#10;&#10;Description automatically generated">
            <a:extLst>
              <a:ext uri="{FF2B5EF4-FFF2-40B4-BE49-F238E27FC236}">
                <a16:creationId xmlns:a16="http://schemas.microsoft.com/office/drawing/2014/main" id="{8C46A449-E30B-4DA7-AE0B-E16AE3AA4C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59" y="2214310"/>
            <a:ext cx="125309" cy="81470"/>
          </a:xfrm>
          <a:prstGeom prst="rect">
            <a:avLst/>
          </a:prstGeom>
        </p:spPr>
      </p:pic>
      <p:pic>
        <p:nvPicPr>
          <p:cNvPr id="217" name="Picture 216" descr="A close up of a logo&#10;&#10;Description automatically generated">
            <a:extLst>
              <a:ext uri="{FF2B5EF4-FFF2-40B4-BE49-F238E27FC236}">
                <a16:creationId xmlns:a16="http://schemas.microsoft.com/office/drawing/2014/main" id="{10465AFF-925A-4EA1-8BA9-CDE78CAE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83" y="2539505"/>
            <a:ext cx="125309" cy="81470"/>
          </a:xfrm>
          <a:prstGeom prst="rect">
            <a:avLst/>
          </a:prstGeom>
        </p:spPr>
      </p:pic>
      <p:pic>
        <p:nvPicPr>
          <p:cNvPr id="209" name="Picture 208" descr="A close up of a logo&#10;&#10;Description automatically generated">
            <a:extLst>
              <a:ext uri="{FF2B5EF4-FFF2-40B4-BE49-F238E27FC236}">
                <a16:creationId xmlns:a16="http://schemas.microsoft.com/office/drawing/2014/main" id="{2B31FA97-BD15-4E1D-B8C1-E37BE11E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70" y="1871772"/>
            <a:ext cx="125309" cy="81470"/>
          </a:xfrm>
          <a:prstGeom prst="rect">
            <a:avLst/>
          </a:prstGeom>
        </p:spPr>
      </p:pic>
      <p:pic>
        <p:nvPicPr>
          <p:cNvPr id="207" name="Picture 206" descr="A close up of a logo&#10;&#10;Description automatically generated">
            <a:extLst>
              <a:ext uri="{FF2B5EF4-FFF2-40B4-BE49-F238E27FC236}">
                <a16:creationId xmlns:a16="http://schemas.microsoft.com/office/drawing/2014/main" id="{AFA60AD3-E84F-4D2C-AD44-EAF207629C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4" y="1546577"/>
            <a:ext cx="125309" cy="81470"/>
          </a:xfrm>
          <a:prstGeom prst="rect">
            <a:avLst/>
          </a:prstGeom>
        </p:spPr>
      </p:pic>
      <p:pic>
        <p:nvPicPr>
          <p:cNvPr id="205" name="Picture 204" descr="A close up of a logo&#10;&#10;Description automatically generated">
            <a:extLst>
              <a:ext uri="{FF2B5EF4-FFF2-40B4-BE49-F238E27FC236}">
                <a16:creationId xmlns:a16="http://schemas.microsoft.com/office/drawing/2014/main" id="{25773858-4D3F-439C-9C18-93DEA82C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08" y="1871772"/>
            <a:ext cx="125309" cy="81470"/>
          </a:xfrm>
          <a:prstGeom prst="rect">
            <a:avLst/>
          </a:prstGeom>
        </p:spPr>
      </p:pic>
      <p:pic>
        <p:nvPicPr>
          <p:cNvPr id="200" name="Picture 199" descr="A close up of a logo&#10;&#10;Description automatically generated">
            <a:extLst>
              <a:ext uri="{FF2B5EF4-FFF2-40B4-BE49-F238E27FC236}">
                <a16:creationId xmlns:a16="http://schemas.microsoft.com/office/drawing/2014/main" id="{3F1486CB-5C85-4AC3-8D66-8238504BE6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4" y="2536587"/>
            <a:ext cx="125309" cy="81470"/>
          </a:xfrm>
          <a:prstGeom prst="rect">
            <a:avLst/>
          </a:prstGeom>
        </p:spPr>
      </p:pic>
      <p:pic>
        <p:nvPicPr>
          <p:cNvPr id="198" name="Picture 197" descr="A close up of a logo&#10;&#10;Description automatically generated">
            <a:extLst>
              <a:ext uri="{FF2B5EF4-FFF2-40B4-BE49-F238E27FC236}">
                <a16:creationId xmlns:a16="http://schemas.microsoft.com/office/drawing/2014/main" id="{B713E033-448A-4BB7-8553-64E72D30C4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8" y="2204249"/>
            <a:ext cx="125309" cy="81470"/>
          </a:xfrm>
          <a:prstGeom prst="rect">
            <a:avLst/>
          </a:prstGeom>
        </p:spPr>
      </p:pic>
      <p:pic>
        <p:nvPicPr>
          <p:cNvPr id="196" name="Picture 195" descr="A close up of a logo&#10;&#10;Description automatically generated">
            <a:extLst>
              <a:ext uri="{FF2B5EF4-FFF2-40B4-BE49-F238E27FC236}">
                <a16:creationId xmlns:a16="http://schemas.microsoft.com/office/drawing/2014/main" id="{F249B974-10CD-4B08-8823-4CE0864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12" y="2536587"/>
            <a:ext cx="125309" cy="81470"/>
          </a:xfrm>
          <a:prstGeom prst="rect">
            <a:avLst/>
          </a:prstGeom>
        </p:spPr>
      </p:pic>
      <p:pic>
        <p:nvPicPr>
          <p:cNvPr id="191" name="Picture 190" descr="A close up of a logo&#10;&#10;Description automatically generated">
            <a:extLst>
              <a:ext uri="{FF2B5EF4-FFF2-40B4-BE49-F238E27FC236}">
                <a16:creationId xmlns:a16="http://schemas.microsoft.com/office/drawing/2014/main" id="{46145D8F-5079-4DF7-9CBD-32053C36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09" y="2538759"/>
            <a:ext cx="125309" cy="81470"/>
          </a:xfrm>
          <a:prstGeom prst="rect">
            <a:avLst/>
          </a:prstGeom>
        </p:spPr>
      </p:pic>
      <p:pic>
        <p:nvPicPr>
          <p:cNvPr id="189" name="Picture 188" descr="A close up of a logo&#10;&#10;Description automatically generated">
            <a:extLst>
              <a:ext uri="{FF2B5EF4-FFF2-40B4-BE49-F238E27FC236}">
                <a16:creationId xmlns:a16="http://schemas.microsoft.com/office/drawing/2014/main" id="{3352E3B5-B067-4D6C-93FE-8305EE6BCE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23" y="2206421"/>
            <a:ext cx="125309" cy="81470"/>
          </a:xfrm>
          <a:prstGeom prst="rect">
            <a:avLst/>
          </a:prstGeom>
        </p:spPr>
      </p:pic>
      <p:pic>
        <p:nvPicPr>
          <p:cNvPr id="187" name="Picture 186" descr="A close up of a logo&#10;&#10;Description automatically generated">
            <a:extLst>
              <a:ext uri="{FF2B5EF4-FFF2-40B4-BE49-F238E27FC236}">
                <a16:creationId xmlns:a16="http://schemas.microsoft.com/office/drawing/2014/main" id="{7130536D-B319-454C-9AFB-FF59D7D3A2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7" y="2538759"/>
            <a:ext cx="125309" cy="81470"/>
          </a:xfrm>
          <a:prstGeom prst="rect">
            <a:avLst/>
          </a:prstGeom>
        </p:spPr>
      </p:pic>
      <p:pic>
        <p:nvPicPr>
          <p:cNvPr id="179" name="Picture 178" descr="A close up of a logo&#10;&#10;Description automatically generated">
            <a:extLst>
              <a:ext uri="{FF2B5EF4-FFF2-40B4-BE49-F238E27FC236}">
                <a16:creationId xmlns:a16="http://schemas.microsoft.com/office/drawing/2014/main" id="{F0422D55-0A11-4C9B-9B13-1955B1E7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71" y="563737"/>
            <a:ext cx="125309" cy="81470"/>
          </a:xfrm>
          <a:prstGeom prst="rect">
            <a:avLst/>
          </a:prstGeom>
        </p:spPr>
      </p:pic>
      <p:pic>
        <p:nvPicPr>
          <p:cNvPr id="177" name="Picture 176" descr="A close up of a logo&#10;&#10;Description automatically generated">
            <a:extLst>
              <a:ext uri="{FF2B5EF4-FFF2-40B4-BE49-F238E27FC236}">
                <a16:creationId xmlns:a16="http://schemas.microsoft.com/office/drawing/2014/main" id="{2B57E78E-59D1-49DF-A731-C6E85DC607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5" y="231398"/>
            <a:ext cx="125309" cy="81470"/>
          </a:xfrm>
          <a:prstGeom prst="rect">
            <a:avLst/>
          </a:prstGeom>
        </p:spPr>
      </p:pic>
      <p:pic>
        <p:nvPicPr>
          <p:cNvPr id="175" name="Picture 174" descr="A close up of a logo&#10;&#10;Description automatically generated">
            <a:extLst>
              <a:ext uri="{FF2B5EF4-FFF2-40B4-BE49-F238E27FC236}">
                <a16:creationId xmlns:a16="http://schemas.microsoft.com/office/drawing/2014/main" id="{421227A1-BACB-468B-88A8-DB1E331E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9" y="563737"/>
            <a:ext cx="125309" cy="81470"/>
          </a:xfrm>
          <a:prstGeom prst="rect">
            <a:avLst/>
          </a:prstGeom>
        </p:spPr>
      </p:pic>
      <p:pic>
        <p:nvPicPr>
          <p:cNvPr id="170" name="Picture 169" descr="A close up of a logo&#10;&#10;Description automatically generated">
            <a:extLst>
              <a:ext uri="{FF2B5EF4-FFF2-40B4-BE49-F238E27FC236}">
                <a16:creationId xmlns:a16="http://schemas.microsoft.com/office/drawing/2014/main" id="{9722F381-D9F9-4229-B64B-3168AE10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5" y="1221407"/>
            <a:ext cx="125309" cy="81470"/>
          </a:xfrm>
          <a:prstGeom prst="rect">
            <a:avLst/>
          </a:prstGeom>
        </p:spPr>
      </p:pic>
      <p:pic>
        <p:nvPicPr>
          <p:cNvPr id="168" name="Picture 167" descr="A close up of a logo&#10;&#10;Description automatically generated">
            <a:extLst>
              <a:ext uri="{FF2B5EF4-FFF2-40B4-BE49-F238E27FC236}">
                <a16:creationId xmlns:a16="http://schemas.microsoft.com/office/drawing/2014/main" id="{E01270E7-0289-41EE-888F-89025843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89" y="886688"/>
            <a:ext cx="125309" cy="81470"/>
          </a:xfrm>
          <a:prstGeom prst="rect">
            <a:avLst/>
          </a:prstGeom>
        </p:spPr>
      </p:pic>
      <p:pic>
        <p:nvPicPr>
          <p:cNvPr id="166" name="Picture 165" descr="A close up of a logo&#10;&#10;Description automatically generated">
            <a:extLst>
              <a:ext uri="{FF2B5EF4-FFF2-40B4-BE49-F238E27FC236}">
                <a16:creationId xmlns:a16="http://schemas.microsoft.com/office/drawing/2014/main" id="{FFA5F77A-32E0-4C40-B42F-3F30064A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13" y="1219026"/>
            <a:ext cx="125309" cy="81470"/>
          </a:xfrm>
          <a:prstGeom prst="rect">
            <a:avLst/>
          </a:prstGeom>
        </p:spPr>
      </p:pic>
      <p:pic>
        <p:nvPicPr>
          <p:cNvPr id="161" name="Picture 160" descr="A close up of a logo&#10;&#10;Description automatically generated">
            <a:extLst>
              <a:ext uri="{FF2B5EF4-FFF2-40B4-BE49-F238E27FC236}">
                <a16:creationId xmlns:a16="http://schemas.microsoft.com/office/drawing/2014/main" id="{48F2C529-83CA-4CB9-8DE2-6A6F52A987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1221198"/>
            <a:ext cx="125309" cy="81470"/>
          </a:xfrm>
          <a:prstGeom prst="rect">
            <a:avLst/>
          </a:prstGeom>
        </p:spPr>
      </p:pic>
      <p:pic>
        <p:nvPicPr>
          <p:cNvPr id="159" name="Picture 158" descr="A close up of a logo&#10;&#10;Description automatically generated">
            <a:extLst>
              <a:ext uri="{FF2B5EF4-FFF2-40B4-BE49-F238E27FC236}">
                <a16:creationId xmlns:a16="http://schemas.microsoft.com/office/drawing/2014/main" id="{60C3003B-05C4-4D01-BC0E-ED00D892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888860"/>
            <a:ext cx="125309" cy="81470"/>
          </a:xfrm>
          <a:prstGeom prst="rect">
            <a:avLst/>
          </a:prstGeom>
        </p:spPr>
      </p:pic>
      <p:pic>
        <p:nvPicPr>
          <p:cNvPr id="157" name="Picture 156" descr="A close up of a logo&#10;&#10;Description automatically generated">
            <a:extLst>
              <a:ext uri="{FF2B5EF4-FFF2-40B4-BE49-F238E27FC236}">
                <a16:creationId xmlns:a16="http://schemas.microsoft.com/office/drawing/2014/main" id="{CF5F5979-E300-4D60-AF14-19A5751C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1221198"/>
            <a:ext cx="125309" cy="81470"/>
          </a:xfrm>
          <a:prstGeom prst="rect">
            <a:avLst/>
          </a:prstGeom>
        </p:spPr>
      </p:pic>
      <p:pic>
        <p:nvPicPr>
          <p:cNvPr id="290" name="Picture 289" descr="A close up of a logo&#10;&#10;Description automatically generated">
            <a:extLst>
              <a:ext uri="{FF2B5EF4-FFF2-40B4-BE49-F238E27FC236}">
                <a16:creationId xmlns:a16="http://schemas.microsoft.com/office/drawing/2014/main" id="{CC1655DC-3810-44DA-B9D0-09C53331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54" y="4022835"/>
            <a:ext cx="999567" cy="648000"/>
          </a:xfrm>
          <a:prstGeom prst="rect">
            <a:avLst/>
          </a:prstGeom>
        </p:spPr>
      </p:pic>
      <p:pic>
        <p:nvPicPr>
          <p:cNvPr id="291" name="Picture 290" descr="A close up of a logo&#10;&#10;Description automatically generated">
            <a:extLst>
              <a:ext uri="{FF2B5EF4-FFF2-40B4-BE49-F238E27FC236}">
                <a16:creationId xmlns:a16="http://schemas.microsoft.com/office/drawing/2014/main" id="{49DD2608-9A88-4D19-A916-828EA9DC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38" y="4675597"/>
            <a:ext cx="500400" cy="324895"/>
          </a:xfrm>
          <a:prstGeom prst="rect">
            <a:avLst/>
          </a:prstGeom>
        </p:spPr>
      </p:pic>
      <p:pic>
        <p:nvPicPr>
          <p:cNvPr id="292" name="Picture 291" descr="A close up of a logo&#10;&#10;Description automatically generated">
            <a:extLst>
              <a:ext uri="{FF2B5EF4-FFF2-40B4-BE49-F238E27FC236}">
                <a16:creationId xmlns:a16="http://schemas.microsoft.com/office/drawing/2014/main" id="{E26B92BD-7CCC-4818-905F-1FB16DC8E7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31" y="3352911"/>
            <a:ext cx="500400" cy="324895"/>
          </a:xfrm>
          <a:prstGeom prst="rect">
            <a:avLst/>
          </a:prstGeom>
        </p:spPr>
      </p:pic>
      <p:pic>
        <p:nvPicPr>
          <p:cNvPr id="293" name="Picture 292" descr="A close up of a logo&#10;&#10;Description automatically generated">
            <a:extLst>
              <a:ext uri="{FF2B5EF4-FFF2-40B4-BE49-F238E27FC236}">
                <a16:creationId xmlns:a16="http://schemas.microsoft.com/office/drawing/2014/main" id="{9115EC50-5651-410B-B7E4-FA0DE7A2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34" y="4675597"/>
            <a:ext cx="500400" cy="324895"/>
          </a:xfrm>
          <a:prstGeom prst="rect">
            <a:avLst/>
          </a:prstGeom>
        </p:spPr>
      </p:pic>
      <p:pic>
        <p:nvPicPr>
          <p:cNvPr id="294" name="Picture 293" descr="A close up of a logo&#10;&#10;Description automatically generated">
            <a:extLst>
              <a:ext uri="{FF2B5EF4-FFF2-40B4-BE49-F238E27FC236}">
                <a16:creationId xmlns:a16="http://schemas.microsoft.com/office/drawing/2014/main" id="{488A6B07-0B42-46A4-A920-2DC0C5B77D5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3" y="3685995"/>
            <a:ext cx="250681" cy="162787"/>
          </a:xfrm>
          <a:prstGeom prst="rect">
            <a:avLst/>
          </a:prstGeom>
        </p:spPr>
      </p:pic>
      <p:pic>
        <p:nvPicPr>
          <p:cNvPr id="295" name="Picture 294" descr="A close up of a logo&#10;&#10;Description automatically generated">
            <a:extLst>
              <a:ext uri="{FF2B5EF4-FFF2-40B4-BE49-F238E27FC236}">
                <a16:creationId xmlns:a16="http://schemas.microsoft.com/office/drawing/2014/main" id="{D007B7C0-56EC-4D86-837C-9D40416BEE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32" y="3021945"/>
            <a:ext cx="250681" cy="162786"/>
          </a:xfrm>
          <a:prstGeom prst="rect">
            <a:avLst/>
          </a:prstGeom>
        </p:spPr>
      </p:pic>
      <p:pic>
        <p:nvPicPr>
          <p:cNvPr id="299" name="Picture 298" descr="A close up of a logo&#10;&#10;Description automatically generated">
            <a:extLst>
              <a:ext uri="{FF2B5EF4-FFF2-40B4-BE49-F238E27FC236}">
                <a16:creationId xmlns:a16="http://schemas.microsoft.com/office/drawing/2014/main" id="{AC2E5DC0-827C-42C8-AE93-B09DD5AF43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84" y="3685995"/>
            <a:ext cx="250681" cy="162787"/>
          </a:xfrm>
          <a:prstGeom prst="rect">
            <a:avLst/>
          </a:prstGeom>
        </p:spPr>
      </p:pic>
      <p:pic>
        <p:nvPicPr>
          <p:cNvPr id="300" name="Picture 299" descr="A close up of a logo&#10;&#10;Description automatically generated">
            <a:extLst>
              <a:ext uri="{FF2B5EF4-FFF2-40B4-BE49-F238E27FC236}">
                <a16:creationId xmlns:a16="http://schemas.microsoft.com/office/drawing/2014/main" id="{4688DD81-A7B0-4044-937F-BF2BF66789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04" y="5014372"/>
            <a:ext cx="250681" cy="162787"/>
          </a:xfrm>
          <a:prstGeom prst="rect">
            <a:avLst/>
          </a:prstGeom>
        </p:spPr>
      </p:pic>
      <p:pic>
        <p:nvPicPr>
          <p:cNvPr id="302" name="Picture 301" descr="A close up of a logo&#10;&#10;Description automatically generated">
            <a:extLst>
              <a:ext uri="{FF2B5EF4-FFF2-40B4-BE49-F238E27FC236}">
                <a16:creationId xmlns:a16="http://schemas.microsoft.com/office/drawing/2014/main" id="{C4C1F45C-558F-4002-BBB5-81C3CEFF0E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33" y="4350322"/>
            <a:ext cx="250681" cy="162786"/>
          </a:xfrm>
          <a:prstGeom prst="rect">
            <a:avLst/>
          </a:prstGeom>
        </p:spPr>
      </p:pic>
      <p:pic>
        <p:nvPicPr>
          <p:cNvPr id="303" name="Picture 302" descr="A close up of a logo&#10;&#10;Description automatically generated">
            <a:extLst>
              <a:ext uri="{FF2B5EF4-FFF2-40B4-BE49-F238E27FC236}">
                <a16:creationId xmlns:a16="http://schemas.microsoft.com/office/drawing/2014/main" id="{89F7D8C3-8B5E-4ECC-934D-37F962CC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85" y="5014372"/>
            <a:ext cx="250681" cy="162787"/>
          </a:xfrm>
          <a:prstGeom prst="rect">
            <a:avLst/>
          </a:prstGeom>
        </p:spPr>
      </p:pic>
      <p:pic>
        <p:nvPicPr>
          <p:cNvPr id="305" name="Picture 304" descr="A close up of a logo&#10;&#10;Description automatically generated">
            <a:extLst>
              <a:ext uri="{FF2B5EF4-FFF2-40B4-BE49-F238E27FC236}">
                <a16:creationId xmlns:a16="http://schemas.microsoft.com/office/drawing/2014/main" id="{F42B21EA-46C9-435F-8C9D-E474C97AD6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87" y="5018712"/>
            <a:ext cx="250681" cy="162787"/>
          </a:xfrm>
          <a:prstGeom prst="rect">
            <a:avLst/>
          </a:prstGeom>
        </p:spPr>
      </p:pic>
      <p:pic>
        <p:nvPicPr>
          <p:cNvPr id="306" name="Picture 305" descr="A close up of a logo&#10;&#10;Description automatically generated">
            <a:extLst>
              <a:ext uri="{FF2B5EF4-FFF2-40B4-BE49-F238E27FC236}">
                <a16:creationId xmlns:a16="http://schemas.microsoft.com/office/drawing/2014/main" id="{058A26F0-79D0-4A75-BD27-B3769066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16" y="4354662"/>
            <a:ext cx="250681" cy="162786"/>
          </a:xfrm>
          <a:prstGeom prst="rect">
            <a:avLst/>
          </a:prstGeom>
        </p:spPr>
      </p:pic>
      <p:pic>
        <p:nvPicPr>
          <p:cNvPr id="307" name="Picture 306" descr="A close up of a logo&#10;&#10;Description automatically generated">
            <a:extLst>
              <a:ext uri="{FF2B5EF4-FFF2-40B4-BE49-F238E27FC236}">
                <a16:creationId xmlns:a16="http://schemas.microsoft.com/office/drawing/2014/main" id="{BDCD5ADF-0D56-43B0-9654-8F417527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68" y="5018712"/>
            <a:ext cx="250681" cy="162787"/>
          </a:xfrm>
          <a:prstGeom prst="rect">
            <a:avLst/>
          </a:prstGeom>
        </p:spPr>
      </p:pic>
      <p:pic>
        <p:nvPicPr>
          <p:cNvPr id="308" name="Picture 307" descr="A close up of a logo&#10;&#10;Description automatically generated">
            <a:extLst>
              <a:ext uri="{FF2B5EF4-FFF2-40B4-BE49-F238E27FC236}">
                <a16:creationId xmlns:a16="http://schemas.microsoft.com/office/drawing/2014/main" id="{EB509155-A4F0-4715-849B-E30CA3C1E7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88" y="4513790"/>
            <a:ext cx="125309" cy="81470"/>
          </a:xfrm>
          <a:prstGeom prst="rect">
            <a:avLst/>
          </a:prstGeom>
        </p:spPr>
      </p:pic>
      <p:pic>
        <p:nvPicPr>
          <p:cNvPr id="312" name="Picture 311" descr="A close up of a logo&#10;&#10;Description automatically generated">
            <a:extLst>
              <a:ext uri="{FF2B5EF4-FFF2-40B4-BE49-F238E27FC236}">
                <a16:creationId xmlns:a16="http://schemas.microsoft.com/office/drawing/2014/main" id="{A09828D3-FE25-4699-9DEF-925817F6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502" y="4188595"/>
            <a:ext cx="125309" cy="81470"/>
          </a:xfrm>
          <a:prstGeom prst="rect">
            <a:avLst/>
          </a:prstGeom>
        </p:spPr>
      </p:pic>
      <p:pic>
        <p:nvPicPr>
          <p:cNvPr id="313" name="Picture 312" descr="A close up of a logo&#10;&#10;Description automatically generated">
            <a:extLst>
              <a:ext uri="{FF2B5EF4-FFF2-40B4-BE49-F238E27FC236}">
                <a16:creationId xmlns:a16="http://schemas.microsoft.com/office/drawing/2014/main" id="{00F8F801-9CDF-464E-BD59-5A5F9DE4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26" y="4513790"/>
            <a:ext cx="125309" cy="81470"/>
          </a:xfrm>
          <a:prstGeom prst="rect">
            <a:avLst/>
          </a:prstGeom>
        </p:spPr>
      </p:pic>
      <p:pic>
        <p:nvPicPr>
          <p:cNvPr id="315" name="Picture 314" descr="A close up of a logo&#10;&#10;Description automatically generated">
            <a:extLst>
              <a:ext uri="{FF2B5EF4-FFF2-40B4-BE49-F238E27FC236}">
                <a16:creationId xmlns:a16="http://schemas.microsoft.com/office/drawing/2014/main" id="{030E96F2-07ED-4987-B28F-9B57759E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92" y="5173843"/>
            <a:ext cx="125309" cy="81470"/>
          </a:xfrm>
          <a:prstGeom prst="rect">
            <a:avLst/>
          </a:prstGeom>
        </p:spPr>
      </p:pic>
      <p:pic>
        <p:nvPicPr>
          <p:cNvPr id="316" name="Picture 315" descr="A close up of a logo&#10;&#10;Description automatically generated">
            <a:extLst>
              <a:ext uri="{FF2B5EF4-FFF2-40B4-BE49-F238E27FC236}">
                <a16:creationId xmlns:a16="http://schemas.microsoft.com/office/drawing/2014/main" id="{B29CAC77-AA84-448B-A318-64CF2E4B5C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06" y="4843886"/>
            <a:ext cx="125309" cy="81470"/>
          </a:xfrm>
          <a:prstGeom prst="rect">
            <a:avLst/>
          </a:prstGeom>
        </p:spPr>
      </p:pic>
      <p:pic>
        <p:nvPicPr>
          <p:cNvPr id="319" name="Picture 318" descr="A close up of a logo&#10;&#10;Description automatically generated">
            <a:extLst>
              <a:ext uri="{FF2B5EF4-FFF2-40B4-BE49-F238E27FC236}">
                <a16:creationId xmlns:a16="http://schemas.microsoft.com/office/drawing/2014/main" id="{086FD7E7-C3F3-476E-B69C-12DB1C39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30" y="5173843"/>
            <a:ext cx="125309" cy="81470"/>
          </a:xfrm>
          <a:prstGeom prst="rect">
            <a:avLst/>
          </a:prstGeom>
        </p:spPr>
      </p:pic>
      <p:pic>
        <p:nvPicPr>
          <p:cNvPr id="320" name="Picture 319" descr="A close up of a logo&#10;&#10;Description automatically generated">
            <a:extLst>
              <a:ext uri="{FF2B5EF4-FFF2-40B4-BE49-F238E27FC236}">
                <a16:creationId xmlns:a16="http://schemas.microsoft.com/office/drawing/2014/main" id="{CDB82A46-BBD1-4E37-BE34-BE9770AA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27" y="5173634"/>
            <a:ext cx="125309" cy="81470"/>
          </a:xfrm>
          <a:prstGeom prst="rect">
            <a:avLst/>
          </a:prstGeom>
        </p:spPr>
      </p:pic>
      <p:pic>
        <p:nvPicPr>
          <p:cNvPr id="321" name="Picture 320" descr="A close up of a logo&#10;&#10;Description automatically generated">
            <a:extLst>
              <a:ext uri="{FF2B5EF4-FFF2-40B4-BE49-F238E27FC236}">
                <a16:creationId xmlns:a16="http://schemas.microsoft.com/office/drawing/2014/main" id="{AF09F92A-B46B-4B2F-AE8A-F903C62CBD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41" y="4850820"/>
            <a:ext cx="125309" cy="81470"/>
          </a:xfrm>
          <a:prstGeom prst="rect">
            <a:avLst/>
          </a:prstGeom>
        </p:spPr>
      </p:pic>
      <p:pic>
        <p:nvPicPr>
          <p:cNvPr id="322" name="Picture 321" descr="A close up of a logo&#10;&#10;Description automatically generated">
            <a:extLst>
              <a:ext uri="{FF2B5EF4-FFF2-40B4-BE49-F238E27FC236}">
                <a16:creationId xmlns:a16="http://schemas.microsoft.com/office/drawing/2014/main" id="{14C46684-ACF9-4759-84F5-7194BB9E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65" y="5176015"/>
            <a:ext cx="125309" cy="81470"/>
          </a:xfrm>
          <a:prstGeom prst="rect">
            <a:avLst/>
          </a:prstGeom>
        </p:spPr>
      </p:pic>
      <p:pic>
        <p:nvPicPr>
          <p:cNvPr id="323" name="Picture 322" descr="A close up of a logo&#10;&#10;Description automatically generated">
            <a:extLst>
              <a:ext uri="{FF2B5EF4-FFF2-40B4-BE49-F238E27FC236}">
                <a16:creationId xmlns:a16="http://schemas.microsoft.com/office/drawing/2014/main" id="{E2CD988A-A2DA-4CCA-B211-FA147B256D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52" y="4508282"/>
            <a:ext cx="125309" cy="81470"/>
          </a:xfrm>
          <a:prstGeom prst="rect">
            <a:avLst/>
          </a:prstGeom>
        </p:spPr>
      </p:pic>
      <p:pic>
        <p:nvPicPr>
          <p:cNvPr id="324" name="Picture 323" descr="A close up of a logo&#10;&#10;Description automatically generated">
            <a:extLst>
              <a:ext uri="{FF2B5EF4-FFF2-40B4-BE49-F238E27FC236}">
                <a16:creationId xmlns:a16="http://schemas.microsoft.com/office/drawing/2014/main" id="{86A11DF2-270E-49B2-B009-EE1201DE2A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66" y="4183087"/>
            <a:ext cx="125309" cy="81470"/>
          </a:xfrm>
          <a:prstGeom prst="rect">
            <a:avLst/>
          </a:prstGeom>
        </p:spPr>
      </p:pic>
      <p:pic>
        <p:nvPicPr>
          <p:cNvPr id="325" name="Picture 324" descr="A close up of a logo&#10;&#10;Description automatically generated">
            <a:extLst>
              <a:ext uri="{FF2B5EF4-FFF2-40B4-BE49-F238E27FC236}">
                <a16:creationId xmlns:a16="http://schemas.microsoft.com/office/drawing/2014/main" id="{658A2AD2-639C-4458-96EB-FCD72F5AFE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90" y="4508282"/>
            <a:ext cx="125309" cy="81470"/>
          </a:xfrm>
          <a:prstGeom prst="rect">
            <a:avLst/>
          </a:prstGeom>
        </p:spPr>
      </p:pic>
      <p:pic>
        <p:nvPicPr>
          <p:cNvPr id="326" name="Picture 325" descr="A close up of a logo&#10;&#10;Description automatically generated">
            <a:extLst>
              <a:ext uri="{FF2B5EF4-FFF2-40B4-BE49-F238E27FC236}">
                <a16:creationId xmlns:a16="http://schemas.microsoft.com/office/drawing/2014/main" id="{1215800E-3594-49E1-82D3-2675BEB9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56" y="5173097"/>
            <a:ext cx="125309" cy="81470"/>
          </a:xfrm>
          <a:prstGeom prst="rect">
            <a:avLst/>
          </a:prstGeom>
        </p:spPr>
      </p:pic>
      <p:pic>
        <p:nvPicPr>
          <p:cNvPr id="327" name="Picture 326" descr="A close up of a logo&#10;&#10;Description automatically generated">
            <a:extLst>
              <a:ext uri="{FF2B5EF4-FFF2-40B4-BE49-F238E27FC236}">
                <a16:creationId xmlns:a16="http://schemas.microsoft.com/office/drawing/2014/main" id="{0E994E7F-3C4F-4D2B-B265-6E8895353D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70" y="4840759"/>
            <a:ext cx="125309" cy="81470"/>
          </a:xfrm>
          <a:prstGeom prst="rect">
            <a:avLst/>
          </a:prstGeom>
        </p:spPr>
      </p:pic>
      <p:pic>
        <p:nvPicPr>
          <p:cNvPr id="328" name="Picture 327" descr="A close up of a logo&#10;&#10;Description automatically generated">
            <a:extLst>
              <a:ext uri="{FF2B5EF4-FFF2-40B4-BE49-F238E27FC236}">
                <a16:creationId xmlns:a16="http://schemas.microsoft.com/office/drawing/2014/main" id="{5360BB1E-8091-4A78-863B-3527A07F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4" y="5173097"/>
            <a:ext cx="125309" cy="81470"/>
          </a:xfrm>
          <a:prstGeom prst="rect">
            <a:avLst/>
          </a:prstGeom>
        </p:spPr>
      </p:pic>
      <p:pic>
        <p:nvPicPr>
          <p:cNvPr id="329" name="Picture 328" descr="A close up of a logo&#10;&#10;Description automatically generated">
            <a:extLst>
              <a:ext uri="{FF2B5EF4-FFF2-40B4-BE49-F238E27FC236}">
                <a16:creationId xmlns:a16="http://schemas.microsoft.com/office/drawing/2014/main" id="{C98A01DC-5ED4-4B13-BFCD-4A7EF4B785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91" y="5175269"/>
            <a:ext cx="125309" cy="81470"/>
          </a:xfrm>
          <a:prstGeom prst="rect">
            <a:avLst/>
          </a:prstGeom>
        </p:spPr>
      </p:pic>
      <p:pic>
        <p:nvPicPr>
          <p:cNvPr id="330" name="Picture 329" descr="A close up of a logo&#10;&#10;Description automatically generated">
            <a:extLst>
              <a:ext uri="{FF2B5EF4-FFF2-40B4-BE49-F238E27FC236}">
                <a16:creationId xmlns:a16="http://schemas.microsoft.com/office/drawing/2014/main" id="{727C0E7F-7375-4D8D-AAAC-2BBCCC93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05" y="4842931"/>
            <a:ext cx="125309" cy="81470"/>
          </a:xfrm>
          <a:prstGeom prst="rect">
            <a:avLst/>
          </a:prstGeom>
        </p:spPr>
      </p:pic>
      <p:pic>
        <p:nvPicPr>
          <p:cNvPr id="331" name="Picture 330" descr="A close up of a logo&#10;&#10;Description automatically generated">
            <a:extLst>
              <a:ext uri="{FF2B5EF4-FFF2-40B4-BE49-F238E27FC236}">
                <a16:creationId xmlns:a16="http://schemas.microsoft.com/office/drawing/2014/main" id="{B5FCF314-D31A-43F2-B15D-13F63ED6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29" y="5175269"/>
            <a:ext cx="125309" cy="81470"/>
          </a:xfrm>
          <a:prstGeom prst="rect">
            <a:avLst/>
          </a:prstGeom>
        </p:spPr>
      </p:pic>
      <p:pic>
        <p:nvPicPr>
          <p:cNvPr id="332" name="Picture 331" descr="A close up of a logo&#10;&#10;Description automatically generated">
            <a:extLst>
              <a:ext uri="{FF2B5EF4-FFF2-40B4-BE49-F238E27FC236}">
                <a16:creationId xmlns:a16="http://schemas.microsoft.com/office/drawing/2014/main" id="{A2B2F336-7BD4-4172-9684-8E88E3CF0D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53" y="3200247"/>
            <a:ext cx="125309" cy="81470"/>
          </a:xfrm>
          <a:prstGeom prst="rect">
            <a:avLst/>
          </a:prstGeom>
        </p:spPr>
      </p:pic>
      <p:pic>
        <p:nvPicPr>
          <p:cNvPr id="333" name="Picture 332" descr="A close up of a logo&#10;&#10;Description automatically generated">
            <a:extLst>
              <a:ext uri="{FF2B5EF4-FFF2-40B4-BE49-F238E27FC236}">
                <a16:creationId xmlns:a16="http://schemas.microsoft.com/office/drawing/2014/main" id="{1BF93A7F-471F-4444-87D1-0EC3EBAB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67" y="2867908"/>
            <a:ext cx="125309" cy="81470"/>
          </a:xfrm>
          <a:prstGeom prst="rect">
            <a:avLst/>
          </a:prstGeom>
        </p:spPr>
      </p:pic>
      <p:pic>
        <p:nvPicPr>
          <p:cNvPr id="334" name="Picture 333" descr="A close up of a logo&#10;&#10;Description automatically generated">
            <a:extLst>
              <a:ext uri="{FF2B5EF4-FFF2-40B4-BE49-F238E27FC236}">
                <a16:creationId xmlns:a16="http://schemas.microsoft.com/office/drawing/2014/main" id="{7E2B76A5-BCAB-492C-AA78-BB83B9EC9C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91" y="3200247"/>
            <a:ext cx="125309" cy="81470"/>
          </a:xfrm>
          <a:prstGeom prst="rect">
            <a:avLst/>
          </a:prstGeom>
        </p:spPr>
      </p:pic>
      <p:pic>
        <p:nvPicPr>
          <p:cNvPr id="335" name="Picture 334" descr="A close up of a logo&#10;&#10;Description automatically generated">
            <a:extLst>
              <a:ext uri="{FF2B5EF4-FFF2-40B4-BE49-F238E27FC236}">
                <a16:creationId xmlns:a16="http://schemas.microsoft.com/office/drawing/2014/main" id="{FDE7046C-DE7B-4918-B22C-E9D0C616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57" y="3857917"/>
            <a:ext cx="125309" cy="81470"/>
          </a:xfrm>
          <a:prstGeom prst="rect">
            <a:avLst/>
          </a:prstGeom>
        </p:spPr>
      </p:pic>
      <p:pic>
        <p:nvPicPr>
          <p:cNvPr id="336" name="Picture 335" descr="A close up of a logo&#10;&#10;Description automatically generated">
            <a:extLst>
              <a:ext uri="{FF2B5EF4-FFF2-40B4-BE49-F238E27FC236}">
                <a16:creationId xmlns:a16="http://schemas.microsoft.com/office/drawing/2014/main" id="{280D4716-3743-4C9F-BB88-80B3145A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71" y="3523198"/>
            <a:ext cx="125309" cy="81470"/>
          </a:xfrm>
          <a:prstGeom prst="rect">
            <a:avLst/>
          </a:prstGeom>
        </p:spPr>
      </p:pic>
      <p:pic>
        <p:nvPicPr>
          <p:cNvPr id="337" name="Picture 336" descr="A close up of a logo&#10;&#10;Description automatically generated">
            <a:extLst>
              <a:ext uri="{FF2B5EF4-FFF2-40B4-BE49-F238E27FC236}">
                <a16:creationId xmlns:a16="http://schemas.microsoft.com/office/drawing/2014/main" id="{F2EE4165-0809-42B0-890F-83D9C5FDEF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95" y="3855536"/>
            <a:ext cx="125309" cy="81470"/>
          </a:xfrm>
          <a:prstGeom prst="rect">
            <a:avLst/>
          </a:prstGeom>
        </p:spPr>
      </p:pic>
      <p:pic>
        <p:nvPicPr>
          <p:cNvPr id="338" name="Picture 337" descr="A close up of a logo&#10;&#10;Description automatically generated">
            <a:extLst>
              <a:ext uri="{FF2B5EF4-FFF2-40B4-BE49-F238E27FC236}">
                <a16:creationId xmlns:a16="http://schemas.microsoft.com/office/drawing/2014/main" id="{0F0A650C-7788-44CB-8525-1F3EC90B7E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92" y="3857708"/>
            <a:ext cx="125309" cy="81470"/>
          </a:xfrm>
          <a:prstGeom prst="rect">
            <a:avLst/>
          </a:prstGeom>
        </p:spPr>
      </p:pic>
      <p:pic>
        <p:nvPicPr>
          <p:cNvPr id="339" name="Picture 338" descr="A close up of a logo&#10;&#10;Description automatically generated">
            <a:extLst>
              <a:ext uri="{FF2B5EF4-FFF2-40B4-BE49-F238E27FC236}">
                <a16:creationId xmlns:a16="http://schemas.microsoft.com/office/drawing/2014/main" id="{B58A096F-CBA2-4DED-851E-748B590CD1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06" y="3525370"/>
            <a:ext cx="125309" cy="81470"/>
          </a:xfrm>
          <a:prstGeom prst="rect">
            <a:avLst/>
          </a:prstGeom>
        </p:spPr>
      </p:pic>
      <p:pic>
        <p:nvPicPr>
          <p:cNvPr id="340" name="Picture 339" descr="A close up of a logo&#10;&#10;Description automatically generated">
            <a:extLst>
              <a:ext uri="{FF2B5EF4-FFF2-40B4-BE49-F238E27FC236}">
                <a16:creationId xmlns:a16="http://schemas.microsoft.com/office/drawing/2014/main" id="{A727F28E-EB37-4175-85ED-B39E3EC62F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30" y="3857708"/>
            <a:ext cx="125309" cy="81470"/>
          </a:xfrm>
          <a:prstGeom prst="rect">
            <a:avLst/>
          </a:prstGeom>
        </p:spPr>
      </p:pic>
      <p:pic>
        <p:nvPicPr>
          <p:cNvPr id="341" name="Picture 340" descr="A close up of a logo&#10;&#10;Description automatically generated">
            <a:extLst>
              <a:ext uri="{FF2B5EF4-FFF2-40B4-BE49-F238E27FC236}">
                <a16:creationId xmlns:a16="http://schemas.microsoft.com/office/drawing/2014/main" id="{DA765385-3215-43D5-8EFE-0ECB9D17FF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67" y="4030594"/>
            <a:ext cx="999567" cy="648000"/>
          </a:xfrm>
          <a:prstGeom prst="rect">
            <a:avLst/>
          </a:prstGeom>
        </p:spPr>
      </p:pic>
      <p:pic>
        <p:nvPicPr>
          <p:cNvPr id="342" name="Picture 341" descr="A close up of a logo&#10;&#10;Description automatically generated">
            <a:extLst>
              <a:ext uri="{FF2B5EF4-FFF2-40B4-BE49-F238E27FC236}">
                <a16:creationId xmlns:a16="http://schemas.microsoft.com/office/drawing/2014/main" id="{B50C9474-E00A-44A2-AE37-8AA0DED033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51" y="4683356"/>
            <a:ext cx="500400" cy="324895"/>
          </a:xfrm>
          <a:prstGeom prst="rect">
            <a:avLst/>
          </a:prstGeom>
        </p:spPr>
      </p:pic>
      <p:pic>
        <p:nvPicPr>
          <p:cNvPr id="343" name="Picture 342" descr="A close up of a logo&#10;&#10;Description automatically generated">
            <a:extLst>
              <a:ext uri="{FF2B5EF4-FFF2-40B4-BE49-F238E27FC236}">
                <a16:creationId xmlns:a16="http://schemas.microsoft.com/office/drawing/2014/main" id="{08BDF034-0B75-439A-ACA9-593004BD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44" y="3360670"/>
            <a:ext cx="500400" cy="324895"/>
          </a:xfrm>
          <a:prstGeom prst="rect">
            <a:avLst/>
          </a:prstGeom>
        </p:spPr>
      </p:pic>
      <p:pic>
        <p:nvPicPr>
          <p:cNvPr id="344" name="Picture 343" descr="A close up of a logo&#10;&#10;Description automatically generated">
            <a:extLst>
              <a:ext uri="{FF2B5EF4-FFF2-40B4-BE49-F238E27FC236}">
                <a16:creationId xmlns:a16="http://schemas.microsoft.com/office/drawing/2014/main" id="{F4B9DD22-A756-4156-9953-3AB141B498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47" y="4683356"/>
            <a:ext cx="500400" cy="324895"/>
          </a:xfrm>
          <a:prstGeom prst="rect">
            <a:avLst/>
          </a:prstGeom>
        </p:spPr>
      </p:pic>
      <p:pic>
        <p:nvPicPr>
          <p:cNvPr id="345" name="Picture 344" descr="A close up of a logo&#10;&#10;Description automatically generated">
            <a:extLst>
              <a:ext uri="{FF2B5EF4-FFF2-40B4-BE49-F238E27FC236}">
                <a16:creationId xmlns:a16="http://schemas.microsoft.com/office/drawing/2014/main" id="{488D00F8-7D56-4F53-B57F-FAE0D65D26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16" y="3693754"/>
            <a:ext cx="250681" cy="162787"/>
          </a:xfrm>
          <a:prstGeom prst="rect">
            <a:avLst/>
          </a:prstGeom>
        </p:spPr>
      </p:pic>
      <p:pic>
        <p:nvPicPr>
          <p:cNvPr id="346" name="Picture 345" descr="A close up of a logo&#10;&#10;Description automatically generated">
            <a:extLst>
              <a:ext uri="{FF2B5EF4-FFF2-40B4-BE49-F238E27FC236}">
                <a16:creationId xmlns:a16="http://schemas.microsoft.com/office/drawing/2014/main" id="{13BD33DE-A712-4DAA-8517-7E126DA3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45" y="3029704"/>
            <a:ext cx="250681" cy="162786"/>
          </a:xfrm>
          <a:prstGeom prst="rect">
            <a:avLst/>
          </a:prstGeom>
        </p:spPr>
      </p:pic>
      <p:pic>
        <p:nvPicPr>
          <p:cNvPr id="347" name="Picture 346" descr="A close up of a logo&#10;&#10;Description automatically generated">
            <a:extLst>
              <a:ext uri="{FF2B5EF4-FFF2-40B4-BE49-F238E27FC236}">
                <a16:creationId xmlns:a16="http://schemas.microsoft.com/office/drawing/2014/main" id="{EAC66E07-44F8-416C-BED3-D1301DDB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97" y="3693754"/>
            <a:ext cx="250681" cy="162787"/>
          </a:xfrm>
          <a:prstGeom prst="rect">
            <a:avLst/>
          </a:prstGeom>
        </p:spPr>
      </p:pic>
      <p:pic>
        <p:nvPicPr>
          <p:cNvPr id="348" name="Picture 347" descr="A close up of a logo&#10;&#10;Description automatically generated">
            <a:extLst>
              <a:ext uri="{FF2B5EF4-FFF2-40B4-BE49-F238E27FC236}">
                <a16:creationId xmlns:a16="http://schemas.microsoft.com/office/drawing/2014/main" id="{F1B4BAD8-850F-4926-BA33-8E027719BB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17" y="5022131"/>
            <a:ext cx="250681" cy="162787"/>
          </a:xfrm>
          <a:prstGeom prst="rect">
            <a:avLst/>
          </a:prstGeom>
        </p:spPr>
      </p:pic>
      <p:pic>
        <p:nvPicPr>
          <p:cNvPr id="349" name="Picture 348" descr="A close up of a logo&#10;&#10;Description automatically generated">
            <a:extLst>
              <a:ext uri="{FF2B5EF4-FFF2-40B4-BE49-F238E27FC236}">
                <a16:creationId xmlns:a16="http://schemas.microsoft.com/office/drawing/2014/main" id="{B0B03F6B-D2BF-41CB-84ED-E9660A80BE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46" y="4358081"/>
            <a:ext cx="250681" cy="162786"/>
          </a:xfrm>
          <a:prstGeom prst="rect">
            <a:avLst/>
          </a:prstGeom>
        </p:spPr>
      </p:pic>
      <p:pic>
        <p:nvPicPr>
          <p:cNvPr id="350" name="Picture 349" descr="A close up of a logo&#10;&#10;Description automatically generated">
            <a:extLst>
              <a:ext uri="{FF2B5EF4-FFF2-40B4-BE49-F238E27FC236}">
                <a16:creationId xmlns:a16="http://schemas.microsoft.com/office/drawing/2014/main" id="{3642C52F-90D7-48B1-9A34-F9F8BD58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98" y="5022131"/>
            <a:ext cx="250681" cy="162787"/>
          </a:xfrm>
          <a:prstGeom prst="rect">
            <a:avLst/>
          </a:prstGeom>
        </p:spPr>
      </p:pic>
      <p:pic>
        <p:nvPicPr>
          <p:cNvPr id="351" name="Picture 350" descr="A close up of a logo&#10;&#10;Description automatically generated">
            <a:extLst>
              <a:ext uri="{FF2B5EF4-FFF2-40B4-BE49-F238E27FC236}">
                <a16:creationId xmlns:a16="http://schemas.microsoft.com/office/drawing/2014/main" id="{56F6E589-6E9E-42DC-B0A4-31845ADC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00" y="5026471"/>
            <a:ext cx="250681" cy="162787"/>
          </a:xfrm>
          <a:prstGeom prst="rect">
            <a:avLst/>
          </a:prstGeom>
        </p:spPr>
      </p:pic>
      <p:pic>
        <p:nvPicPr>
          <p:cNvPr id="352" name="Picture 351" descr="A close up of a logo&#10;&#10;Description automatically generated">
            <a:extLst>
              <a:ext uri="{FF2B5EF4-FFF2-40B4-BE49-F238E27FC236}">
                <a16:creationId xmlns:a16="http://schemas.microsoft.com/office/drawing/2014/main" id="{B806E82D-E4D7-4D03-A990-9E88920AF4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29" y="4362421"/>
            <a:ext cx="250681" cy="162786"/>
          </a:xfrm>
          <a:prstGeom prst="rect">
            <a:avLst/>
          </a:prstGeom>
        </p:spPr>
      </p:pic>
      <p:pic>
        <p:nvPicPr>
          <p:cNvPr id="353" name="Picture 352" descr="A close up of a logo&#10;&#10;Description automatically generated">
            <a:extLst>
              <a:ext uri="{FF2B5EF4-FFF2-40B4-BE49-F238E27FC236}">
                <a16:creationId xmlns:a16="http://schemas.microsoft.com/office/drawing/2014/main" id="{2F7C3AF9-6774-40F6-AC4F-88843EC0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1" y="5026471"/>
            <a:ext cx="250681" cy="162787"/>
          </a:xfrm>
          <a:prstGeom prst="rect">
            <a:avLst/>
          </a:prstGeom>
        </p:spPr>
      </p:pic>
      <p:pic>
        <p:nvPicPr>
          <p:cNvPr id="354" name="Picture 353" descr="A close up of a logo&#10;&#10;Description automatically generated">
            <a:extLst>
              <a:ext uri="{FF2B5EF4-FFF2-40B4-BE49-F238E27FC236}">
                <a16:creationId xmlns:a16="http://schemas.microsoft.com/office/drawing/2014/main" id="{B98EC706-A650-4A03-B214-75EADC645D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01" y="4521549"/>
            <a:ext cx="125309" cy="81470"/>
          </a:xfrm>
          <a:prstGeom prst="rect">
            <a:avLst/>
          </a:prstGeom>
        </p:spPr>
      </p:pic>
      <p:pic>
        <p:nvPicPr>
          <p:cNvPr id="355" name="Picture 354" descr="A close up of a logo&#10;&#10;Description automatically generated">
            <a:extLst>
              <a:ext uri="{FF2B5EF4-FFF2-40B4-BE49-F238E27FC236}">
                <a16:creationId xmlns:a16="http://schemas.microsoft.com/office/drawing/2014/main" id="{2297F154-4F99-4047-BEB3-46F7D0BD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15" y="4196354"/>
            <a:ext cx="125309" cy="81470"/>
          </a:xfrm>
          <a:prstGeom prst="rect">
            <a:avLst/>
          </a:prstGeom>
        </p:spPr>
      </p:pic>
      <p:pic>
        <p:nvPicPr>
          <p:cNvPr id="356" name="Picture 355" descr="A close up of a logo&#10;&#10;Description automatically generated">
            <a:extLst>
              <a:ext uri="{FF2B5EF4-FFF2-40B4-BE49-F238E27FC236}">
                <a16:creationId xmlns:a16="http://schemas.microsoft.com/office/drawing/2014/main" id="{5B31AE03-65F9-4FE4-A322-46AF6847FF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9" y="4521549"/>
            <a:ext cx="125309" cy="81470"/>
          </a:xfrm>
          <a:prstGeom prst="rect">
            <a:avLst/>
          </a:prstGeom>
        </p:spPr>
      </p:pic>
      <p:pic>
        <p:nvPicPr>
          <p:cNvPr id="357" name="Picture 356" descr="A close up of a logo&#10;&#10;Description automatically generated">
            <a:extLst>
              <a:ext uri="{FF2B5EF4-FFF2-40B4-BE49-F238E27FC236}">
                <a16:creationId xmlns:a16="http://schemas.microsoft.com/office/drawing/2014/main" id="{F1BC010C-C02F-4040-92C4-806903D776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05" y="5181602"/>
            <a:ext cx="125309" cy="81470"/>
          </a:xfrm>
          <a:prstGeom prst="rect">
            <a:avLst/>
          </a:prstGeom>
        </p:spPr>
      </p:pic>
      <p:pic>
        <p:nvPicPr>
          <p:cNvPr id="358" name="Picture 357" descr="A close up of a logo&#10;&#10;Description automatically generated">
            <a:extLst>
              <a:ext uri="{FF2B5EF4-FFF2-40B4-BE49-F238E27FC236}">
                <a16:creationId xmlns:a16="http://schemas.microsoft.com/office/drawing/2014/main" id="{BC3C5901-EC40-4343-9FD7-06994558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19" y="4851645"/>
            <a:ext cx="125309" cy="81470"/>
          </a:xfrm>
          <a:prstGeom prst="rect">
            <a:avLst/>
          </a:prstGeom>
        </p:spPr>
      </p:pic>
      <p:pic>
        <p:nvPicPr>
          <p:cNvPr id="359" name="Picture 358" descr="A close up of a logo&#10;&#10;Description automatically generated">
            <a:extLst>
              <a:ext uri="{FF2B5EF4-FFF2-40B4-BE49-F238E27FC236}">
                <a16:creationId xmlns:a16="http://schemas.microsoft.com/office/drawing/2014/main" id="{97FF080E-D40D-439A-AA07-0797618754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43" y="5181602"/>
            <a:ext cx="125309" cy="81470"/>
          </a:xfrm>
          <a:prstGeom prst="rect">
            <a:avLst/>
          </a:prstGeom>
        </p:spPr>
      </p:pic>
      <p:pic>
        <p:nvPicPr>
          <p:cNvPr id="360" name="Picture 359" descr="A close up of a logo&#10;&#10;Description automatically generated">
            <a:extLst>
              <a:ext uri="{FF2B5EF4-FFF2-40B4-BE49-F238E27FC236}">
                <a16:creationId xmlns:a16="http://schemas.microsoft.com/office/drawing/2014/main" id="{0A2250BA-EE45-4C89-964A-5B2FB89250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0" y="5181393"/>
            <a:ext cx="125309" cy="81470"/>
          </a:xfrm>
          <a:prstGeom prst="rect">
            <a:avLst/>
          </a:prstGeom>
        </p:spPr>
      </p:pic>
      <p:pic>
        <p:nvPicPr>
          <p:cNvPr id="361" name="Picture 360" descr="A close up of a logo&#10;&#10;Description automatically generated">
            <a:extLst>
              <a:ext uri="{FF2B5EF4-FFF2-40B4-BE49-F238E27FC236}">
                <a16:creationId xmlns:a16="http://schemas.microsoft.com/office/drawing/2014/main" id="{AD71C8B7-01F1-4F5F-AEEF-BB62A98AC6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4" y="4858579"/>
            <a:ext cx="125309" cy="81470"/>
          </a:xfrm>
          <a:prstGeom prst="rect">
            <a:avLst/>
          </a:prstGeom>
        </p:spPr>
      </p:pic>
      <p:pic>
        <p:nvPicPr>
          <p:cNvPr id="362" name="Picture 361" descr="A close up of a logo&#10;&#10;Description automatically generated">
            <a:extLst>
              <a:ext uri="{FF2B5EF4-FFF2-40B4-BE49-F238E27FC236}">
                <a16:creationId xmlns:a16="http://schemas.microsoft.com/office/drawing/2014/main" id="{18CE9BD6-0779-4FBD-83FA-3E687305C4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8" y="5183774"/>
            <a:ext cx="125309" cy="81470"/>
          </a:xfrm>
          <a:prstGeom prst="rect">
            <a:avLst/>
          </a:prstGeom>
        </p:spPr>
      </p:pic>
      <p:pic>
        <p:nvPicPr>
          <p:cNvPr id="363" name="Picture 362" descr="A close up of a logo&#10;&#10;Description automatically generated">
            <a:extLst>
              <a:ext uri="{FF2B5EF4-FFF2-40B4-BE49-F238E27FC236}">
                <a16:creationId xmlns:a16="http://schemas.microsoft.com/office/drawing/2014/main" id="{64BCFDCB-FBED-4056-9951-E8238FA4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65" y="4516041"/>
            <a:ext cx="125309" cy="81470"/>
          </a:xfrm>
          <a:prstGeom prst="rect">
            <a:avLst/>
          </a:prstGeom>
        </p:spPr>
      </p:pic>
      <p:pic>
        <p:nvPicPr>
          <p:cNvPr id="364" name="Picture 363" descr="A close up of a logo&#10;&#10;Description automatically generated">
            <a:extLst>
              <a:ext uri="{FF2B5EF4-FFF2-40B4-BE49-F238E27FC236}">
                <a16:creationId xmlns:a16="http://schemas.microsoft.com/office/drawing/2014/main" id="{8139D5C9-F8A7-440A-9546-275788FF47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79" y="4190846"/>
            <a:ext cx="125309" cy="81470"/>
          </a:xfrm>
          <a:prstGeom prst="rect">
            <a:avLst/>
          </a:prstGeom>
        </p:spPr>
      </p:pic>
      <p:pic>
        <p:nvPicPr>
          <p:cNvPr id="365" name="Picture 364" descr="A close up of a logo&#10;&#10;Description automatically generated">
            <a:extLst>
              <a:ext uri="{FF2B5EF4-FFF2-40B4-BE49-F238E27FC236}">
                <a16:creationId xmlns:a16="http://schemas.microsoft.com/office/drawing/2014/main" id="{8AA2D8A5-0C5C-4960-90E5-147CEF5CE4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03" y="4516041"/>
            <a:ext cx="125309" cy="81470"/>
          </a:xfrm>
          <a:prstGeom prst="rect">
            <a:avLst/>
          </a:prstGeom>
        </p:spPr>
      </p:pic>
      <p:pic>
        <p:nvPicPr>
          <p:cNvPr id="366" name="Picture 365" descr="A close up of a logo&#10;&#10;Description automatically generated">
            <a:extLst>
              <a:ext uri="{FF2B5EF4-FFF2-40B4-BE49-F238E27FC236}">
                <a16:creationId xmlns:a16="http://schemas.microsoft.com/office/drawing/2014/main" id="{F676BFC0-CB40-4C12-943F-9DABF9D9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69" y="5180856"/>
            <a:ext cx="125309" cy="81470"/>
          </a:xfrm>
          <a:prstGeom prst="rect">
            <a:avLst/>
          </a:prstGeom>
        </p:spPr>
      </p:pic>
      <p:pic>
        <p:nvPicPr>
          <p:cNvPr id="367" name="Picture 366" descr="A close up of a logo&#10;&#10;Description automatically generated">
            <a:extLst>
              <a:ext uri="{FF2B5EF4-FFF2-40B4-BE49-F238E27FC236}">
                <a16:creationId xmlns:a16="http://schemas.microsoft.com/office/drawing/2014/main" id="{E98F39C2-6A79-4F1A-AF05-D248C607BE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3" y="4848518"/>
            <a:ext cx="125309" cy="81470"/>
          </a:xfrm>
          <a:prstGeom prst="rect">
            <a:avLst/>
          </a:prstGeom>
        </p:spPr>
      </p:pic>
      <p:pic>
        <p:nvPicPr>
          <p:cNvPr id="368" name="Picture 367" descr="A close up of a logo&#10;&#10;Description automatically generated">
            <a:extLst>
              <a:ext uri="{FF2B5EF4-FFF2-40B4-BE49-F238E27FC236}">
                <a16:creationId xmlns:a16="http://schemas.microsoft.com/office/drawing/2014/main" id="{EE82A6C9-655A-44AF-AE73-1F097FC450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07" y="5180856"/>
            <a:ext cx="125309" cy="81470"/>
          </a:xfrm>
          <a:prstGeom prst="rect">
            <a:avLst/>
          </a:prstGeom>
        </p:spPr>
      </p:pic>
      <p:pic>
        <p:nvPicPr>
          <p:cNvPr id="369" name="Picture 368" descr="A close up of a logo&#10;&#10;Description automatically generated">
            <a:extLst>
              <a:ext uri="{FF2B5EF4-FFF2-40B4-BE49-F238E27FC236}">
                <a16:creationId xmlns:a16="http://schemas.microsoft.com/office/drawing/2014/main" id="{3B9F52AC-CDC4-47FE-A245-81A36580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04" y="5183028"/>
            <a:ext cx="125309" cy="81470"/>
          </a:xfrm>
          <a:prstGeom prst="rect">
            <a:avLst/>
          </a:prstGeom>
        </p:spPr>
      </p:pic>
      <p:pic>
        <p:nvPicPr>
          <p:cNvPr id="370" name="Picture 369" descr="A close up of a logo&#10;&#10;Description automatically generated">
            <a:extLst>
              <a:ext uri="{FF2B5EF4-FFF2-40B4-BE49-F238E27FC236}">
                <a16:creationId xmlns:a16="http://schemas.microsoft.com/office/drawing/2014/main" id="{E4D0EAC5-5252-4319-B11E-6B9E3A10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18" y="4850690"/>
            <a:ext cx="125309" cy="81470"/>
          </a:xfrm>
          <a:prstGeom prst="rect">
            <a:avLst/>
          </a:prstGeom>
        </p:spPr>
      </p:pic>
      <p:pic>
        <p:nvPicPr>
          <p:cNvPr id="371" name="Picture 370" descr="A close up of a logo&#10;&#10;Description automatically generated">
            <a:extLst>
              <a:ext uri="{FF2B5EF4-FFF2-40B4-BE49-F238E27FC236}">
                <a16:creationId xmlns:a16="http://schemas.microsoft.com/office/drawing/2014/main" id="{6C4E2F3C-A79B-4AEB-B11D-ED50CCD5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42" y="5183028"/>
            <a:ext cx="125309" cy="81470"/>
          </a:xfrm>
          <a:prstGeom prst="rect">
            <a:avLst/>
          </a:prstGeom>
        </p:spPr>
      </p:pic>
      <p:pic>
        <p:nvPicPr>
          <p:cNvPr id="372" name="Picture 371" descr="A close up of a logo&#10;&#10;Description automatically generated">
            <a:extLst>
              <a:ext uri="{FF2B5EF4-FFF2-40B4-BE49-F238E27FC236}">
                <a16:creationId xmlns:a16="http://schemas.microsoft.com/office/drawing/2014/main" id="{6B6AB859-933C-4EF4-BF41-BA88943C24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66" y="3208006"/>
            <a:ext cx="125309" cy="81470"/>
          </a:xfrm>
          <a:prstGeom prst="rect">
            <a:avLst/>
          </a:prstGeom>
        </p:spPr>
      </p:pic>
      <p:pic>
        <p:nvPicPr>
          <p:cNvPr id="373" name="Picture 372" descr="A close up of a logo&#10;&#10;Description automatically generated">
            <a:extLst>
              <a:ext uri="{FF2B5EF4-FFF2-40B4-BE49-F238E27FC236}">
                <a16:creationId xmlns:a16="http://schemas.microsoft.com/office/drawing/2014/main" id="{C79A0983-FA18-4471-97DE-9B33CE60B2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80" y="2875667"/>
            <a:ext cx="125309" cy="81470"/>
          </a:xfrm>
          <a:prstGeom prst="rect">
            <a:avLst/>
          </a:prstGeom>
        </p:spPr>
      </p:pic>
      <p:pic>
        <p:nvPicPr>
          <p:cNvPr id="374" name="Picture 373" descr="A close up of a logo&#10;&#10;Description automatically generated">
            <a:extLst>
              <a:ext uri="{FF2B5EF4-FFF2-40B4-BE49-F238E27FC236}">
                <a16:creationId xmlns:a16="http://schemas.microsoft.com/office/drawing/2014/main" id="{F56932FF-A712-4A52-9C5B-638F5957EF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04" y="3208006"/>
            <a:ext cx="125309" cy="81470"/>
          </a:xfrm>
          <a:prstGeom prst="rect">
            <a:avLst/>
          </a:prstGeom>
        </p:spPr>
      </p:pic>
      <p:pic>
        <p:nvPicPr>
          <p:cNvPr id="375" name="Picture 374" descr="A close up of a logo&#10;&#10;Description automatically generated">
            <a:extLst>
              <a:ext uri="{FF2B5EF4-FFF2-40B4-BE49-F238E27FC236}">
                <a16:creationId xmlns:a16="http://schemas.microsoft.com/office/drawing/2014/main" id="{947CE334-6F2E-47C7-8944-B4B4650D31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70" y="3865676"/>
            <a:ext cx="125309" cy="81470"/>
          </a:xfrm>
          <a:prstGeom prst="rect">
            <a:avLst/>
          </a:prstGeom>
        </p:spPr>
      </p:pic>
      <p:pic>
        <p:nvPicPr>
          <p:cNvPr id="376" name="Picture 375" descr="A close up of a logo&#10;&#10;Description automatically generated">
            <a:extLst>
              <a:ext uri="{FF2B5EF4-FFF2-40B4-BE49-F238E27FC236}">
                <a16:creationId xmlns:a16="http://schemas.microsoft.com/office/drawing/2014/main" id="{4F6E29B2-E4F3-4B85-841E-2A63924DA3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84" y="3530957"/>
            <a:ext cx="125309" cy="81470"/>
          </a:xfrm>
          <a:prstGeom prst="rect">
            <a:avLst/>
          </a:prstGeom>
        </p:spPr>
      </p:pic>
      <p:pic>
        <p:nvPicPr>
          <p:cNvPr id="377" name="Picture 376" descr="A close up of a logo&#10;&#10;Description automatically generated">
            <a:extLst>
              <a:ext uri="{FF2B5EF4-FFF2-40B4-BE49-F238E27FC236}">
                <a16:creationId xmlns:a16="http://schemas.microsoft.com/office/drawing/2014/main" id="{F4A71CA8-F641-4BB0-86CF-A38E8408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08" y="3863295"/>
            <a:ext cx="125309" cy="81470"/>
          </a:xfrm>
          <a:prstGeom prst="rect">
            <a:avLst/>
          </a:prstGeom>
        </p:spPr>
      </p:pic>
      <p:pic>
        <p:nvPicPr>
          <p:cNvPr id="378" name="Picture 377" descr="A close up of a logo&#10;&#10;Description automatically generated">
            <a:extLst>
              <a:ext uri="{FF2B5EF4-FFF2-40B4-BE49-F238E27FC236}">
                <a16:creationId xmlns:a16="http://schemas.microsoft.com/office/drawing/2014/main" id="{594EE044-BB14-4091-88C2-EEA78DC9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05" y="3865467"/>
            <a:ext cx="125309" cy="81470"/>
          </a:xfrm>
          <a:prstGeom prst="rect">
            <a:avLst/>
          </a:prstGeom>
        </p:spPr>
      </p:pic>
      <p:pic>
        <p:nvPicPr>
          <p:cNvPr id="379" name="Picture 378" descr="A close up of a logo&#10;&#10;Description automatically generated">
            <a:extLst>
              <a:ext uri="{FF2B5EF4-FFF2-40B4-BE49-F238E27FC236}">
                <a16:creationId xmlns:a16="http://schemas.microsoft.com/office/drawing/2014/main" id="{9E7FE458-3890-4D23-B3FA-D0257AB5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19" y="3533129"/>
            <a:ext cx="125309" cy="81470"/>
          </a:xfrm>
          <a:prstGeom prst="rect">
            <a:avLst/>
          </a:prstGeom>
        </p:spPr>
      </p:pic>
      <p:pic>
        <p:nvPicPr>
          <p:cNvPr id="380" name="Picture 379" descr="A close up of a logo&#10;&#10;Description automatically generated">
            <a:extLst>
              <a:ext uri="{FF2B5EF4-FFF2-40B4-BE49-F238E27FC236}">
                <a16:creationId xmlns:a16="http://schemas.microsoft.com/office/drawing/2014/main" id="{01CA7FEE-2F46-454C-8EBB-F4DFB9FA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43" y="3865467"/>
            <a:ext cx="125309" cy="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0"/>
    </mc:Choice>
    <mc:Fallback>
      <p:transition spd="slow" advClick="0" advTm="2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B9C2C1-4654-495C-A667-6429336E172F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D83BE98-63B3-4E5F-9755-0DA718C8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68" y="2704249"/>
            <a:ext cx="1993900" cy="129260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A1F42FF-184E-44ED-A8DF-F0E73CD9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72" y="1386325"/>
            <a:ext cx="999567" cy="648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338B84C-8E69-44A0-B81D-284DB80F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6" y="2039087"/>
            <a:ext cx="500400" cy="324895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E7EEEFB-54B3-4943-B040-5AE23A95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9" y="716401"/>
            <a:ext cx="500400" cy="32489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DCA66182-D5EE-41EA-B05E-1A28251F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2" y="2039087"/>
            <a:ext cx="500400" cy="324895"/>
          </a:xfrm>
          <a:prstGeom prst="rect">
            <a:avLst/>
          </a:prstGeom>
        </p:spPr>
      </p:pic>
      <p:pic>
        <p:nvPicPr>
          <p:cNvPr id="144" name="Picture 143" descr="A close up of a logo&#10;&#10;Description automatically generated">
            <a:extLst>
              <a:ext uri="{FF2B5EF4-FFF2-40B4-BE49-F238E27FC236}">
                <a16:creationId xmlns:a16="http://schemas.microsoft.com/office/drawing/2014/main" id="{351ADE7A-0AE0-4EEF-8328-CBE9C5BD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1" y="1049485"/>
            <a:ext cx="250681" cy="162787"/>
          </a:xfrm>
          <a:prstGeom prst="rect">
            <a:avLst/>
          </a:prstGeom>
        </p:spPr>
      </p:pic>
      <p:pic>
        <p:nvPicPr>
          <p:cNvPr id="142" name="Picture 141" descr="A close up of a logo&#10;&#10;Description automatically generated">
            <a:extLst>
              <a:ext uri="{FF2B5EF4-FFF2-40B4-BE49-F238E27FC236}">
                <a16:creationId xmlns:a16="http://schemas.microsoft.com/office/drawing/2014/main" id="{0D78C3E0-0298-4E94-818E-413F7AC009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50" y="385435"/>
            <a:ext cx="250681" cy="162786"/>
          </a:xfrm>
          <a:prstGeom prst="rect">
            <a:avLst/>
          </a:prstGeom>
        </p:spPr>
      </p:pic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270A79F7-9BB9-4840-8E9E-F3DB3046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02" y="1049485"/>
            <a:ext cx="250681" cy="162787"/>
          </a:xfrm>
          <a:prstGeom prst="rect">
            <a:avLst/>
          </a:prstGeom>
        </p:spPr>
      </p:pic>
      <p:pic>
        <p:nvPicPr>
          <p:cNvPr id="135" name="Picture 134" descr="A close up of a logo&#10;&#10;Description automatically generated">
            <a:extLst>
              <a:ext uri="{FF2B5EF4-FFF2-40B4-BE49-F238E27FC236}">
                <a16:creationId xmlns:a16="http://schemas.microsoft.com/office/drawing/2014/main" id="{F76B6B0E-4F33-473B-8F85-F8DF3B983F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22" y="2377862"/>
            <a:ext cx="250681" cy="162787"/>
          </a:xfrm>
          <a:prstGeom prst="rect">
            <a:avLst/>
          </a:prstGeom>
        </p:spPr>
      </p:pic>
      <p:pic>
        <p:nvPicPr>
          <p:cNvPr id="133" name="Picture 132" descr="A close up of a logo&#10;&#10;Description automatically generated">
            <a:extLst>
              <a:ext uri="{FF2B5EF4-FFF2-40B4-BE49-F238E27FC236}">
                <a16:creationId xmlns:a16="http://schemas.microsoft.com/office/drawing/2014/main" id="{805F3176-5B60-443B-879C-78524FA3E7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1" y="1713812"/>
            <a:ext cx="250681" cy="162786"/>
          </a:xfrm>
          <a:prstGeom prst="rect">
            <a:avLst/>
          </a:prstGeom>
        </p:spPr>
      </p:pic>
      <p:pic>
        <p:nvPicPr>
          <p:cNvPr id="131" name="Picture 130" descr="A close up of a logo&#10;&#10;Description automatically generated">
            <a:extLst>
              <a:ext uri="{FF2B5EF4-FFF2-40B4-BE49-F238E27FC236}">
                <a16:creationId xmlns:a16="http://schemas.microsoft.com/office/drawing/2014/main" id="{4523455D-C500-49A4-A7E2-349BE26D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03" y="2377862"/>
            <a:ext cx="250681" cy="162787"/>
          </a:xfrm>
          <a:prstGeom prst="rect">
            <a:avLst/>
          </a:prstGeom>
        </p:spPr>
      </p:pic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A264BBE2-0AEC-46E9-82FA-A83907894E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05" y="2382202"/>
            <a:ext cx="250681" cy="162787"/>
          </a:xfrm>
          <a:prstGeom prst="rect">
            <a:avLst/>
          </a:prstGeom>
        </p:spPr>
      </p:pic>
      <p:pic>
        <p:nvPicPr>
          <p:cNvPr id="124" name="Picture 123" descr="A close up of a logo&#10;&#10;Description automatically generated">
            <a:extLst>
              <a:ext uri="{FF2B5EF4-FFF2-40B4-BE49-F238E27FC236}">
                <a16:creationId xmlns:a16="http://schemas.microsoft.com/office/drawing/2014/main" id="{B7F494F1-B7F8-40DB-873B-76BFBF8B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4" y="1718152"/>
            <a:ext cx="250681" cy="162786"/>
          </a:xfrm>
          <a:prstGeom prst="rect">
            <a:avLst/>
          </a:prstGeom>
        </p:spPr>
      </p:pic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id="{83F9212B-AF35-4EC9-A39F-14F9BE8B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86" y="2382202"/>
            <a:ext cx="250681" cy="162787"/>
          </a:xfrm>
          <a:prstGeom prst="rect">
            <a:avLst/>
          </a:prstGeom>
        </p:spPr>
      </p:pic>
      <p:pic>
        <p:nvPicPr>
          <p:cNvPr id="239" name="Picture 238" descr="A close up of a logo&#10;&#10;Description automatically generated">
            <a:extLst>
              <a:ext uri="{FF2B5EF4-FFF2-40B4-BE49-F238E27FC236}">
                <a16:creationId xmlns:a16="http://schemas.microsoft.com/office/drawing/2014/main" id="{002F1E37-7B4E-45A9-B5AB-9DF3F283B5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06" y="1877280"/>
            <a:ext cx="125309" cy="81470"/>
          </a:xfrm>
          <a:prstGeom prst="rect">
            <a:avLst/>
          </a:prstGeom>
        </p:spPr>
      </p:pic>
      <p:pic>
        <p:nvPicPr>
          <p:cNvPr id="237" name="Picture 236" descr="A close up of a logo&#10;&#10;Description automatically generated">
            <a:extLst>
              <a:ext uri="{FF2B5EF4-FFF2-40B4-BE49-F238E27FC236}">
                <a16:creationId xmlns:a16="http://schemas.microsoft.com/office/drawing/2014/main" id="{6536ADC9-2A59-4092-A68F-9414473F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20" y="1552085"/>
            <a:ext cx="125309" cy="81470"/>
          </a:xfrm>
          <a:prstGeom prst="rect">
            <a:avLst/>
          </a:prstGeom>
        </p:spPr>
      </p:pic>
      <p:pic>
        <p:nvPicPr>
          <p:cNvPr id="235" name="Picture 234" descr="A close up of a logo&#10;&#10;Description automatically generated">
            <a:extLst>
              <a:ext uri="{FF2B5EF4-FFF2-40B4-BE49-F238E27FC236}">
                <a16:creationId xmlns:a16="http://schemas.microsoft.com/office/drawing/2014/main" id="{D50813E7-A808-47E2-98E7-0DC52CDDBD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44" y="1877280"/>
            <a:ext cx="125309" cy="81470"/>
          </a:xfrm>
          <a:prstGeom prst="rect">
            <a:avLst/>
          </a:prstGeom>
        </p:spPr>
      </p:pic>
      <p:pic>
        <p:nvPicPr>
          <p:cNvPr id="230" name="Picture 229" descr="A close up of a logo&#10;&#10;Description automatically generated">
            <a:extLst>
              <a:ext uri="{FF2B5EF4-FFF2-40B4-BE49-F238E27FC236}">
                <a16:creationId xmlns:a16="http://schemas.microsoft.com/office/drawing/2014/main" id="{E539D84C-3C31-48FA-B98B-DCE57089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2537333"/>
            <a:ext cx="125309" cy="81470"/>
          </a:xfrm>
          <a:prstGeom prst="rect">
            <a:avLst/>
          </a:prstGeom>
        </p:spPr>
      </p:pic>
      <p:pic>
        <p:nvPicPr>
          <p:cNvPr id="228" name="Picture 227" descr="A close up of a logo&#10;&#10;Description automatically generated">
            <a:extLst>
              <a:ext uri="{FF2B5EF4-FFF2-40B4-BE49-F238E27FC236}">
                <a16:creationId xmlns:a16="http://schemas.microsoft.com/office/drawing/2014/main" id="{2B9E62D1-E3A4-46A1-A5AC-07B59FC37B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2207376"/>
            <a:ext cx="125309" cy="81470"/>
          </a:xfrm>
          <a:prstGeom prst="rect">
            <a:avLst/>
          </a:prstGeom>
        </p:spPr>
      </p:pic>
      <p:pic>
        <p:nvPicPr>
          <p:cNvPr id="226" name="Picture 225" descr="A close up of a logo&#10;&#10;Description automatically generated">
            <a:extLst>
              <a:ext uri="{FF2B5EF4-FFF2-40B4-BE49-F238E27FC236}">
                <a16:creationId xmlns:a16="http://schemas.microsoft.com/office/drawing/2014/main" id="{B9A14976-0251-4650-A735-518F0ABE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2537333"/>
            <a:ext cx="125309" cy="81470"/>
          </a:xfrm>
          <a:prstGeom prst="rect">
            <a:avLst/>
          </a:prstGeom>
        </p:spPr>
      </p:pic>
      <p:pic>
        <p:nvPicPr>
          <p:cNvPr id="221" name="Picture 220" descr="A close up of a logo&#10;&#10;Description automatically generated">
            <a:extLst>
              <a:ext uri="{FF2B5EF4-FFF2-40B4-BE49-F238E27FC236}">
                <a16:creationId xmlns:a16="http://schemas.microsoft.com/office/drawing/2014/main" id="{001B186A-F27F-4B42-95D0-FB37FD75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" y="2537124"/>
            <a:ext cx="125309" cy="81470"/>
          </a:xfrm>
          <a:prstGeom prst="rect">
            <a:avLst/>
          </a:prstGeom>
        </p:spPr>
      </p:pic>
      <p:pic>
        <p:nvPicPr>
          <p:cNvPr id="219" name="Picture 218" descr="A close up of a logo&#10;&#10;Description automatically generated">
            <a:extLst>
              <a:ext uri="{FF2B5EF4-FFF2-40B4-BE49-F238E27FC236}">
                <a16:creationId xmlns:a16="http://schemas.microsoft.com/office/drawing/2014/main" id="{8C46A449-E30B-4DA7-AE0B-E16AE3AA4C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59" y="2214310"/>
            <a:ext cx="125309" cy="81470"/>
          </a:xfrm>
          <a:prstGeom prst="rect">
            <a:avLst/>
          </a:prstGeom>
        </p:spPr>
      </p:pic>
      <p:pic>
        <p:nvPicPr>
          <p:cNvPr id="217" name="Picture 216" descr="A close up of a logo&#10;&#10;Description automatically generated">
            <a:extLst>
              <a:ext uri="{FF2B5EF4-FFF2-40B4-BE49-F238E27FC236}">
                <a16:creationId xmlns:a16="http://schemas.microsoft.com/office/drawing/2014/main" id="{10465AFF-925A-4EA1-8BA9-CDE78CAE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83" y="2539505"/>
            <a:ext cx="125309" cy="81470"/>
          </a:xfrm>
          <a:prstGeom prst="rect">
            <a:avLst/>
          </a:prstGeom>
        </p:spPr>
      </p:pic>
      <p:pic>
        <p:nvPicPr>
          <p:cNvPr id="209" name="Picture 208" descr="A close up of a logo&#10;&#10;Description automatically generated">
            <a:extLst>
              <a:ext uri="{FF2B5EF4-FFF2-40B4-BE49-F238E27FC236}">
                <a16:creationId xmlns:a16="http://schemas.microsoft.com/office/drawing/2014/main" id="{2B31FA97-BD15-4E1D-B8C1-E37BE11E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70" y="1871772"/>
            <a:ext cx="125309" cy="81470"/>
          </a:xfrm>
          <a:prstGeom prst="rect">
            <a:avLst/>
          </a:prstGeom>
        </p:spPr>
      </p:pic>
      <p:pic>
        <p:nvPicPr>
          <p:cNvPr id="207" name="Picture 206" descr="A close up of a logo&#10;&#10;Description automatically generated">
            <a:extLst>
              <a:ext uri="{FF2B5EF4-FFF2-40B4-BE49-F238E27FC236}">
                <a16:creationId xmlns:a16="http://schemas.microsoft.com/office/drawing/2014/main" id="{AFA60AD3-E84F-4D2C-AD44-EAF207629C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4" y="1546577"/>
            <a:ext cx="125309" cy="81470"/>
          </a:xfrm>
          <a:prstGeom prst="rect">
            <a:avLst/>
          </a:prstGeom>
        </p:spPr>
      </p:pic>
      <p:pic>
        <p:nvPicPr>
          <p:cNvPr id="205" name="Picture 204" descr="A close up of a logo&#10;&#10;Description automatically generated">
            <a:extLst>
              <a:ext uri="{FF2B5EF4-FFF2-40B4-BE49-F238E27FC236}">
                <a16:creationId xmlns:a16="http://schemas.microsoft.com/office/drawing/2014/main" id="{25773858-4D3F-439C-9C18-93DEA82C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08" y="1871772"/>
            <a:ext cx="125309" cy="81470"/>
          </a:xfrm>
          <a:prstGeom prst="rect">
            <a:avLst/>
          </a:prstGeom>
        </p:spPr>
      </p:pic>
      <p:pic>
        <p:nvPicPr>
          <p:cNvPr id="200" name="Picture 199" descr="A close up of a logo&#10;&#10;Description automatically generated">
            <a:extLst>
              <a:ext uri="{FF2B5EF4-FFF2-40B4-BE49-F238E27FC236}">
                <a16:creationId xmlns:a16="http://schemas.microsoft.com/office/drawing/2014/main" id="{3F1486CB-5C85-4AC3-8D66-8238504BE6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4" y="2536587"/>
            <a:ext cx="125309" cy="81470"/>
          </a:xfrm>
          <a:prstGeom prst="rect">
            <a:avLst/>
          </a:prstGeom>
        </p:spPr>
      </p:pic>
      <p:pic>
        <p:nvPicPr>
          <p:cNvPr id="198" name="Picture 197" descr="A close up of a logo&#10;&#10;Description automatically generated">
            <a:extLst>
              <a:ext uri="{FF2B5EF4-FFF2-40B4-BE49-F238E27FC236}">
                <a16:creationId xmlns:a16="http://schemas.microsoft.com/office/drawing/2014/main" id="{B713E033-448A-4BB7-8553-64E72D30C4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8" y="2204249"/>
            <a:ext cx="125309" cy="81470"/>
          </a:xfrm>
          <a:prstGeom prst="rect">
            <a:avLst/>
          </a:prstGeom>
        </p:spPr>
      </p:pic>
      <p:pic>
        <p:nvPicPr>
          <p:cNvPr id="196" name="Picture 195" descr="A close up of a logo&#10;&#10;Description automatically generated">
            <a:extLst>
              <a:ext uri="{FF2B5EF4-FFF2-40B4-BE49-F238E27FC236}">
                <a16:creationId xmlns:a16="http://schemas.microsoft.com/office/drawing/2014/main" id="{F249B974-10CD-4B08-8823-4CE0864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12" y="2536587"/>
            <a:ext cx="125309" cy="81470"/>
          </a:xfrm>
          <a:prstGeom prst="rect">
            <a:avLst/>
          </a:prstGeom>
        </p:spPr>
      </p:pic>
      <p:pic>
        <p:nvPicPr>
          <p:cNvPr id="191" name="Picture 190" descr="A close up of a logo&#10;&#10;Description automatically generated">
            <a:extLst>
              <a:ext uri="{FF2B5EF4-FFF2-40B4-BE49-F238E27FC236}">
                <a16:creationId xmlns:a16="http://schemas.microsoft.com/office/drawing/2014/main" id="{46145D8F-5079-4DF7-9CBD-32053C36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09" y="2538759"/>
            <a:ext cx="125309" cy="81470"/>
          </a:xfrm>
          <a:prstGeom prst="rect">
            <a:avLst/>
          </a:prstGeom>
        </p:spPr>
      </p:pic>
      <p:pic>
        <p:nvPicPr>
          <p:cNvPr id="189" name="Picture 188" descr="A close up of a logo&#10;&#10;Description automatically generated">
            <a:extLst>
              <a:ext uri="{FF2B5EF4-FFF2-40B4-BE49-F238E27FC236}">
                <a16:creationId xmlns:a16="http://schemas.microsoft.com/office/drawing/2014/main" id="{3352E3B5-B067-4D6C-93FE-8305EE6BCE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23" y="2206421"/>
            <a:ext cx="125309" cy="81470"/>
          </a:xfrm>
          <a:prstGeom prst="rect">
            <a:avLst/>
          </a:prstGeom>
        </p:spPr>
      </p:pic>
      <p:pic>
        <p:nvPicPr>
          <p:cNvPr id="187" name="Picture 186" descr="A close up of a logo&#10;&#10;Description automatically generated">
            <a:extLst>
              <a:ext uri="{FF2B5EF4-FFF2-40B4-BE49-F238E27FC236}">
                <a16:creationId xmlns:a16="http://schemas.microsoft.com/office/drawing/2014/main" id="{7130536D-B319-454C-9AFB-FF59D7D3A2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7" y="2538759"/>
            <a:ext cx="125309" cy="81470"/>
          </a:xfrm>
          <a:prstGeom prst="rect">
            <a:avLst/>
          </a:prstGeom>
        </p:spPr>
      </p:pic>
      <p:pic>
        <p:nvPicPr>
          <p:cNvPr id="179" name="Picture 178" descr="A close up of a logo&#10;&#10;Description automatically generated">
            <a:extLst>
              <a:ext uri="{FF2B5EF4-FFF2-40B4-BE49-F238E27FC236}">
                <a16:creationId xmlns:a16="http://schemas.microsoft.com/office/drawing/2014/main" id="{F0422D55-0A11-4C9B-9B13-1955B1E7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71" y="563737"/>
            <a:ext cx="125309" cy="81470"/>
          </a:xfrm>
          <a:prstGeom prst="rect">
            <a:avLst/>
          </a:prstGeom>
        </p:spPr>
      </p:pic>
      <p:pic>
        <p:nvPicPr>
          <p:cNvPr id="177" name="Picture 176" descr="A close up of a logo&#10;&#10;Description automatically generated">
            <a:extLst>
              <a:ext uri="{FF2B5EF4-FFF2-40B4-BE49-F238E27FC236}">
                <a16:creationId xmlns:a16="http://schemas.microsoft.com/office/drawing/2014/main" id="{2B57E78E-59D1-49DF-A731-C6E85DC607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5" y="231398"/>
            <a:ext cx="125309" cy="81470"/>
          </a:xfrm>
          <a:prstGeom prst="rect">
            <a:avLst/>
          </a:prstGeom>
        </p:spPr>
      </p:pic>
      <p:pic>
        <p:nvPicPr>
          <p:cNvPr id="175" name="Picture 174" descr="A close up of a logo&#10;&#10;Description automatically generated">
            <a:extLst>
              <a:ext uri="{FF2B5EF4-FFF2-40B4-BE49-F238E27FC236}">
                <a16:creationId xmlns:a16="http://schemas.microsoft.com/office/drawing/2014/main" id="{421227A1-BACB-468B-88A8-DB1E331E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9" y="563737"/>
            <a:ext cx="125309" cy="81470"/>
          </a:xfrm>
          <a:prstGeom prst="rect">
            <a:avLst/>
          </a:prstGeom>
        </p:spPr>
      </p:pic>
      <p:pic>
        <p:nvPicPr>
          <p:cNvPr id="170" name="Picture 169" descr="A close up of a logo&#10;&#10;Description automatically generated">
            <a:extLst>
              <a:ext uri="{FF2B5EF4-FFF2-40B4-BE49-F238E27FC236}">
                <a16:creationId xmlns:a16="http://schemas.microsoft.com/office/drawing/2014/main" id="{9722F381-D9F9-4229-B64B-3168AE10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5" y="1221407"/>
            <a:ext cx="125309" cy="81470"/>
          </a:xfrm>
          <a:prstGeom prst="rect">
            <a:avLst/>
          </a:prstGeom>
        </p:spPr>
      </p:pic>
      <p:pic>
        <p:nvPicPr>
          <p:cNvPr id="168" name="Picture 167" descr="A close up of a logo&#10;&#10;Description automatically generated">
            <a:extLst>
              <a:ext uri="{FF2B5EF4-FFF2-40B4-BE49-F238E27FC236}">
                <a16:creationId xmlns:a16="http://schemas.microsoft.com/office/drawing/2014/main" id="{E01270E7-0289-41EE-888F-89025843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89" y="886688"/>
            <a:ext cx="125309" cy="81470"/>
          </a:xfrm>
          <a:prstGeom prst="rect">
            <a:avLst/>
          </a:prstGeom>
        </p:spPr>
      </p:pic>
      <p:pic>
        <p:nvPicPr>
          <p:cNvPr id="166" name="Picture 165" descr="A close up of a logo&#10;&#10;Description automatically generated">
            <a:extLst>
              <a:ext uri="{FF2B5EF4-FFF2-40B4-BE49-F238E27FC236}">
                <a16:creationId xmlns:a16="http://schemas.microsoft.com/office/drawing/2014/main" id="{FFA5F77A-32E0-4C40-B42F-3F30064A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13" y="1219026"/>
            <a:ext cx="125309" cy="81470"/>
          </a:xfrm>
          <a:prstGeom prst="rect">
            <a:avLst/>
          </a:prstGeom>
        </p:spPr>
      </p:pic>
      <p:pic>
        <p:nvPicPr>
          <p:cNvPr id="161" name="Picture 160" descr="A close up of a logo&#10;&#10;Description automatically generated">
            <a:extLst>
              <a:ext uri="{FF2B5EF4-FFF2-40B4-BE49-F238E27FC236}">
                <a16:creationId xmlns:a16="http://schemas.microsoft.com/office/drawing/2014/main" id="{48F2C529-83CA-4CB9-8DE2-6A6F52A987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1221198"/>
            <a:ext cx="125309" cy="81470"/>
          </a:xfrm>
          <a:prstGeom prst="rect">
            <a:avLst/>
          </a:prstGeom>
        </p:spPr>
      </p:pic>
      <p:pic>
        <p:nvPicPr>
          <p:cNvPr id="159" name="Picture 158" descr="A close up of a logo&#10;&#10;Description automatically generated">
            <a:extLst>
              <a:ext uri="{FF2B5EF4-FFF2-40B4-BE49-F238E27FC236}">
                <a16:creationId xmlns:a16="http://schemas.microsoft.com/office/drawing/2014/main" id="{60C3003B-05C4-4D01-BC0E-ED00D892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888860"/>
            <a:ext cx="125309" cy="81470"/>
          </a:xfrm>
          <a:prstGeom prst="rect">
            <a:avLst/>
          </a:prstGeom>
        </p:spPr>
      </p:pic>
      <p:pic>
        <p:nvPicPr>
          <p:cNvPr id="157" name="Picture 156" descr="A close up of a logo&#10;&#10;Description automatically generated">
            <a:extLst>
              <a:ext uri="{FF2B5EF4-FFF2-40B4-BE49-F238E27FC236}">
                <a16:creationId xmlns:a16="http://schemas.microsoft.com/office/drawing/2014/main" id="{CF5F5979-E300-4D60-AF14-19A5751C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1221198"/>
            <a:ext cx="125309" cy="81470"/>
          </a:xfrm>
          <a:prstGeom prst="rect">
            <a:avLst/>
          </a:prstGeom>
        </p:spPr>
      </p:pic>
      <p:pic>
        <p:nvPicPr>
          <p:cNvPr id="1031" name="Picture 1030" descr="A close up of a logo&#10;&#10;Description automatically generated">
            <a:extLst>
              <a:ext uri="{FF2B5EF4-FFF2-40B4-BE49-F238E27FC236}">
                <a16:creationId xmlns:a16="http://schemas.microsoft.com/office/drawing/2014/main" id="{C1FC46B6-3379-4EE5-9857-C9F77F8E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23886" y="3993650"/>
            <a:ext cx="1551914" cy="774664"/>
          </a:xfrm>
          <a:prstGeom prst="rect">
            <a:avLst/>
          </a:prstGeom>
        </p:spPr>
      </p:pic>
      <p:pic>
        <p:nvPicPr>
          <p:cNvPr id="254" name="Picture 253" descr="A close up of a logo&#10;&#10;Description automatically generated">
            <a:extLst>
              <a:ext uri="{FF2B5EF4-FFF2-40B4-BE49-F238E27FC236}">
                <a16:creationId xmlns:a16="http://schemas.microsoft.com/office/drawing/2014/main" id="{80B6DFE2-EC72-4F35-BF8E-8818A391FE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13753" y="2042268"/>
            <a:ext cx="771686" cy="385200"/>
          </a:xfrm>
          <a:prstGeom prst="rect">
            <a:avLst/>
          </a:prstGeom>
        </p:spPr>
      </p:pic>
      <p:pic>
        <p:nvPicPr>
          <p:cNvPr id="275" name="Picture 274" descr="A close up of a logo&#10;&#10;Description automatically generated">
            <a:extLst>
              <a:ext uri="{FF2B5EF4-FFF2-40B4-BE49-F238E27FC236}">
                <a16:creationId xmlns:a16="http://schemas.microsoft.com/office/drawing/2014/main" id="{22D572A5-9DE1-43CB-9449-FE136FF1E1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0532" y="2378813"/>
            <a:ext cx="385761" cy="192654"/>
          </a:xfrm>
          <a:prstGeom prst="rect">
            <a:avLst/>
          </a:prstGeom>
        </p:spPr>
      </p:pic>
      <p:pic>
        <p:nvPicPr>
          <p:cNvPr id="277" name="Picture 276" descr="A close up of a logo&#10;&#10;Description automatically generated">
            <a:extLst>
              <a:ext uri="{FF2B5EF4-FFF2-40B4-BE49-F238E27FC236}">
                <a16:creationId xmlns:a16="http://schemas.microsoft.com/office/drawing/2014/main" id="{904390DB-2BC5-46F4-A6F8-6164A0F65F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07837" y="1045157"/>
            <a:ext cx="385761" cy="192654"/>
          </a:xfrm>
          <a:prstGeom prst="rect">
            <a:avLst/>
          </a:prstGeom>
        </p:spPr>
      </p:pic>
      <p:pic>
        <p:nvPicPr>
          <p:cNvPr id="287" name="Picture 286" descr="A close up of a logo&#10;&#10;Description automatically generated">
            <a:extLst>
              <a:ext uri="{FF2B5EF4-FFF2-40B4-BE49-F238E27FC236}">
                <a16:creationId xmlns:a16="http://schemas.microsoft.com/office/drawing/2014/main" id="{3B619343-6D2B-42C6-B3BC-C04B46215B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0509" y="2531298"/>
            <a:ext cx="192919" cy="96347"/>
          </a:xfrm>
          <a:prstGeom prst="rect">
            <a:avLst/>
          </a:prstGeom>
        </p:spPr>
      </p:pic>
      <p:pic>
        <p:nvPicPr>
          <p:cNvPr id="288" name="Picture 287" descr="A close up of a logo&#10;&#10;Description automatically generated">
            <a:extLst>
              <a:ext uri="{FF2B5EF4-FFF2-40B4-BE49-F238E27FC236}">
                <a16:creationId xmlns:a16="http://schemas.microsoft.com/office/drawing/2014/main" id="{7F5349BE-E7CF-490A-9844-2879CC7FF1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0065" y="1864644"/>
            <a:ext cx="192919" cy="96347"/>
          </a:xfrm>
          <a:prstGeom prst="rect">
            <a:avLst/>
          </a:prstGeom>
        </p:spPr>
      </p:pic>
      <p:pic>
        <p:nvPicPr>
          <p:cNvPr id="283" name="Picture 282" descr="A close up of a logo&#10;&#10;Description automatically generated">
            <a:extLst>
              <a:ext uri="{FF2B5EF4-FFF2-40B4-BE49-F238E27FC236}">
                <a16:creationId xmlns:a16="http://schemas.microsoft.com/office/drawing/2014/main" id="{5A7E47D9-2EC5-4174-BD71-876FDC4ADD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18875" y="1211373"/>
            <a:ext cx="192919" cy="96347"/>
          </a:xfrm>
          <a:prstGeom prst="rect">
            <a:avLst/>
          </a:prstGeom>
        </p:spPr>
      </p:pic>
      <p:pic>
        <p:nvPicPr>
          <p:cNvPr id="284" name="Picture 283" descr="A close up of a logo&#10;&#10;Description automatically generated">
            <a:extLst>
              <a:ext uri="{FF2B5EF4-FFF2-40B4-BE49-F238E27FC236}">
                <a16:creationId xmlns:a16="http://schemas.microsoft.com/office/drawing/2014/main" id="{1CD3C0E4-2C01-4A5A-9CAA-BD599E606F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3047" y="1211060"/>
            <a:ext cx="192919" cy="96347"/>
          </a:xfrm>
          <a:prstGeom prst="rect">
            <a:avLst/>
          </a:prstGeom>
        </p:spPr>
      </p:pic>
      <p:pic>
        <p:nvPicPr>
          <p:cNvPr id="285" name="Picture 284" descr="A close up of a logo&#10;&#10;Description automatically generated">
            <a:extLst>
              <a:ext uri="{FF2B5EF4-FFF2-40B4-BE49-F238E27FC236}">
                <a16:creationId xmlns:a16="http://schemas.microsoft.com/office/drawing/2014/main" id="{CF1F59EF-6AEB-42D9-8DE9-6F019B7596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02604" y="544406"/>
            <a:ext cx="192919" cy="96347"/>
          </a:xfrm>
          <a:prstGeom prst="rect">
            <a:avLst/>
          </a:prstGeom>
        </p:spPr>
      </p:pic>
      <p:pic>
        <p:nvPicPr>
          <p:cNvPr id="318" name="Picture 317" descr="A close up of a logo&#10;&#10;Description automatically generated">
            <a:extLst>
              <a:ext uri="{FF2B5EF4-FFF2-40B4-BE49-F238E27FC236}">
                <a16:creationId xmlns:a16="http://schemas.microsoft.com/office/drawing/2014/main" id="{B2A213FC-A65B-4CB5-9E1E-13FF1572DF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8481" y="2538759"/>
            <a:ext cx="192919" cy="96347"/>
          </a:xfrm>
          <a:prstGeom prst="rect">
            <a:avLst/>
          </a:prstGeom>
        </p:spPr>
      </p:pic>
      <p:pic>
        <p:nvPicPr>
          <p:cNvPr id="106" name="Picture 105" descr="A close up of a logo&#10;&#10;Description automatically generated">
            <a:extLst>
              <a:ext uri="{FF2B5EF4-FFF2-40B4-BE49-F238E27FC236}">
                <a16:creationId xmlns:a16="http://schemas.microsoft.com/office/drawing/2014/main" id="{7331877C-4E78-4C5D-BC0C-49835004A5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74671" y="2365379"/>
            <a:ext cx="385761" cy="192654"/>
          </a:xfrm>
          <a:prstGeom prst="rect">
            <a:avLst/>
          </a:prstGeom>
        </p:spPr>
      </p:pic>
      <p:pic>
        <p:nvPicPr>
          <p:cNvPr id="107" name="Picture 106" descr="A close up of a logo&#10;&#10;Description automatically generated">
            <a:extLst>
              <a:ext uri="{FF2B5EF4-FFF2-40B4-BE49-F238E27FC236}">
                <a16:creationId xmlns:a16="http://schemas.microsoft.com/office/drawing/2014/main" id="{257BC012-17A3-4117-B6A0-F6A1CB6B5B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54648" y="2517864"/>
            <a:ext cx="192919" cy="96347"/>
          </a:xfrm>
          <a:prstGeom prst="rect">
            <a:avLst/>
          </a:prstGeom>
        </p:spPr>
      </p:pic>
      <p:pic>
        <p:nvPicPr>
          <p:cNvPr id="108" name="Picture 107" descr="A close up of a logo&#10;&#10;Description automatically generated">
            <a:extLst>
              <a:ext uri="{FF2B5EF4-FFF2-40B4-BE49-F238E27FC236}">
                <a16:creationId xmlns:a16="http://schemas.microsoft.com/office/drawing/2014/main" id="{7C282F7A-2DE3-4678-BF2C-0A1E48EB23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74204" y="1851210"/>
            <a:ext cx="192919" cy="96347"/>
          </a:xfrm>
          <a:prstGeom prst="rect">
            <a:avLst/>
          </a:prstGeom>
        </p:spPr>
      </p:pic>
      <p:pic>
        <p:nvPicPr>
          <p:cNvPr id="110" name="Picture 109" descr="A close up of a logo&#10;&#10;Description automatically generated">
            <a:extLst>
              <a:ext uri="{FF2B5EF4-FFF2-40B4-BE49-F238E27FC236}">
                <a16:creationId xmlns:a16="http://schemas.microsoft.com/office/drawing/2014/main" id="{F0909F6F-0C7B-4F35-A0F1-F84F143CEB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92620" y="2525325"/>
            <a:ext cx="192919" cy="96347"/>
          </a:xfrm>
          <a:prstGeom prst="rect">
            <a:avLst/>
          </a:prstGeom>
        </p:spPr>
      </p:pic>
      <p:pic>
        <p:nvPicPr>
          <p:cNvPr id="418" name="Picture 417" descr="A close up of a logo&#10;&#10;Description automatically generated">
            <a:extLst>
              <a:ext uri="{FF2B5EF4-FFF2-40B4-BE49-F238E27FC236}">
                <a16:creationId xmlns:a16="http://schemas.microsoft.com/office/drawing/2014/main" id="{0B428C3C-BC55-4622-8E98-FEC65EEA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03" y="4015583"/>
            <a:ext cx="999567" cy="648000"/>
          </a:xfrm>
          <a:prstGeom prst="rect">
            <a:avLst/>
          </a:prstGeom>
        </p:spPr>
      </p:pic>
      <p:pic>
        <p:nvPicPr>
          <p:cNvPr id="419" name="Picture 418" descr="A close up of a logo&#10;&#10;Description automatically generated">
            <a:extLst>
              <a:ext uri="{FF2B5EF4-FFF2-40B4-BE49-F238E27FC236}">
                <a16:creationId xmlns:a16="http://schemas.microsoft.com/office/drawing/2014/main" id="{B0DD3D0B-BFCE-4E59-9507-A498EB2B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7" y="4668345"/>
            <a:ext cx="500400" cy="324895"/>
          </a:xfrm>
          <a:prstGeom prst="rect">
            <a:avLst/>
          </a:prstGeom>
        </p:spPr>
      </p:pic>
      <p:pic>
        <p:nvPicPr>
          <p:cNvPr id="420" name="Picture 419" descr="A close up of a logo&#10;&#10;Description automatically generated">
            <a:extLst>
              <a:ext uri="{FF2B5EF4-FFF2-40B4-BE49-F238E27FC236}">
                <a16:creationId xmlns:a16="http://schemas.microsoft.com/office/drawing/2014/main" id="{FEAF253A-7282-495A-9535-58573E3B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0" y="3345659"/>
            <a:ext cx="500400" cy="324895"/>
          </a:xfrm>
          <a:prstGeom prst="rect">
            <a:avLst/>
          </a:prstGeom>
        </p:spPr>
      </p:pic>
      <p:pic>
        <p:nvPicPr>
          <p:cNvPr id="421" name="Picture 420" descr="A close up of a logo&#10;&#10;Description automatically generated">
            <a:extLst>
              <a:ext uri="{FF2B5EF4-FFF2-40B4-BE49-F238E27FC236}">
                <a16:creationId xmlns:a16="http://schemas.microsoft.com/office/drawing/2014/main" id="{5B0F2B6D-A9ED-44EC-84C5-691A1AC3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83" y="4668345"/>
            <a:ext cx="500400" cy="324895"/>
          </a:xfrm>
          <a:prstGeom prst="rect">
            <a:avLst/>
          </a:prstGeom>
        </p:spPr>
      </p:pic>
      <p:pic>
        <p:nvPicPr>
          <p:cNvPr id="422" name="Picture 421" descr="A close up of a logo&#10;&#10;Description automatically generated">
            <a:extLst>
              <a:ext uri="{FF2B5EF4-FFF2-40B4-BE49-F238E27FC236}">
                <a16:creationId xmlns:a16="http://schemas.microsoft.com/office/drawing/2014/main" id="{D6061AF5-DB25-4CFA-85EB-26C65FB2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52" y="3678743"/>
            <a:ext cx="250681" cy="162787"/>
          </a:xfrm>
          <a:prstGeom prst="rect">
            <a:avLst/>
          </a:prstGeom>
        </p:spPr>
      </p:pic>
      <p:pic>
        <p:nvPicPr>
          <p:cNvPr id="423" name="Picture 422" descr="A close up of a logo&#10;&#10;Description automatically generated">
            <a:extLst>
              <a:ext uri="{FF2B5EF4-FFF2-40B4-BE49-F238E27FC236}">
                <a16:creationId xmlns:a16="http://schemas.microsoft.com/office/drawing/2014/main" id="{785B9E6B-7D7E-4BBE-9C5C-20F78353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1" y="3014693"/>
            <a:ext cx="250681" cy="162786"/>
          </a:xfrm>
          <a:prstGeom prst="rect">
            <a:avLst/>
          </a:prstGeom>
        </p:spPr>
      </p:pic>
      <p:pic>
        <p:nvPicPr>
          <p:cNvPr id="424" name="Picture 423" descr="A close up of a logo&#10;&#10;Description automatically generated">
            <a:extLst>
              <a:ext uri="{FF2B5EF4-FFF2-40B4-BE49-F238E27FC236}">
                <a16:creationId xmlns:a16="http://schemas.microsoft.com/office/drawing/2014/main" id="{E4C473E1-940B-4AE6-B944-46ACE0E9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33" y="3678743"/>
            <a:ext cx="250681" cy="162787"/>
          </a:xfrm>
          <a:prstGeom prst="rect">
            <a:avLst/>
          </a:prstGeom>
        </p:spPr>
      </p:pic>
      <p:pic>
        <p:nvPicPr>
          <p:cNvPr id="425" name="Picture 424" descr="A close up of a logo&#10;&#10;Description automatically generated">
            <a:extLst>
              <a:ext uri="{FF2B5EF4-FFF2-40B4-BE49-F238E27FC236}">
                <a16:creationId xmlns:a16="http://schemas.microsoft.com/office/drawing/2014/main" id="{0091ED5B-7A15-483F-97CD-DDFAAA7BF1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53" y="5007120"/>
            <a:ext cx="250681" cy="162787"/>
          </a:xfrm>
          <a:prstGeom prst="rect">
            <a:avLst/>
          </a:prstGeom>
        </p:spPr>
      </p:pic>
      <p:pic>
        <p:nvPicPr>
          <p:cNvPr id="426" name="Picture 425" descr="A close up of a logo&#10;&#10;Description automatically generated">
            <a:extLst>
              <a:ext uri="{FF2B5EF4-FFF2-40B4-BE49-F238E27FC236}">
                <a16:creationId xmlns:a16="http://schemas.microsoft.com/office/drawing/2014/main" id="{03C01A62-BD5F-4D73-9F94-2B21943D79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2" y="4343070"/>
            <a:ext cx="250681" cy="162786"/>
          </a:xfrm>
          <a:prstGeom prst="rect">
            <a:avLst/>
          </a:prstGeom>
        </p:spPr>
      </p:pic>
      <p:pic>
        <p:nvPicPr>
          <p:cNvPr id="427" name="Picture 426" descr="A close up of a logo&#10;&#10;Description automatically generated">
            <a:extLst>
              <a:ext uri="{FF2B5EF4-FFF2-40B4-BE49-F238E27FC236}">
                <a16:creationId xmlns:a16="http://schemas.microsoft.com/office/drawing/2014/main" id="{E7DB2B1A-FAD8-4341-A9CC-414C5A80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34" y="5007120"/>
            <a:ext cx="250681" cy="162787"/>
          </a:xfrm>
          <a:prstGeom prst="rect">
            <a:avLst/>
          </a:prstGeom>
        </p:spPr>
      </p:pic>
      <p:pic>
        <p:nvPicPr>
          <p:cNvPr id="428" name="Picture 427" descr="A close up of a logo&#10;&#10;Description automatically generated">
            <a:extLst>
              <a:ext uri="{FF2B5EF4-FFF2-40B4-BE49-F238E27FC236}">
                <a16:creationId xmlns:a16="http://schemas.microsoft.com/office/drawing/2014/main" id="{53596E10-2237-4F0F-B9EF-3A570F97B1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36" y="5011460"/>
            <a:ext cx="250681" cy="162787"/>
          </a:xfrm>
          <a:prstGeom prst="rect">
            <a:avLst/>
          </a:prstGeom>
        </p:spPr>
      </p:pic>
      <p:pic>
        <p:nvPicPr>
          <p:cNvPr id="429" name="Picture 428" descr="A close up of a logo&#10;&#10;Description automatically generated">
            <a:extLst>
              <a:ext uri="{FF2B5EF4-FFF2-40B4-BE49-F238E27FC236}">
                <a16:creationId xmlns:a16="http://schemas.microsoft.com/office/drawing/2014/main" id="{DC039F48-740F-4A9E-8253-37DE0314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65" y="4347410"/>
            <a:ext cx="250681" cy="162786"/>
          </a:xfrm>
          <a:prstGeom prst="rect">
            <a:avLst/>
          </a:prstGeom>
        </p:spPr>
      </p:pic>
      <p:pic>
        <p:nvPicPr>
          <p:cNvPr id="430" name="Picture 429" descr="A close up of a logo&#10;&#10;Description automatically generated">
            <a:extLst>
              <a:ext uri="{FF2B5EF4-FFF2-40B4-BE49-F238E27FC236}">
                <a16:creationId xmlns:a16="http://schemas.microsoft.com/office/drawing/2014/main" id="{DAFD6F88-1596-4A8E-BF8C-2380CED7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5011460"/>
            <a:ext cx="250681" cy="162787"/>
          </a:xfrm>
          <a:prstGeom prst="rect">
            <a:avLst/>
          </a:prstGeom>
        </p:spPr>
      </p:pic>
      <p:pic>
        <p:nvPicPr>
          <p:cNvPr id="431" name="Picture 430" descr="A close up of a logo&#10;&#10;Description automatically generated">
            <a:extLst>
              <a:ext uri="{FF2B5EF4-FFF2-40B4-BE49-F238E27FC236}">
                <a16:creationId xmlns:a16="http://schemas.microsoft.com/office/drawing/2014/main" id="{AC981D56-097C-4349-828B-BA267B76CC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7" y="4506538"/>
            <a:ext cx="125309" cy="81470"/>
          </a:xfrm>
          <a:prstGeom prst="rect">
            <a:avLst/>
          </a:prstGeom>
        </p:spPr>
      </p:pic>
      <p:pic>
        <p:nvPicPr>
          <p:cNvPr id="432" name="Picture 431" descr="A close up of a logo&#10;&#10;Description automatically generated">
            <a:extLst>
              <a:ext uri="{FF2B5EF4-FFF2-40B4-BE49-F238E27FC236}">
                <a16:creationId xmlns:a16="http://schemas.microsoft.com/office/drawing/2014/main" id="{23C64EF5-0466-4660-8C66-5E46E012F4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51" y="4181343"/>
            <a:ext cx="125309" cy="81470"/>
          </a:xfrm>
          <a:prstGeom prst="rect">
            <a:avLst/>
          </a:prstGeom>
        </p:spPr>
      </p:pic>
      <p:pic>
        <p:nvPicPr>
          <p:cNvPr id="433" name="Picture 432" descr="A close up of a logo&#10;&#10;Description automatically generated">
            <a:extLst>
              <a:ext uri="{FF2B5EF4-FFF2-40B4-BE49-F238E27FC236}">
                <a16:creationId xmlns:a16="http://schemas.microsoft.com/office/drawing/2014/main" id="{4AB2E659-5D34-4CD8-B16B-D4FD48E3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75" y="4506538"/>
            <a:ext cx="125309" cy="81470"/>
          </a:xfrm>
          <a:prstGeom prst="rect">
            <a:avLst/>
          </a:prstGeom>
        </p:spPr>
      </p:pic>
      <p:pic>
        <p:nvPicPr>
          <p:cNvPr id="434" name="Picture 433" descr="A close up of a logo&#10;&#10;Description automatically generated">
            <a:extLst>
              <a:ext uri="{FF2B5EF4-FFF2-40B4-BE49-F238E27FC236}">
                <a16:creationId xmlns:a16="http://schemas.microsoft.com/office/drawing/2014/main" id="{85DCA6F6-DE9B-4D96-9438-6DB43620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5166591"/>
            <a:ext cx="125309" cy="81470"/>
          </a:xfrm>
          <a:prstGeom prst="rect">
            <a:avLst/>
          </a:prstGeom>
        </p:spPr>
      </p:pic>
      <p:pic>
        <p:nvPicPr>
          <p:cNvPr id="435" name="Picture 434" descr="A close up of a logo&#10;&#10;Description automatically generated">
            <a:extLst>
              <a:ext uri="{FF2B5EF4-FFF2-40B4-BE49-F238E27FC236}">
                <a16:creationId xmlns:a16="http://schemas.microsoft.com/office/drawing/2014/main" id="{55B5DAD6-AF97-4135-98B6-F8778B3E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4836634"/>
            <a:ext cx="125309" cy="81470"/>
          </a:xfrm>
          <a:prstGeom prst="rect">
            <a:avLst/>
          </a:prstGeom>
        </p:spPr>
      </p:pic>
      <p:pic>
        <p:nvPicPr>
          <p:cNvPr id="436" name="Picture 435" descr="A close up of a logo&#10;&#10;Description automatically generated">
            <a:extLst>
              <a:ext uri="{FF2B5EF4-FFF2-40B4-BE49-F238E27FC236}">
                <a16:creationId xmlns:a16="http://schemas.microsoft.com/office/drawing/2014/main" id="{0782F98D-A426-46F7-8B74-D55E54E8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5166591"/>
            <a:ext cx="125309" cy="81470"/>
          </a:xfrm>
          <a:prstGeom prst="rect">
            <a:avLst/>
          </a:prstGeom>
        </p:spPr>
      </p:pic>
      <p:pic>
        <p:nvPicPr>
          <p:cNvPr id="437" name="Picture 436" descr="A close up of a logo&#10;&#10;Description automatically generated">
            <a:extLst>
              <a:ext uri="{FF2B5EF4-FFF2-40B4-BE49-F238E27FC236}">
                <a16:creationId xmlns:a16="http://schemas.microsoft.com/office/drawing/2014/main" id="{66B21706-A3D7-47FF-9C7C-B74180177C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76" y="5166382"/>
            <a:ext cx="125309" cy="81470"/>
          </a:xfrm>
          <a:prstGeom prst="rect">
            <a:avLst/>
          </a:prstGeom>
        </p:spPr>
      </p:pic>
      <p:pic>
        <p:nvPicPr>
          <p:cNvPr id="438" name="Picture 437" descr="A close up of a logo&#10;&#10;Description automatically generated">
            <a:extLst>
              <a:ext uri="{FF2B5EF4-FFF2-40B4-BE49-F238E27FC236}">
                <a16:creationId xmlns:a16="http://schemas.microsoft.com/office/drawing/2014/main" id="{DB84DB54-C458-4989-90A3-A1D2C312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90" y="4843568"/>
            <a:ext cx="125309" cy="81470"/>
          </a:xfrm>
          <a:prstGeom prst="rect">
            <a:avLst/>
          </a:prstGeom>
        </p:spPr>
      </p:pic>
      <p:pic>
        <p:nvPicPr>
          <p:cNvPr id="439" name="Picture 438" descr="A close up of a logo&#10;&#10;Description automatically generated">
            <a:extLst>
              <a:ext uri="{FF2B5EF4-FFF2-40B4-BE49-F238E27FC236}">
                <a16:creationId xmlns:a16="http://schemas.microsoft.com/office/drawing/2014/main" id="{DDB4D55B-F2A5-431C-A624-80CB5C09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14" y="5168763"/>
            <a:ext cx="125309" cy="81470"/>
          </a:xfrm>
          <a:prstGeom prst="rect">
            <a:avLst/>
          </a:prstGeom>
        </p:spPr>
      </p:pic>
      <p:pic>
        <p:nvPicPr>
          <p:cNvPr id="440" name="Picture 439" descr="A close up of a logo&#10;&#10;Description automatically generated">
            <a:extLst>
              <a:ext uri="{FF2B5EF4-FFF2-40B4-BE49-F238E27FC236}">
                <a16:creationId xmlns:a16="http://schemas.microsoft.com/office/drawing/2014/main" id="{13A5DCE6-EAE5-4254-97E6-F15D5E0E7B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01" y="4501030"/>
            <a:ext cx="125309" cy="81470"/>
          </a:xfrm>
          <a:prstGeom prst="rect">
            <a:avLst/>
          </a:prstGeom>
        </p:spPr>
      </p:pic>
      <p:pic>
        <p:nvPicPr>
          <p:cNvPr id="441" name="Picture 440" descr="A close up of a logo&#10;&#10;Description automatically generated">
            <a:extLst>
              <a:ext uri="{FF2B5EF4-FFF2-40B4-BE49-F238E27FC236}">
                <a16:creationId xmlns:a16="http://schemas.microsoft.com/office/drawing/2014/main" id="{C76D28DC-BBB1-40B6-82A9-517F6A3B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15" y="4175835"/>
            <a:ext cx="125309" cy="81470"/>
          </a:xfrm>
          <a:prstGeom prst="rect">
            <a:avLst/>
          </a:prstGeom>
        </p:spPr>
      </p:pic>
      <p:pic>
        <p:nvPicPr>
          <p:cNvPr id="442" name="Picture 441" descr="A close up of a logo&#10;&#10;Description automatically generated">
            <a:extLst>
              <a:ext uri="{FF2B5EF4-FFF2-40B4-BE49-F238E27FC236}">
                <a16:creationId xmlns:a16="http://schemas.microsoft.com/office/drawing/2014/main" id="{1E34DE71-5C2D-443E-A3B4-85BE3B5E0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39" y="4501030"/>
            <a:ext cx="125309" cy="81470"/>
          </a:xfrm>
          <a:prstGeom prst="rect">
            <a:avLst/>
          </a:prstGeom>
        </p:spPr>
      </p:pic>
      <p:pic>
        <p:nvPicPr>
          <p:cNvPr id="443" name="Picture 442" descr="A close up of a logo&#10;&#10;Description automatically generated">
            <a:extLst>
              <a:ext uri="{FF2B5EF4-FFF2-40B4-BE49-F238E27FC236}">
                <a16:creationId xmlns:a16="http://schemas.microsoft.com/office/drawing/2014/main" id="{E892E352-D7D2-4BC8-B3ED-2A563788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05" y="5165845"/>
            <a:ext cx="125309" cy="81470"/>
          </a:xfrm>
          <a:prstGeom prst="rect">
            <a:avLst/>
          </a:prstGeom>
        </p:spPr>
      </p:pic>
      <p:pic>
        <p:nvPicPr>
          <p:cNvPr id="444" name="Picture 443" descr="A close up of a logo&#10;&#10;Description automatically generated">
            <a:extLst>
              <a:ext uri="{FF2B5EF4-FFF2-40B4-BE49-F238E27FC236}">
                <a16:creationId xmlns:a16="http://schemas.microsoft.com/office/drawing/2014/main" id="{F723E92A-BF48-4180-BCF1-B1F8D8A4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19" y="4833507"/>
            <a:ext cx="125309" cy="81470"/>
          </a:xfrm>
          <a:prstGeom prst="rect">
            <a:avLst/>
          </a:prstGeom>
        </p:spPr>
      </p:pic>
      <p:pic>
        <p:nvPicPr>
          <p:cNvPr id="445" name="Picture 444" descr="A close up of a logo&#10;&#10;Description automatically generated">
            <a:extLst>
              <a:ext uri="{FF2B5EF4-FFF2-40B4-BE49-F238E27FC236}">
                <a16:creationId xmlns:a16="http://schemas.microsoft.com/office/drawing/2014/main" id="{4D3CF4AC-40D8-4251-A33E-B2E05D16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43" y="5165845"/>
            <a:ext cx="125309" cy="81470"/>
          </a:xfrm>
          <a:prstGeom prst="rect">
            <a:avLst/>
          </a:prstGeom>
        </p:spPr>
      </p:pic>
      <p:pic>
        <p:nvPicPr>
          <p:cNvPr id="446" name="Picture 445" descr="A close up of a logo&#10;&#10;Description automatically generated">
            <a:extLst>
              <a:ext uri="{FF2B5EF4-FFF2-40B4-BE49-F238E27FC236}">
                <a16:creationId xmlns:a16="http://schemas.microsoft.com/office/drawing/2014/main" id="{E5C806A8-5F7F-4F4D-90B2-1A8FFC0E17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40" y="5168017"/>
            <a:ext cx="125309" cy="81470"/>
          </a:xfrm>
          <a:prstGeom prst="rect">
            <a:avLst/>
          </a:prstGeom>
        </p:spPr>
      </p:pic>
      <p:pic>
        <p:nvPicPr>
          <p:cNvPr id="447" name="Picture 446" descr="A close up of a logo&#10;&#10;Description automatically generated">
            <a:extLst>
              <a:ext uri="{FF2B5EF4-FFF2-40B4-BE49-F238E27FC236}">
                <a16:creationId xmlns:a16="http://schemas.microsoft.com/office/drawing/2014/main" id="{10A2BDAE-952D-444D-B59F-798E2459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54" y="4835679"/>
            <a:ext cx="125309" cy="81470"/>
          </a:xfrm>
          <a:prstGeom prst="rect">
            <a:avLst/>
          </a:prstGeom>
        </p:spPr>
      </p:pic>
      <p:pic>
        <p:nvPicPr>
          <p:cNvPr id="448" name="Picture 447" descr="A close up of a logo&#10;&#10;Description automatically generated">
            <a:extLst>
              <a:ext uri="{FF2B5EF4-FFF2-40B4-BE49-F238E27FC236}">
                <a16:creationId xmlns:a16="http://schemas.microsoft.com/office/drawing/2014/main" id="{29DD05A0-099B-4675-9616-C8DC4FE6A7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78" y="5168017"/>
            <a:ext cx="125309" cy="81470"/>
          </a:xfrm>
          <a:prstGeom prst="rect">
            <a:avLst/>
          </a:prstGeom>
        </p:spPr>
      </p:pic>
      <p:pic>
        <p:nvPicPr>
          <p:cNvPr id="449" name="Picture 448" descr="A close up of a logo&#10;&#10;Description automatically generated">
            <a:extLst>
              <a:ext uri="{FF2B5EF4-FFF2-40B4-BE49-F238E27FC236}">
                <a16:creationId xmlns:a16="http://schemas.microsoft.com/office/drawing/2014/main" id="{517809EF-B6DB-4C9A-9250-151111FB13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02" y="3192995"/>
            <a:ext cx="125309" cy="81470"/>
          </a:xfrm>
          <a:prstGeom prst="rect">
            <a:avLst/>
          </a:prstGeom>
        </p:spPr>
      </p:pic>
      <p:pic>
        <p:nvPicPr>
          <p:cNvPr id="450" name="Picture 449" descr="A close up of a logo&#10;&#10;Description automatically generated">
            <a:extLst>
              <a:ext uri="{FF2B5EF4-FFF2-40B4-BE49-F238E27FC236}">
                <a16:creationId xmlns:a16="http://schemas.microsoft.com/office/drawing/2014/main" id="{B4589949-6CB6-485F-9A4D-DF51ED6A1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16" y="2860656"/>
            <a:ext cx="125309" cy="81470"/>
          </a:xfrm>
          <a:prstGeom prst="rect">
            <a:avLst/>
          </a:prstGeom>
        </p:spPr>
      </p:pic>
      <p:pic>
        <p:nvPicPr>
          <p:cNvPr id="451" name="Picture 450" descr="A close up of a logo&#10;&#10;Description automatically generated">
            <a:extLst>
              <a:ext uri="{FF2B5EF4-FFF2-40B4-BE49-F238E27FC236}">
                <a16:creationId xmlns:a16="http://schemas.microsoft.com/office/drawing/2014/main" id="{C8C4E77D-DAF8-42C4-B75B-E547C213F1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40" y="3192995"/>
            <a:ext cx="125309" cy="81470"/>
          </a:xfrm>
          <a:prstGeom prst="rect">
            <a:avLst/>
          </a:prstGeom>
        </p:spPr>
      </p:pic>
      <p:pic>
        <p:nvPicPr>
          <p:cNvPr id="452" name="Picture 451" descr="A close up of a logo&#10;&#10;Description automatically generated">
            <a:extLst>
              <a:ext uri="{FF2B5EF4-FFF2-40B4-BE49-F238E27FC236}">
                <a16:creationId xmlns:a16="http://schemas.microsoft.com/office/drawing/2014/main" id="{D4D72F67-24FA-4566-9853-7CD6C48735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6" y="3850665"/>
            <a:ext cx="125309" cy="81470"/>
          </a:xfrm>
          <a:prstGeom prst="rect">
            <a:avLst/>
          </a:prstGeom>
        </p:spPr>
      </p:pic>
      <p:pic>
        <p:nvPicPr>
          <p:cNvPr id="453" name="Picture 452" descr="A close up of a logo&#10;&#10;Description automatically generated">
            <a:extLst>
              <a:ext uri="{FF2B5EF4-FFF2-40B4-BE49-F238E27FC236}">
                <a16:creationId xmlns:a16="http://schemas.microsoft.com/office/drawing/2014/main" id="{762D159B-3A3B-4B47-97CE-ADCC9128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20" y="3515946"/>
            <a:ext cx="125309" cy="81470"/>
          </a:xfrm>
          <a:prstGeom prst="rect">
            <a:avLst/>
          </a:prstGeom>
        </p:spPr>
      </p:pic>
      <p:pic>
        <p:nvPicPr>
          <p:cNvPr id="454" name="Picture 453" descr="A close up of a logo&#10;&#10;Description automatically generated">
            <a:extLst>
              <a:ext uri="{FF2B5EF4-FFF2-40B4-BE49-F238E27FC236}">
                <a16:creationId xmlns:a16="http://schemas.microsoft.com/office/drawing/2014/main" id="{0E4DEF74-9A5E-4A55-90FF-C95E02CEAE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44" y="3848284"/>
            <a:ext cx="125309" cy="81470"/>
          </a:xfrm>
          <a:prstGeom prst="rect">
            <a:avLst/>
          </a:prstGeom>
        </p:spPr>
      </p:pic>
      <p:pic>
        <p:nvPicPr>
          <p:cNvPr id="455" name="Picture 454" descr="A close up of a logo&#10;&#10;Description automatically generated">
            <a:extLst>
              <a:ext uri="{FF2B5EF4-FFF2-40B4-BE49-F238E27FC236}">
                <a16:creationId xmlns:a16="http://schemas.microsoft.com/office/drawing/2014/main" id="{3E8A2155-1896-4696-BED6-A614F0A2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3850456"/>
            <a:ext cx="125309" cy="81470"/>
          </a:xfrm>
          <a:prstGeom prst="rect">
            <a:avLst/>
          </a:prstGeom>
        </p:spPr>
      </p:pic>
      <p:pic>
        <p:nvPicPr>
          <p:cNvPr id="456" name="Picture 455" descr="A close up of a logo&#10;&#10;Description automatically generated">
            <a:extLst>
              <a:ext uri="{FF2B5EF4-FFF2-40B4-BE49-F238E27FC236}">
                <a16:creationId xmlns:a16="http://schemas.microsoft.com/office/drawing/2014/main" id="{CFEF32F0-A775-4C91-BFF7-B82A9DFD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3518118"/>
            <a:ext cx="125309" cy="81470"/>
          </a:xfrm>
          <a:prstGeom prst="rect">
            <a:avLst/>
          </a:prstGeom>
        </p:spPr>
      </p:pic>
      <p:pic>
        <p:nvPicPr>
          <p:cNvPr id="457" name="Picture 456" descr="A close up of a logo&#10;&#10;Description automatically generated">
            <a:extLst>
              <a:ext uri="{FF2B5EF4-FFF2-40B4-BE49-F238E27FC236}">
                <a16:creationId xmlns:a16="http://schemas.microsoft.com/office/drawing/2014/main" id="{49A65906-2C3E-4D46-8520-F5FAE016EC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3850456"/>
            <a:ext cx="125309" cy="81470"/>
          </a:xfrm>
          <a:prstGeom prst="rect">
            <a:avLst/>
          </a:prstGeom>
        </p:spPr>
      </p:pic>
      <p:pic>
        <p:nvPicPr>
          <p:cNvPr id="458" name="Picture 457" descr="A close up of a logo&#10;&#10;Description automatically generated">
            <a:extLst>
              <a:ext uri="{FF2B5EF4-FFF2-40B4-BE49-F238E27FC236}">
                <a16:creationId xmlns:a16="http://schemas.microsoft.com/office/drawing/2014/main" id="{C639EB83-2C96-478F-86CA-A66529E4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40284" y="4671526"/>
            <a:ext cx="771686" cy="385200"/>
          </a:xfrm>
          <a:prstGeom prst="rect">
            <a:avLst/>
          </a:prstGeom>
        </p:spPr>
      </p:pic>
      <p:pic>
        <p:nvPicPr>
          <p:cNvPr id="459" name="Picture 458" descr="A close up of a logo&#10;&#10;Description automatically generated">
            <a:extLst>
              <a:ext uri="{FF2B5EF4-FFF2-40B4-BE49-F238E27FC236}">
                <a16:creationId xmlns:a16="http://schemas.microsoft.com/office/drawing/2014/main" id="{DA0325FC-65A8-4371-A1B9-C60A80DE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7063" y="5008071"/>
            <a:ext cx="385761" cy="192654"/>
          </a:xfrm>
          <a:prstGeom prst="rect">
            <a:avLst/>
          </a:prstGeom>
        </p:spPr>
      </p:pic>
      <p:pic>
        <p:nvPicPr>
          <p:cNvPr id="460" name="Picture 459" descr="A close up of a logo&#10;&#10;Description automatically generated">
            <a:extLst>
              <a:ext uri="{FF2B5EF4-FFF2-40B4-BE49-F238E27FC236}">
                <a16:creationId xmlns:a16="http://schemas.microsoft.com/office/drawing/2014/main" id="{5A815576-D9E6-42FA-91DF-3AA7CC8885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34368" y="3674415"/>
            <a:ext cx="385761" cy="192654"/>
          </a:xfrm>
          <a:prstGeom prst="rect">
            <a:avLst/>
          </a:prstGeom>
        </p:spPr>
      </p:pic>
      <p:pic>
        <p:nvPicPr>
          <p:cNvPr id="461" name="Picture 460" descr="A close up of a logo&#10;&#10;Description automatically generated">
            <a:extLst>
              <a:ext uri="{FF2B5EF4-FFF2-40B4-BE49-F238E27FC236}">
                <a16:creationId xmlns:a16="http://schemas.microsoft.com/office/drawing/2014/main" id="{9A16C455-DBAD-4138-9CCE-7AD1D5DEB5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7040" y="5160556"/>
            <a:ext cx="192919" cy="96347"/>
          </a:xfrm>
          <a:prstGeom prst="rect">
            <a:avLst/>
          </a:prstGeom>
        </p:spPr>
      </p:pic>
      <p:pic>
        <p:nvPicPr>
          <p:cNvPr id="462" name="Picture 461" descr="A close up of a logo&#10;&#10;Description automatically generated">
            <a:extLst>
              <a:ext uri="{FF2B5EF4-FFF2-40B4-BE49-F238E27FC236}">
                <a16:creationId xmlns:a16="http://schemas.microsoft.com/office/drawing/2014/main" id="{EF38B799-A7F8-4D27-8038-F10DE801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6596" y="4493902"/>
            <a:ext cx="192919" cy="96347"/>
          </a:xfrm>
          <a:prstGeom prst="rect">
            <a:avLst/>
          </a:prstGeom>
        </p:spPr>
      </p:pic>
      <p:pic>
        <p:nvPicPr>
          <p:cNvPr id="463" name="Picture 462" descr="A close up of a logo&#10;&#10;Description automatically generated">
            <a:extLst>
              <a:ext uri="{FF2B5EF4-FFF2-40B4-BE49-F238E27FC236}">
                <a16:creationId xmlns:a16="http://schemas.microsoft.com/office/drawing/2014/main" id="{9F7954CE-DA0C-4413-A5FF-CCDFDAD093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5406" y="3840631"/>
            <a:ext cx="192919" cy="96347"/>
          </a:xfrm>
          <a:prstGeom prst="rect">
            <a:avLst/>
          </a:prstGeom>
        </p:spPr>
      </p:pic>
      <p:pic>
        <p:nvPicPr>
          <p:cNvPr id="464" name="Picture 463" descr="A close up of a logo&#10;&#10;Description automatically generated">
            <a:extLst>
              <a:ext uri="{FF2B5EF4-FFF2-40B4-BE49-F238E27FC236}">
                <a16:creationId xmlns:a16="http://schemas.microsoft.com/office/drawing/2014/main" id="{FBF93680-DDA6-4DAD-B114-A641185D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9578" y="3840318"/>
            <a:ext cx="192919" cy="96347"/>
          </a:xfrm>
          <a:prstGeom prst="rect">
            <a:avLst/>
          </a:prstGeom>
        </p:spPr>
      </p:pic>
      <p:pic>
        <p:nvPicPr>
          <p:cNvPr id="465" name="Picture 464" descr="A close up of a logo&#10;&#10;Description automatically generated">
            <a:extLst>
              <a:ext uri="{FF2B5EF4-FFF2-40B4-BE49-F238E27FC236}">
                <a16:creationId xmlns:a16="http://schemas.microsoft.com/office/drawing/2014/main" id="{08C2CF0B-0FB3-4196-8850-16B4376910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29135" y="3173664"/>
            <a:ext cx="192919" cy="96347"/>
          </a:xfrm>
          <a:prstGeom prst="rect">
            <a:avLst/>
          </a:prstGeom>
        </p:spPr>
      </p:pic>
      <p:pic>
        <p:nvPicPr>
          <p:cNvPr id="466" name="Picture 465" descr="A close up of a logo&#10;&#10;Description automatically generated">
            <a:extLst>
              <a:ext uri="{FF2B5EF4-FFF2-40B4-BE49-F238E27FC236}">
                <a16:creationId xmlns:a16="http://schemas.microsoft.com/office/drawing/2014/main" id="{600B1FF0-9824-4965-B669-DF758C89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5012" y="5168017"/>
            <a:ext cx="192919" cy="96347"/>
          </a:xfrm>
          <a:prstGeom prst="rect">
            <a:avLst/>
          </a:prstGeom>
        </p:spPr>
      </p:pic>
      <p:pic>
        <p:nvPicPr>
          <p:cNvPr id="467" name="Picture 466" descr="A close up of a logo&#10;&#10;Description automatically generated">
            <a:extLst>
              <a:ext uri="{FF2B5EF4-FFF2-40B4-BE49-F238E27FC236}">
                <a16:creationId xmlns:a16="http://schemas.microsoft.com/office/drawing/2014/main" id="{B94EB205-5BD5-4A1B-89D6-4596447864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01202" y="4994637"/>
            <a:ext cx="385761" cy="192654"/>
          </a:xfrm>
          <a:prstGeom prst="rect">
            <a:avLst/>
          </a:prstGeom>
        </p:spPr>
      </p:pic>
      <p:pic>
        <p:nvPicPr>
          <p:cNvPr id="468" name="Picture 467" descr="A close up of a logo&#10;&#10;Description automatically generated">
            <a:extLst>
              <a:ext uri="{FF2B5EF4-FFF2-40B4-BE49-F238E27FC236}">
                <a16:creationId xmlns:a16="http://schemas.microsoft.com/office/drawing/2014/main" id="{42BD7517-DB59-42CE-B0A0-065445DD37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81179" y="5147122"/>
            <a:ext cx="192919" cy="96347"/>
          </a:xfrm>
          <a:prstGeom prst="rect">
            <a:avLst/>
          </a:prstGeom>
        </p:spPr>
      </p:pic>
      <p:pic>
        <p:nvPicPr>
          <p:cNvPr id="469" name="Picture 468" descr="A close up of a logo&#10;&#10;Description automatically generated">
            <a:extLst>
              <a:ext uri="{FF2B5EF4-FFF2-40B4-BE49-F238E27FC236}">
                <a16:creationId xmlns:a16="http://schemas.microsoft.com/office/drawing/2014/main" id="{A9B5EFDC-D249-46D4-88E3-DBAE48C47D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0735" y="4480468"/>
            <a:ext cx="192919" cy="96347"/>
          </a:xfrm>
          <a:prstGeom prst="rect">
            <a:avLst/>
          </a:prstGeom>
        </p:spPr>
      </p:pic>
      <p:pic>
        <p:nvPicPr>
          <p:cNvPr id="470" name="Picture 469" descr="A close up of a logo&#10;&#10;Description automatically generated">
            <a:extLst>
              <a:ext uri="{FF2B5EF4-FFF2-40B4-BE49-F238E27FC236}">
                <a16:creationId xmlns:a16="http://schemas.microsoft.com/office/drawing/2014/main" id="{B8485144-E487-4805-BDE2-00181CC585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19151" y="5154583"/>
            <a:ext cx="192919" cy="96347"/>
          </a:xfrm>
          <a:prstGeom prst="rect">
            <a:avLst/>
          </a:prstGeom>
        </p:spPr>
      </p:pic>
      <p:pic>
        <p:nvPicPr>
          <p:cNvPr id="471" name="Picture 470" descr="A close up of a logo&#10;&#10;Description automatically generated">
            <a:extLst>
              <a:ext uri="{FF2B5EF4-FFF2-40B4-BE49-F238E27FC236}">
                <a16:creationId xmlns:a16="http://schemas.microsoft.com/office/drawing/2014/main" id="{58DF1CF7-69FF-4407-A9E2-2A0AFEFE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14" y="4041064"/>
            <a:ext cx="999567" cy="648000"/>
          </a:xfrm>
          <a:prstGeom prst="rect">
            <a:avLst/>
          </a:prstGeom>
        </p:spPr>
      </p:pic>
      <p:pic>
        <p:nvPicPr>
          <p:cNvPr id="472" name="Picture 471" descr="A close up of a logo&#10;&#10;Description automatically generated">
            <a:extLst>
              <a:ext uri="{FF2B5EF4-FFF2-40B4-BE49-F238E27FC236}">
                <a16:creationId xmlns:a16="http://schemas.microsoft.com/office/drawing/2014/main" id="{A58278A7-1DEE-4951-B357-DF4E5B03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98" y="4693826"/>
            <a:ext cx="500400" cy="324895"/>
          </a:xfrm>
          <a:prstGeom prst="rect">
            <a:avLst/>
          </a:prstGeom>
        </p:spPr>
      </p:pic>
      <p:pic>
        <p:nvPicPr>
          <p:cNvPr id="473" name="Picture 472" descr="A close up of a logo&#10;&#10;Description automatically generated">
            <a:extLst>
              <a:ext uri="{FF2B5EF4-FFF2-40B4-BE49-F238E27FC236}">
                <a16:creationId xmlns:a16="http://schemas.microsoft.com/office/drawing/2014/main" id="{5BC7851E-3423-4ACA-9BA3-CBD0D9C9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91" y="3371140"/>
            <a:ext cx="500400" cy="324895"/>
          </a:xfrm>
          <a:prstGeom prst="rect">
            <a:avLst/>
          </a:prstGeom>
        </p:spPr>
      </p:pic>
      <p:pic>
        <p:nvPicPr>
          <p:cNvPr id="474" name="Picture 473" descr="A close up of a logo&#10;&#10;Description automatically generated">
            <a:extLst>
              <a:ext uri="{FF2B5EF4-FFF2-40B4-BE49-F238E27FC236}">
                <a16:creationId xmlns:a16="http://schemas.microsoft.com/office/drawing/2014/main" id="{9C3BAE1C-4CBF-44B7-85C1-62D8848C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4" y="4693826"/>
            <a:ext cx="500400" cy="324895"/>
          </a:xfrm>
          <a:prstGeom prst="rect">
            <a:avLst/>
          </a:prstGeom>
        </p:spPr>
      </p:pic>
      <p:pic>
        <p:nvPicPr>
          <p:cNvPr id="475" name="Picture 474" descr="A close up of a logo&#10;&#10;Description automatically generated">
            <a:extLst>
              <a:ext uri="{FF2B5EF4-FFF2-40B4-BE49-F238E27FC236}">
                <a16:creationId xmlns:a16="http://schemas.microsoft.com/office/drawing/2014/main" id="{3316F73B-F794-41B3-8E2D-09927CCEB1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63" y="3704224"/>
            <a:ext cx="250681" cy="162787"/>
          </a:xfrm>
          <a:prstGeom prst="rect">
            <a:avLst/>
          </a:prstGeom>
        </p:spPr>
      </p:pic>
      <p:pic>
        <p:nvPicPr>
          <p:cNvPr id="476" name="Picture 475" descr="A close up of a logo&#10;&#10;Description automatically generated">
            <a:extLst>
              <a:ext uri="{FF2B5EF4-FFF2-40B4-BE49-F238E27FC236}">
                <a16:creationId xmlns:a16="http://schemas.microsoft.com/office/drawing/2014/main" id="{ED2FAB6B-1E25-46B4-ACBE-D4628DF5F7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92" y="3040174"/>
            <a:ext cx="250681" cy="162786"/>
          </a:xfrm>
          <a:prstGeom prst="rect">
            <a:avLst/>
          </a:prstGeom>
        </p:spPr>
      </p:pic>
      <p:pic>
        <p:nvPicPr>
          <p:cNvPr id="477" name="Picture 476" descr="A close up of a logo&#10;&#10;Description automatically generated">
            <a:extLst>
              <a:ext uri="{FF2B5EF4-FFF2-40B4-BE49-F238E27FC236}">
                <a16:creationId xmlns:a16="http://schemas.microsoft.com/office/drawing/2014/main" id="{CC5EA888-E4B0-445B-8286-D39B84C31A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44" y="3704224"/>
            <a:ext cx="250681" cy="162787"/>
          </a:xfrm>
          <a:prstGeom prst="rect">
            <a:avLst/>
          </a:prstGeom>
        </p:spPr>
      </p:pic>
      <p:pic>
        <p:nvPicPr>
          <p:cNvPr id="478" name="Picture 477" descr="A close up of a logo&#10;&#10;Description automatically generated">
            <a:extLst>
              <a:ext uri="{FF2B5EF4-FFF2-40B4-BE49-F238E27FC236}">
                <a16:creationId xmlns:a16="http://schemas.microsoft.com/office/drawing/2014/main" id="{28A82F00-98D1-4923-8246-5296A593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64" y="5032601"/>
            <a:ext cx="250681" cy="162787"/>
          </a:xfrm>
          <a:prstGeom prst="rect">
            <a:avLst/>
          </a:prstGeom>
        </p:spPr>
      </p:pic>
      <p:pic>
        <p:nvPicPr>
          <p:cNvPr id="479" name="Picture 478" descr="A close up of a logo&#10;&#10;Description automatically generated">
            <a:extLst>
              <a:ext uri="{FF2B5EF4-FFF2-40B4-BE49-F238E27FC236}">
                <a16:creationId xmlns:a16="http://schemas.microsoft.com/office/drawing/2014/main" id="{CBDB91B6-1D13-4752-9F82-B865786D1A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3" y="4368551"/>
            <a:ext cx="250681" cy="162786"/>
          </a:xfrm>
          <a:prstGeom prst="rect">
            <a:avLst/>
          </a:prstGeom>
        </p:spPr>
      </p:pic>
      <p:pic>
        <p:nvPicPr>
          <p:cNvPr id="480" name="Picture 479" descr="A close up of a logo&#10;&#10;Description automatically generated">
            <a:extLst>
              <a:ext uri="{FF2B5EF4-FFF2-40B4-BE49-F238E27FC236}">
                <a16:creationId xmlns:a16="http://schemas.microsoft.com/office/drawing/2014/main" id="{A9DE492F-07FC-4B4F-B261-6D79D67531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45" y="5032601"/>
            <a:ext cx="250681" cy="162787"/>
          </a:xfrm>
          <a:prstGeom prst="rect">
            <a:avLst/>
          </a:prstGeom>
        </p:spPr>
      </p:pic>
      <p:pic>
        <p:nvPicPr>
          <p:cNvPr id="481" name="Picture 480" descr="A close up of a logo&#10;&#10;Description automatically generated">
            <a:extLst>
              <a:ext uri="{FF2B5EF4-FFF2-40B4-BE49-F238E27FC236}">
                <a16:creationId xmlns:a16="http://schemas.microsoft.com/office/drawing/2014/main" id="{103A55A7-752A-4F2A-B4B1-D2AC2382E0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47" y="5036941"/>
            <a:ext cx="250681" cy="162787"/>
          </a:xfrm>
          <a:prstGeom prst="rect">
            <a:avLst/>
          </a:prstGeom>
        </p:spPr>
      </p:pic>
      <p:pic>
        <p:nvPicPr>
          <p:cNvPr id="482" name="Picture 481" descr="A close up of a logo&#10;&#10;Description automatically generated">
            <a:extLst>
              <a:ext uri="{FF2B5EF4-FFF2-40B4-BE49-F238E27FC236}">
                <a16:creationId xmlns:a16="http://schemas.microsoft.com/office/drawing/2014/main" id="{936FBCFE-C828-443E-9D99-B69F073702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6" y="4372891"/>
            <a:ext cx="250681" cy="162786"/>
          </a:xfrm>
          <a:prstGeom prst="rect">
            <a:avLst/>
          </a:prstGeom>
        </p:spPr>
      </p:pic>
      <p:pic>
        <p:nvPicPr>
          <p:cNvPr id="483" name="Picture 482" descr="A close up of a logo&#10;&#10;Description automatically generated">
            <a:extLst>
              <a:ext uri="{FF2B5EF4-FFF2-40B4-BE49-F238E27FC236}">
                <a16:creationId xmlns:a16="http://schemas.microsoft.com/office/drawing/2014/main" id="{1CE31CBD-11F7-40B7-9EDD-4F9864A2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8" y="5036941"/>
            <a:ext cx="250681" cy="162787"/>
          </a:xfrm>
          <a:prstGeom prst="rect">
            <a:avLst/>
          </a:prstGeom>
        </p:spPr>
      </p:pic>
      <p:pic>
        <p:nvPicPr>
          <p:cNvPr id="484" name="Picture 483" descr="A close up of a logo&#10;&#10;Description automatically generated">
            <a:extLst>
              <a:ext uri="{FF2B5EF4-FFF2-40B4-BE49-F238E27FC236}">
                <a16:creationId xmlns:a16="http://schemas.microsoft.com/office/drawing/2014/main" id="{0C710413-9623-4B75-90FB-56D31A9E12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48" y="4532019"/>
            <a:ext cx="125309" cy="81470"/>
          </a:xfrm>
          <a:prstGeom prst="rect">
            <a:avLst/>
          </a:prstGeom>
        </p:spPr>
      </p:pic>
      <p:pic>
        <p:nvPicPr>
          <p:cNvPr id="485" name="Picture 484" descr="A close up of a logo&#10;&#10;Description automatically generated">
            <a:extLst>
              <a:ext uri="{FF2B5EF4-FFF2-40B4-BE49-F238E27FC236}">
                <a16:creationId xmlns:a16="http://schemas.microsoft.com/office/drawing/2014/main" id="{0BFB0D7E-8A12-4E26-9A95-A4DC79DA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62" y="4206824"/>
            <a:ext cx="125309" cy="81470"/>
          </a:xfrm>
          <a:prstGeom prst="rect">
            <a:avLst/>
          </a:prstGeom>
        </p:spPr>
      </p:pic>
      <p:pic>
        <p:nvPicPr>
          <p:cNvPr id="486" name="Picture 485" descr="A close up of a logo&#10;&#10;Description automatically generated">
            <a:extLst>
              <a:ext uri="{FF2B5EF4-FFF2-40B4-BE49-F238E27FC236}">
                <a16:creationId xmlns:a16="http://schemas.microsoft.com/office/drawing/2014/main" id="{743EFA8A-91B4-4AD8-9445-20DB754457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6" y="4532019"/>
            <a:ext cx="125309" cy="81470"/>
          </a:xfrm>
          <a:prstGeom prst="rect">
            <a:avLst/>
          </a:prstGeom>
        </p:spPr>
      </p:pic>
      <p:pic>
        <p:nvPicPr>
          <p:cNvPr id="487" name="Picture 486" descr="A close up of a logo&#10;&#10;Description automatically generated">
            <a:extLst>
              <a:ext uri="{FF2B5EF4-FFF2-40B4-BE49-F238E27FC236}">
                <a16:creationId xmlns:a16="http://schemas.microsoft.com/office/drawing/2014/main" id="{BA4300BF-398E-467C-9448-551C5AF3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5192072"/>
            <a:ext cx="125309" cy="81470"/>
          </a:xfrm>
          <a:prstGeom prst="rect">
            <a:avLst/>
          </a:prstGeom>
        </p:spPr>
      </p:pic>
      <p:pic>
        <p:nvPicPr>
          <p:cNvPr id="488" name="Picture 487" descr="A close up of a logo&#10;&#10;Description automatically generated">
            <a:extLst>
              <a:ext uri="{FF2B5EF4-FFF2-40B4-BE49-F238E27FC236}">
                <a16:creationId xmlns:a16="http://schemas.microsoft.com/office/drawing/2014/main" id="{4372F114-DD06-40B5-9304-41C91D6A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4862115"/>
            <a:ext cx="125309" cy="81470"/>
          </a:xfrm>
          <a:prstGeom prst="rect">
            <a:avLst/>
          </a:prstGeom>
        </p:spPr>
      </p:pic>
      <p:pic>
        <p:nvPicPr>
          <p:cNvPr id="489" name="Picture 488" descr="A close up of a logo&#10;&#10;Description automatically generated">
            <a:extLst>
              <a:ext uri="{FF2B5EF4-FFF2-40B4-BE49-F238E27FC236}">
                <a16:creationId xmlns:a16="http://schemas.microsoft.com/office/drawing/2014/main" id="{2FFE1F4F-5A3E-43F6-8280-C1EB647380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5192072"/>
            <a:ext cx="125309" cy="81470"/>
          </a:xfrm>
          <a:prstGeom prst="rect">
            <a:avLst/>
          </a:prstGeom>
        </p:spPr>
      </p:pic>
      <p:pic>
        <p:nvPicPr>
          <p:cNvPr id="490" name="Picture 489" descr="A close up of a logo&#10;&#10;Description automatically generated">
            <a:extLst>
              <a:ext uri="{FF2B5EF4-FFF2-40B4-BE49-F238E27FC236}">
                <a16:creationId xmlns:a16="http://schemas.microsoft.com/office/drawing/2014/main" id="{1EE10539-178F-4ED5-9E9E-8E601A82DD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7" y="5191863"/>
            <a:ext cx="125309" cy="81470"/>
          </a:xfrm>
          <a:prstGeom prst="rect">
            <a:avLst/>
          </a:prstGeom>
        </p:spPr>
      </p:pic>
      <p:pic>
        <p:nvPicPr>
          <p:cNvPr id="491" name="Picture 490" descr="A close up of a logo&#10;&#10;Description automatically generated">
            <a:extLst>
              <a:ext uri="{FF2B5EF4-FFF2-40B4-BE49-F238E27FC236}">
                <a16:creationId xmlns:a16="http://schemas.microsoft.com/office/drawing/2014/main" id="{BBDD5087-D588-4732-8F71-AF5597A1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1" y="4869049"/>
            <a:ext cx="125309" cy="81470"/>
          </a:xfrm>
          <a:prstGeom prst="rect">
            <a:avLst/>
          </a:prstGeom>
        </p:spPr>
      </p:pic>
      <p:pic>
        <p:nvPicPr>
          <p:cNvPr id="492" name="Picture 491" descr="A close up of a logo&#10;&#10;Description automatically generated">
            <a:extLst>
              <a:ext uri="{FF2B5EF4-FFF2-40B4-BE49-F238E27FC236}">
                <a16:creationId xmlns:a16="http://schemas.microsoft.com/office/drawing/2014/main" id="{32809B85-0DA4-405D-B42B-7D437C1F04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5" y="5194244"/>
            <a:ext cx="125309" cy="81470"/>
          </a:xfrm>
          <a:prstGeom prst="rect">
            <a:avLst/>
          </a:prstGeom>
        </p:spPr>
      </p:pic>
      <p:pic>
        <p:nvPicPr>
          <p:cNvPr id="493" name="Picture 492" descr="A close up of a logo&#10;&#10;Description automatically generated">
            <a:extLst>
              <a:ext uri="{FF2B5EF4-FFF2-40B4-BE49-F238E27FC236}">
                <a16:creationId xmlns:a16="http://schemas.microsoft.com/office/drawing/2014/main" id="{B223F58E-7D49-431C-A39B-055A8C8F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12" y="4526511"/>
            <a:ext cx="125309" cy="81470"/>
          </a:xfrm>
          <a:prstGeom prst="rect">
            <a:avLst/>
          </a:prstGeom>
        </p:spPr>
      </p:pic>
      <p:pic>
        <p:nvPicPr>
          <p:cNvPr id="494" name="Picture 493" descr="A close up of a logo&#10;&#10;Description automatically generated">
            <a:extLst>
              <a:ext uri="{FF2B5EF4-FFF2-40B4-BE49-F238E27FC236}">
                <a16:creationId xmlns:a16="http://schemas.microsoft.com/office/drawing/2014/main" id="{0FE4E190-2812-4080-B661-C7ED72841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26" y="4201316"/>
            <a:ext cx="125309" cy="81470"/>
          </a:xfrm>
          <a:prstGeom prst="rect">
            <a:avLst/>
          </a:prstGeom>
        </p:spPr>
      </p:pic>
      <p:pic>
        <p:nvPicPr>
          <p:cNvPr id="495" name="Picture 494" descr="A close up of a logo&#10;&#10;Description automatically generated">
            <a:extLst>
              <a:ext uri="{FF2B5EF4-FFF2-40B4-BE49-F238E27FC236}">
                <a16:creationId xmlns:a16="http://schemas.microsoft.com/office/drawing/2014/main" id="{D3347A56-A704-4E73-A3F9-1156E536BB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50" y="4526511"/>
            <a:ext cx="125309" cy="81470"/>
          </a:xfrm>
          <a:prstGeom prst="rect">
            <a:avLst/>
          </a:prstGeom>
        </p:spPr>
      </p:pic>
      <p:pic>
        <p:nvPicPr>
          <p:cNvPr id="496" name="Picture 495" descr="A close up of a logo&#10;&#10;Description automatically generated">
            <a:extLst>
              <a:ext uri="{FF2B5EF4-FFF2-40B4-BE49-F238E27FC236}">
                <a16:creationId xmlns:a16="http://schemas.microsoft.com/office/drawing/2014/main" id="{FCE5AED7-FBF3-48C8-BFAC-03A9D3E2CE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16" y="5191326"/>
            <a:ext cx="125309" cy="81470"/>
          </a:xfrm>
          <a:prstGeom prst="rect">
            <a:avLst/>
          </a:prstGeom>
        </p:spPr>
      </p:pic>
      <p:pic>
        <p:nvPicPr>
          <p:cNvPr id="497" name="Picture 496" descr="A close up of a logo&#10;&#10;Description automatically generated">
            <a:extLst>
              <a:ext uri="{FF2B5EF4-FFF2-40B4-BE49-F238E27FC236}">
                <a16:creationId xmlns:a16="http://schemas.microsoft.com/office/drawing/2014/main" id="{7AFDAB3D-3568-4EE4-A605-D7B9857408F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30" y="4858988"/>
            <a:ext cx="125309" cy="81470"/>
          </a:xfrm>
          <a:prstGeom prst="rect">
            <a:avLst/>
          </a:prstGeom>
        </p:spPr>
      </p:pic>
      <p:pic>
        <p:nvPicPr>
          <p:cNvPr id="498" name="Picture 497" descr="A close up of a logo&#10;&#10;Description automatically generated">
            <a:extLst>
              <a:ext uri="{FF2B5EF4-FFF2-40B4-BE49-F238E27FC236}">
                <a16:creationId xmlns:a16="http://schemas.microsoft.com/office/drawing/2014/main" id="{342291B4-470F-4B8F-B208-31B7FB26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54" y="5191326"/>
            <a:ext cx="125309" cy="81470"/>
          </a:xfrm>
          <a:prstGeom prst="rect">
            <a:avLst/>
          </a:prstGeom>
        </p:spPr>
      </p:pic>
      <p:pic>
        <p:nvPicPr>
          <p:cNvPr id="499" name="Picture 498" descr="A close up of a logo&#10;&#10;Description automatically generated">
            <a:extLst>
              <a:ext uri="{FF2B5EF4-FFF2-40B4-BE49-F238E27FC236}">
                <a16:creationId xmlns:a16="http://schemas.microsoft.com/office/drawing/2014/main" id="{F74B0F68-116A-4AB2-82B3-A12A7E31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1" y="5193498"/>
            <a:ext cx="125309" cy="81470"/>
          </a:xfrm>
          <a:prstGeom prst="rect">
            <a:avLst/>
          </a:prstGeom>
        </p:spPr>
      </p:pic>
      <p:pic>
        <p:nvPicPr>
          <p:cNvPr id="500" name="Picture 499" descr="A close up of a logo&#10;&#10;Description automatically generated">
            <a:extLst>
              <a:ext uri="{FF2B5EF4-FFF2-40B4-BE49-F238E27FC236}">
                <a16:creationId xmlns:a16="http://schemas.microsoft.com/office/drawing/2014/main" id="{D3691FB1-FBB1-40A3-8E56-04AD90D96C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65" y="4861160"/>
            <a:ext cx="125309" cy="81470"/>
          </a:xfrm>
          <a:prstGeom prst="rect">
            <a:avLst/>
          </a:prstGeom>
        </p:spPr>
      </p:pic>
      <p:pic>
        <p:nvPicPr>
          <p:cNvPr id="501" name="Picture 500" descr="A close up of a logo&#10;&#10;Description automatically generated">
            <a:extLst>
              <a:ext uri="{FF2B5EF4-FFF2-40B4-BE49-F238E27FC236}">
                <a16:creationId xmlns:a16="http://schemas.microsoft.com/office/drawing/2014/main" id="{7733635C-129E-4161-BEA4-CE8F5D1823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9" y="5193498"/>
            <a:ext cx="125309" cy="81470"/>
          </a:xfrm>
          <a:prstGeom prst="rect">
            <a:avLst/>
          </a:prstGeom>
        </p:spPr>
      </p:pic>
      <p:pic>
        <p:nvPicPr>
          <p:cNvPr id="502" name="Picture 501" descr="A close up of a logo&#10;&#10;Description automatically generated">
            <a:extLst>
              <a:ext uri="{FF2B5EF4-FFF2-40B4-BE49-F238E27FC236}">
                <a16:creationId xmlns:a16="http://schemas.microsoft.com/office/drawing/2014/main" id="{F7E1F0F1-083B-4F78-8017-370AEC2848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13" y="3218476"/>
            <a:ext cx="125309" cy="81470"/>
          </a:xfrm>
          <a:prstGeom prst="rect">
            <a:avLst/>
          </a:prstGeom>
        </p:spPr>
      </p:pic>
      <p:pic>
        <p:nvPicPr>
          <p:cNvPr id="503" name="Picture 502" descr="A close up of a logo&#10;&#10;Description automatically generated">
            <a:extLst>
              <a:ext uri="{FF2B5EF4-FFF2-40B4-BE49-F238E27FC236}">
                <a16:creationId xmlns:a16="http://schemas.microsoft.com/office/drawing/2014/main" id="{DD9C4591-A29F-4897-9A6C-61664AB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27" y="2886137"/>
            <a:ext cx="125309" cy="81470"/>
          </a:xfrm>
          <a:prstGeom prst="rect">
            <a:avLst/>
          </a:prstGeom>
        </p:spPr>
      </p:pic>
      <p:pic>
        <p:nvPicPr>
          <p:cNvPr id="504" name="Picture 503" descr="A close up of a logo&#10;&#10;Description automatically generated">
            <a:extLst>
              <a:ext uri="{FF2B5EF4-FFF2-40B4-BE49-F238E27FC236}">
                <a16:creationId xmlns:a16="http://schemas.microsoft.com/office/drawing/2014/main" id="{75C6C324-0200-4411-AC75-D69ABBB9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51" y="3218476"/>
            <a:ext cx="125309" cy="81470"/>
          </a:xfrm>
          <a:prstGeom prst="rect">
            <a:avLst/>
          </a:prstGeom>
        </p:spPr>
      </p:pic>
      <p:pic>
        <p:nvPicPr>
          <p:cNvPr id="505" name="Picture 504" descr="A close up of a logo&#10;&#10;Description automatically generated">
            <a:extLst>
              <a:ext uri="{FF2B5EF4-FFF2-40B4-BE49-F238E27FC236}">
                <a16:creationId xmlns:a16="http://schemas.microsoft.com/office/drawing/2014/main" id="{589D23BE-0DBC-4824-B3F7-A4B959F8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17" y="3876146"/>
            <a:ext cx="125309" cy="81470"/>
          </a:xfrm>
          <a:prstGeom prst="rect">
            <a:avLst/>
          </a:prstGeom>
        </p:spPr>
      </p:pic>
      <p:pic>
        <p:nvPicPr>
          <p:cNvPr id="506" name="Picture 505" descr="A close up of a logo&#10;&#10;Description automatically generated">
            <a:extLst>
              <a:ext uri="{FF2B5EF4-FFF2-40B4-BE49-F238E27FC236}">
                <a16:creationId xmlns:a16="http://schemas.microsoft.com/office/drawing/2014/main" id="{0ED969ED-89BF-4E98-95EE-64FFDF864A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1" y="3541427"/>
            <a:ext cx="125309" cy="81470"/>
          </a:xfrm>
          <a:prstGeom prst="rect">
            <a:avLst/>
          </a:prstGeom>
        </p:spPr>
      </p:pic>
      <p:pic>
        <p:nvPicPr>
          <p:cNvPr id="507" name="Picture 506" descr="A close up of a logo&#10;&#10;Description automatically generated">
            <a:extLst>
              <a:ext uri="{FF2B5EF4-FFF2-40B4-BE49-F238E27FC236}">
                <a16:creationId xmlns:a16="http://schemas.microsoft.com/office/drawing/2014/main" id="{34928D38-2F69-45AD-9F59-DBE40ACC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55" y="3873765"/>
            <a:ext cx="125309" cy="81470"/>
          </a:xfrm>
          <a:prstGeom prst="rect">
            <a:avLst/>
          </a:prstGeom>
        </p:spPr>
      </p:pic>
      <p:pic>
        <p:nvPicPr>
          <p:cNvPr id="508" name="Picture 507" descr="A close up of a logo&#10;&#10;Description automatically generated">
            <a:extLst>
              <a:ext uri="{FF2B5EF4-FFF2-40B4-BE49-F238E27FC236}">
                <a16:creationId xmlns:a16="http://schemas.microsoft.com/office/drawing/2014/main" id="{40A0CECB-0928-4D11-BBBD-97587A7B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3875937"/>
            <a:ext cx="125309" cy="81470"/>
          </a:xfrm>
          <a:prstGeom prst="rect">
            <a:avLst/>
          </a:prstGeom>
        </p:spPr>
      </p:pic>
      <p:pic>
        <p:nvPicPr>
          <p:cNvPr id="509" name="Picture 508" descr="A close up of a logo&#10;&#10;Description automatically generated">
            <a:extLst>
              <a:ext uri="{FF2B5EF4-FFF2-40B4-BE49-F238E27FC236}">
                <a16:creationId xmlns:a16="http://schemas.microsoft.com/office/drawing/2014/main" id="{79A81A80-D000-4DED-978D-15EFF564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3543599"/>
            <a:ext cx="125309" cy="81470"/>
          </a:xfrm>
          <a:prstGeom prst="rect">
            <a:avLst/>
          </a:prstGeom>
        </p:spPr>
      </p:pic>
      <p:pic>
        <p:nvPicPr>
          <p:cNvPr id="510" name="Picture 509" descr="A close up of a logo&#10;&#10;Description automatically generated">
            <a:extLst>
              <a:ext uri="{FF2B5EF4-FFF2-40B4-BE49-F238E27FC236}">
                <a16:creationId xmlns:a16="http://schemas.microsoft.com/office/drawing/2014/main" id="{260CF19C-2249-49F9-8808-1AE0BD8A85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3875937"/>
            <a:ext cx="125309" cy="81470"/>
          </a:xfrm>
          <a:prstGeom prst="rect">
            <a:avLst/>
          </a:prstGeom>
        </p:spPr>
      </p:pic>
      <p:pic>
        <p:nvPicPr>
          <p:cNvPr id="511" name="Picture 510" descr="A close up of a logo&#10;&#10;Description automatically generated">
            <a:extLst>
              <a:ext uri="{FF2B5EF4-FFF2-40B4-BE49-F238E27FC236}">
                <a16:creationId xmlns:a16="http://schemas.microsoft.com/office/drawing/2014/main" id="{7516073C-DE2F-46F8-BF86-8E7C3501B0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86495" y="4697007"/>
            <a:ext cx="771686" cy="385200"/>
          </a:xfrm>
          <a:prstGeom prst="rect">
            <a:avLst/>
          </a:prstGeom>
        </p:spPr>
      </p:pic>
      <p:pic>
        <p:nvPicPr>
          <p:cNvPr id="512" name="Picture 511" descr="A close up of a logo&#10;&#10;Description automatically generated">
            <a:extLst>
              <a:ext uri="{FF2B5EF4-FFF2-40B4-BE49-F238E27FC236}">
                <a16:creationId xmlns:a16="http://schemas.microsoft.com/office/drawing/2014/main" id="{2906CF66-662B-4793-9FD5-BA17F950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3274" y="5033552"/>
            <a:ext cx="385761" cy="192654"/>
          </a:xfrm>
          <a:prstGeom prst="rect">
            <a:avLst/>
          </a:prstGeom>
        </p:spPr>
      </p:pic>
      <p:pic>
        <p:nvPicPr>
          <p:cNvPr id="513" name="Picture 512" descr="A close up of a logo&#10;&#10;Description automatically generated">
            <a:extLst>
              <a:ext uri="{FF2B5EF4-FFF2-40B4-BE49-F238E27FC236}">
                <a16:creationId xmlns:a16="http://schemas.microsoft.com/office/drawing/2014/main" id="{492C3605-BC2E-4FC1-BDB7-9475FD553C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0579" y="3699896"/>
            <a:ext cx="385761" cy="192654"/>
          </a:xfrm>
          <a:prstGeom prst="rect">
            <a:avLst/>
          </a:prstGeom>
        </p:spPr>
      </p:pic>
      <p:pic>
        <p:nvPicPr>
          <p:cNvPr id="514" name="Picture 513" descr="A close up of a logo&#10;&#10;Description automatically generated">
            <a:extLst>
              <a:ext uri="{FF2B5EF4-FFF2-40B4-BE49-F238E27FC236}">
                <a16:creationId xmlns:a16="http://schemas.microsoft.com/office/drawing/2014/main" id="{9E5A8797-0050-4FF0-8AA5-D408AB1F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3251" y="5186037"/>
            <a:ext cx="192919" cy="96347"/>
          </a:xfrm>
          <a:prstGeom prst="rect">
            <a:avLst/>
          </a:prstGeom>
        </p:spPr>
      </p:pic>
      <p:pic>
        <p:nvPicPr>
          <p:cNvPr id="515" name="Picture 514" descr="A close up of a logo&#10;&#10;Description automatically generated">
            <a:extLst>
              <a:ext uri="{FF2B5EF4-FFF2-40B4-BE49-F238E27FC236}">
                <a16:creationId xmlns:a16="http://schemas.microsoft.com/office/drawing/2014/main" id="{F16D39C8-7156-4D51-A637-7069F0A816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12807" y="4519383"/>
            <a:ext cx="192919" cy="96347"/>
          </a:xfrm>
          <a:prstGeom prst="rect">
            <a:avLst/>
          </a:prstGeom>
        </p:spPr>
      </p:pic>
      <p:pic>
        <p:nvPicPr>
          <p:cNvPr id="516" name="Picture 515" descr="A close up of a logo&#10;&#10;Description automatically generated">
            <a:extLst>
              <a:ext uri="{FF2B5EF4-FFF2-40B4-BE49-F238E27FC236}">
                <a16:creationId xmlns:a16="http://schemas.microsoft.com/office/drawing/2014/main" id="{EB34D168-F111-48A3-B942-0A2BAEC759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1617" y="3866112"/>
            <a:ext cx="192919" cy="96347"/>
          </a:xfrm>
          <a:prstGeom prst="rect">
            <a:avLst/>
          </a:prstGeom>
        </p:spPr>
      </p:pic>
      <p:pic>
        <p:nvPicPr>
          <p:cNvPr id="517" name="Picture 516" descr="A close up of a logo&#10;&#10;Description automatically generated">
            <a:extLst>
              <a:ext uri="{FF2B5EF4-FFF2-40B4-BE49-F238E27FC236}">
                <a16:creationId xmlns:a16="http://schemas.microsoft.com/office/drawing/2014/main" id="{735CA4C0-7DB4-4BA5-A35B-4064BB41D7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5789" y="3865799"/>
            <a:ext cx="192919" cy="96347"/>
          </a:xfrm>
          <a:prstGeom prst="rect">
            <a:avLst/>
          </a:prstGeom>
        </p:spPr>
      </p:pic>
      <p:pic>
        <p:nvPicPr>
          <p:cNvPr id="518" name="Picture 517" descr="A close up of a logo&#10;&#10;Description automatically generated">
            <a:extLst>
              <a:ext uri="{FF2B5EF4-FFF2-40B4-BE49-F238E27FC236}">
                <a16:creationId xmlns:a16="http://schemas.microsoft.com/office/drawing/2014/main" id="{803ED74C-995C-4F72-B515-8C0DAE06B3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75346" y="3199145"/>
            <a:ext cx="192919" cy="96347"/>
          </a:xfrm>
          <a:prstGeom prst="rect">
            <a:avLst/>
          </a:prstGeom>
        </p:spPr>
      </p:pic>
      <p:pic>
        <p:nvPicPr>
          <p:cNvPr id="519" name="Picture 518" descr="A close up of a logo&#10;&#10;Description automatically generated">
            <a:extLst>
              <a:ext uri="{FF2B5EF4-FFF2-40B4-BE49-F238E27FC236}">
                <a16:creationId xmlns:a16="http://schemas.microsoft.com/office/drawing/2014/main" id="{AAEDDD0A-7632-4BD0-A177-061F968879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1223" y="5193498"/>
            <a:ext cx="192919" cy="96347"/>
          </a:xfrm>
          <a:prstGeom prst="rect">
            <a:avLst/>
          </a:prstGeom>
        </p:spPr>
      </p:pic>
      <p:pic>
        <p:nvPicPr>
          <p:cNvPr id="520" name="Picture 519" descr="A close up of a logo&#10;&#10;Description automatically generated">
            <a:extLst>
              <a:ext uri="{FF2B5EF4-FFF2-40B4-BE49-F238E27FC236}">
                <a16:creationId xmlns:a16="http://schemas.microsoft.com/office/drawing/2014/main" id="{857393B2-7541-4F00-9E80-7D7A0C1923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7413" y="5020118"/>
            <a:ext cx="385761" cy="192654"/>
          </a:xfrm>
          <a:prstGeom prst="rect">
            <a:avLst/>
          </a:prstGeom>
        </p:spPr>
      </p:pic>
      <p:pic>
        <p:nvPicPr>
          <p:cNvPr id="521" name="Picture 520" descr="A close up of a logo&#10;&#10;Description automatically generated">
            <a:extLst>
              <a:ext uri="{FF2B5EF4-FFF2-40B4-BE49-F238E27FC236}">
                <a16:creationId xmlns:a16="http://schemas.microsoft.com/office/drawing/2014/main" id="{D2945B30-C8E2-4E42-9D62-7A3AE72A9A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7390" y="5172603"/>
            <a:ext cx="192919" cy="96347"/>
          </a:xfrm>
          <a:prstGeom prst="rect">
            <a:avLst/>
          </a:prstGeom>
        </p:spPr>
      </p:pic>
      <p:pic>
        <p:nvPicPr>
          <p:cNvPr id="522" name="Picture 521" descr="A close up of a logo&#10;&#10;Description automatically generated">
            <a:extLst>
              <a:ext uri="{FF2B5EF4-FFF2-40B4-BE49-F238E27FC236}">
                <a16:creationId xmlns:a16="http://schemas.microsoft.com/office/drawing/2014/main" id="{30A87007-7D6E-4BF1-80F6-B7A07C540F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6946" y="4505949"/>
            <a:ext cx="192919" cy="96347"/>
          </a:xfrm>
          <a:prstGeom prst="rect">
            <a:avLst/>
          </a:prstGeom>
        </p:spPr>
      </p:pic>
      <p:pic>
        <p:nvPicPr>
          <p:cNvPr id="523" name="Picture 522" descr="A close up of a logo&#10;&#10;Description automatically generated">
            <a:extLst>
              <a:ext uri="{FF2B5EF4-FFF2-40B4-BE49-F238E27FC236}">
                <a16:creationId xmlns:a16="http://schemas.microsoft.com/office/drawing/2014/main" id="{05FE7A3F-ECA3-4505-B12B-6777D7593C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65362" y="5180064"/>
            <a:ext cx="192919" cy="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B9C2C1-4654-495C-A667-6429336E172F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3571A30A-4027-48C0-A966-7B22849E88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45100"/>
            <a:ext cx="6138352" cy="5321603"/>
          </a:xfrm>
          <a:prstGeom prst="rect">
            <a:avLst/>
          </a:prstGeom>
        </p:spPr>
      </p:pic>
      <p:pic>
        <p:nvPicPr>
          <p:cNvPr id="361" name="Picture 360" descr="A close up of a logo&#10;&#10;Description automatically generated">
            <a:extLst>
              <a:ext uri="{FF2B5EF4-FFF2-40B4-BE49-F238E27FC236}">
                <a16:creationId xmlns:a16="http://schemas.microsoft.com/office/drawing/2014/main" id="{6F4854D0-ED10-4F1F-B821-01BF8DB6E0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68" y="2704249"/>
            <a:ext cx="1993900" cy="1292608"/>
          </a:xfrm>
          <a:prstGeom prst="rect">
            <a:avLst/>
          </a:prstGeom>
        </p:spPr>
      </p:pic>
      <p:pic>
        <p:nvPicPr>
          <p:cNvPr id="362" name="Picture 361" descr="A close up of a logo&#10;&#10;Description automatically generated">
            <a:extLst>
              <a:ext uri="{FF2B5EF4-FFF2-40B4-BE49-F238E27FC236}">
                <a16:creationId xmlns:a16="http://schemas.microsoft.com/office/drawing/2014/main" id="{E9AE1B81-F7D5-4048-A6AB-E429773345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72" y="1386325"/>
            <a:ext cx="999567" cy="648000"/>
          </a:xfrm>
          <a:prstGeom prst="rect">
            <a:avLst/>
          </a:prstGeom>
        </p:spPr>
      </p:pic>
      <p:pic>
        <p:nvPicPr>
          <p:cNvPr id="363" name="Picture 362" descr="A close up of a logo&#10;&#10;Description automatically generated">
            <a:extLst>
              <a:ext uri="{FF2B5EF4-FFF2-40B4-BE49-F238E27FC236}">
                <a16:creationId xmlns:a16="http://schemas.microsoft.com/office/drawing/2014/main" id="{994AA6D4-DB25-4565-8B73-21DA7024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6" y="2039087"/>
            <a:ext cx="500400" cy="324895"/>
          </a:xfrm>
          <a:prstGeom prst="rect">
            <a:avLst/>
          </a:prstGeom>
        </p:spPr>
      </p:pic>
      <p:pic>
        <p:nvPicPr>
          <p:cNvPr id="364" name="Picture 363" descr="A close up of a logo&#10;&#10;Description automatically generated">
            <a:extLst>
              <a:ext uri="{FF2B5EF4-FFF2-40B4-BE49-F238E27FC236}">
                <a16:creationId xmlns:a16="http://schemas.microsoft.com/office/drawing/2014/main" id="{7A7F18FC-A0FF-4609-8550-5F82AC0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9" y="716401"/>
            <a:ext cx="500400" cy="324895"/>
          </a:xfrm>
          <a:prstGeom prst="rect">
            <a:avLst/>
          </a:prstGeom>
        </p:spPr>
      </p:pic>
      <p:pic>
        <p:nvPicPr>
          <p:cNvPr id="365" name="Picture 364" descr="A close up of a logo&#10;&#10;Description automatically generated">
            <a:extLst>
              <a:ext uri="{FF2B5EF4-FFF2-40B4-BE49-F238E27FC236}">
                <a16:creationId xmlns:a16="http://schemas.microsoft.com/office/drawing/2014/main" id="{CBCA4CC4-8985-430A-876F-CB05329CAF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2" y="2039087"/>
            <a:ext cx="500400" cy="324895"/>
          </a:xfrm>
          <a:prstGeom prst="rect">
            <a:avLst/>
          </a:prstGeom>
        </p:spPr>
      </p:pic>
      <p:pic>
        <p:nvPicPr>
          <p:cNvPr id="366" name="Picture 365" descr="A close up of a logo&#10;&#10;Description automatically generated">
            <a:extLst>
              <a:ext uri="{FF2B5EF4-FFF2-40B4-BE49-F238E27FC236}">
                <a16:creationId xmlns:a16="http://schemas.microsoft.com/office/drawing/2014/main" id="{25551ED7-3A6A-45E8-A23C-03C16FBF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1" y="1049485"/>
            <a:ext cx="250681" cy="162787"/>
          </a:xfrm>
          <a:prstGeom prst="rect">
            <a:avLst/>
          </a:prstGeom>
        </p:spPr>
      </p:pic>
      <p:pic>
        <p:nvPicPr>
          <p:cNvPr id="367" name="Picture 366" descr="A close up of a logo&#10;&#10;Description automatically generated">
            <a:extLst>
              <a:ext uri="{FF2B5EF4-FFF2-40B4-BE49-F238E27FC236}">
                <a16:creationId xmlns:a16="http://schemas.microsoft.com/office/drawing/2014/main" id="{02469467-CC4D-491D-8849-C1269794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50" y="385435"/>
            <a:ext cx="250681" cy="162786"/>
          </a:xfrm>
          <a:prstGeom prst="rect">
            <a:avLst/>
          </a:prstGeom>
        </p:spPr>
      </p:pic>
      <p:pic>
        <p:nvPicPr>
          <p:cNvPr id="368" name="Picture 367" descr="A close up of a logo&#10;&#10;Description automatically generated">
            <a:extLst>
              <a:ext uri="{FF2B5EF4-FFF2-40B4-BE49-F238E27FC236}">
                <a16:creationId xmlns:a16="http://schemas.microsoft.com/office/drawing/2014/main" id="{BD3B443D-4F16-47B8-ACD2-41FED39E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02" y="1049485"/>
            <a:ext cx="250681" cy="162787"/>
          </a:xfrm>
          <a:prstGeom prst="rect">
            <a:avLst/>
          </a:prstGeom>
        </p:spPr>
      </p:pic>
      <p:pic>
        <p:nvPicPr>
          <p:cNvPr id="369" name="Picture 368" descr="A close up of a logo&#10;&#10;Description automatically generated">
            <a:extLst>
              <a:ext uri="{FF2B5EF4-FFF2-40B4-BE49-F238E27FC236}">
                <a16:creationId xmlns:a16="http://schemas.microsoft.com/office/drawing/2014/main" id="{74040524-13D5-4E8F-919B-A81044B51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22" y="2377862"/>
            <a:ext cx="250681" cy="162787"/>
          </a:xfrm>
          <a:prstGeom prst="rect">
            <a:avLst/>
          </a:prstGeom>
        </p:spPr>
      </p:pic>
      <p:pic>
        <p:nvPicPr>
          <p:cNvPr id="370" name="Picture 369" descr="A close up of a logo&#10;&#10;Description automatically generated">
            <a:extLst>
              <a:ext uri="{FF2B5EF4-FFF2-40B4-BE49-F238E27FC236}">
                <a16:creationId xmlns:a16="http://schemas.microsoft.com/office/drawing/2014/main" id="{10777131-B6EB-44DF-9160-A072B97123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1" y="1713812"/>
            <a:ext cx="250681" cy="162786"/>
          </a:xfrm>
          <a:prstGeom prst="rect">
            <a:avLst/>
          </a:prstGeom>
        </p:spPr>
      </p:pic>
      <p:pic>
        <p:nvPicPr>
          <p:cNvPr id="371" name="Picture 370" descr="A close up of a logo&#10;&#10;Description automatically generated">
            <a:extLst>
              <a:ext uri="{FF2B5EF4-FFF2-40B4-BE49-F238E27FC236}">
                <a16:creationId xmlns:a16="http://schemas.microsoft.com/office/drawing/2014/main" id="{41C043C1-10F6-4F8D-9D84-DBE6BAC419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03" y="2377862"/>
            <a:ext cx="250681" cy="162787"/>
          </a:xfrm>
          <a:prstGeom prst="rect">
            <a:avLst/>
          </a:prstGeom>
        </p:spPr>
      </p:pic>
      <p:pic>
        <p:nvPicPr>
          <p:cNvPr id="372" name="Picture 371" descr="A close up of a logo&#10;&#10;Description automatically generated">
            <a:extLst>
              <a:ext uri="{FF2B5EF4-FFF2-40B4-BE49-F238E27FC236}">
                <a16:creationId xmlns:a16="http://schemas.microsoft.com/office/drawing/2014/main" id="{D8F259F3-8D79-447A-8140-8E7B9A47C0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05" y="2382202"/>
            <a:ext cx="250681" cy="162787"/>
          </a:xfrm>
          <a:prstGeom prst="rect">
            <a:avLst/>
          </a:prstGeom>
        </p:spPr>
      </p:pic>
      <p:pic>
        <p:nvPicPr>
          <p:cNvPr id="373" name="Picture 372" descr="A close up of a logo&#10;&#10;Description automatically generated">
            <a:extLst>
              <a:ext uri="{FF2B5EF4-FFF2-40B4-BE49-F238E27FC236}">
                <a16:creationId xmlns:a16="http://schemas.microsoft.com/office/drawing/2014/main" id="{0357ADC7-F387-49FB-87F3-811440E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4" y="1718152"/>
            <a:ext cx="250681" cy="162786"/>
          </a:xfrm>
          <a:prstGeom prst="rect">
            <a:avLst/>
          </a:prstGeom>
        </p:spPr>
      </p:pic>
      <p:pic>
        <p:nvPicPr>
          <p:cNvPr id="374" name="Picture 373" descr="A close up of a logo&#10;&#10;Description automatically generated">
            <a:extLst>
              <a:ext uri="{FF2B5EF4-FFF2-40B4-BE49-F238E27FC236}">
                <a16:creationId xmlns:a16="http://schemas.microsoft.com/office/drawing/2014/main" id="{3F6EB19E-690D-4F3C-B8A9-9319B82C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86" y="2382202"/>
            <a:ext cx="250681" cy="162787"/>
          </a:xfrm>
          <a:prstGeom prst="rect">
            <a:avLst/>
          </a:prstGeom>
        </p:spPr>
      </p:pic>
      <p:pic>
        <p:nvPicPr>
          <p:cNvPr id="375" name="Picture 374" descr="A close up of a logo&#10;&#10;Description automatically generated">
            <a:extLst>
              <a:ext uri="{FF2B5EF4-FFF2-40B4-BE49-F238E27FC236}">
                <a16:creationId xmlns:a16="http://schemas.microsoft.com/office/drawing/2014/main" id="{9E6C598D-A536-4228-9077-242A7E5A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06" y="1877280"/>
            <a:ext cx="125309" cy="81470"/>
          </a:xfrm>
          <a:prstGeom prst="rect">
            <a:avLst/>
          </a:prstGeom>
        </p:spPr>
      </p:pic>
      <p:pic>
        <p:nvPicPr>
          <p:cNvPr id="376" name="Picture 375" descr="A close up of a logo&#10;&#10;Description automatically generated">
            <a:extLst>
              <a:ext uri="{FF2B5EF4-FFF2-40B4-BE49-F238E27FC236}">
                <a16:creationId xmlns:a16="http://schemas.microsoft.com/office/drawing/2014/main" id="{13662031-15B9-4B4E-86C5-AEEA9D50EB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20" y="1552085"/>
            <a:ext cx="125309" cy="81470"/>
          </a:xfrm>
          <a:prstGeom prst="rect">
            <a:avLst/>
          </a:prstGeom>
        </p:spPr>
      </p:pic>
      <p:pic>
        <p:nvPicPr>
          <p:cNvPr id="377" name="Picture 376" descr="A close up of a logo&#10;&#10;Description automatically generated">
            <a:extLst>
              <a:ext uri="{FF2B5EF4-FFF2-40B4-BE49-F238E27FC236}">
                <a16:creationId xmlns:a16="http://schemas.microsoft.com/office/drawing/2014/main" id="{DCAF55EC-0690-4F77-89E0-AC9D6A11B2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44" y="1877280"/>
            <a:ext cx="125309" cy="81470"/>
          </a:xfrm>
          <a:prstGeom prst="rect">
            <a:avLst/>
          </a:prstGeom>
        </p:spPr>
      </p:pic>
      <p:pic>
        <p:nvPicPr>
          <p:cNvPr id="378" name="Picture 377" descr="A close up of a logo&#10;&#10;Description automatically generated">
            <a:extLst>
              <a:ext uri="{FF2B5EF4-FFF2-40B4-BE49-F238E27FC236}">
                <a16:creationId xmlns:a16="http://schemas.microsoft.com/office/drawing/2014/main" id="{786386B5-0FA6-4039-9356-0C6D986B9B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2537333"/>
            <a:ext cx="125309" cy="81470"/>
          </a:xfrm>
          <a:prstGeom prst="rect">
            <a:avLst/>
          </a:prstGeom>
        </p:spPr>
      </p:pic>
      <p:pic>
        <p:nvPicPr>
          <p:cNvPr id="379" name="Picture 378" descr="A close up of a logo&#10;&#10;Description automatically generated">
            <a:extLst>
              <a:ext uri="{FF2B5EF4-FFF2-40B4-BE49-F238E27FC236}">
                <a16:creationId xmlns:a16="http://schemas.microsoft.com/office/drawing/2014/main" id="{6E2AF6AC-9C33-46BB-BDFF-310F78AFDF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2207376"/>
            <a:ext cx="125309" cy="81470"/>
          </a:xfrm>
          <a:prstGeom prst="rect">
            <a:avLst/>
          </a:prstGeom>
        </p:spPr>
      </p:pic>
      <p:pic>
        <p:nvPicPr>
          <p:cNvPr id="380" name="Picture 379" descr="A close up of a logo&#10;&#10;Description automatically generated">
            <a:extLst>
              <a:ext uri="{FF2B5EF4-FFF2-40B4-BE49-F238E27FC236}">
                <a16:creationId xmlns:a16="http://schemas.microsoft.com/office/drawing/2014/main" id="{BD1B5E3D-733A-44FD-B79E-E0846E1571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2537333"/>
            <a:ext cx="125309" cy="81470"/>
          </a:xfrm>
          <a:prstGeom prst="rect">
            <a:avLst/>
          </a:prstGeom>
        </p:spPr>
      </p:pic>
      <p:pic>
        <p:nvPicPr>
          <p:cNvPr id="381" name="Picture 380" descr="A close up of a logo&#10;&#10;Description automatically generated">
            <a:extLst>
              <a:ext uri="{FF2B5EF4-FFF2-40B4-BE49-F238E27FC236}">
                <a16:creationId xmlns:a16="http://schemas.microsoft.com/office/drawing/2014/main" id="{E4B31B42-1EA7-42A5-8603-633382CEDC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" y="2537124"/>
            <a:ext cx="125309" cy="81470"/>
          </a:xfrm>
          <a:prstGeom prst="rect">
            <a:avLst/>
          </a:prstGeom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D4EE2108-255A-41F6-86B3-50BCF57DE1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59" y="2214310"/>
            <a:ext cx="125309" cy="81470"/>
          </a:xfrm>
          <a:prstGeom prst="rect">
            <a:avLst/>
          </a:prstGeom>
        </p:spPr>
      </p:pic>
      <p:pic>
        <p:nvPicPr>
          <p:cNvPr id="383" name="Picture 382" descr="A close up of a logo&#10;&#10;Description automatically generated">
            <a:extLst>
              <a:ext uri="{FF2B5EF4-FFF2-40B4-BE49-F238E27FC236}">
                <a16:creationId xmlns:a16="http://schemas.microsoft.com/office/drawing/2014/main" id="{87065208-4095-4AEE-912C-13828489C8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83" y="2539505"/>
            <a:ext cx="125309" cy="81470"/>
          </a:xfrm>
          <a:prstGeom prst="rect">
            <a:avLst/>
          </a:prstGeom>
        </p:spPr>
      </p:pic>
      <p:pic>
        <p:nvPicPr>
          <p:cNvPr id="384" name="Picture 383" descr="A close up of a logo&#10;&#10;Description automatically generated">
            <a:extLst>
              <a:ext uri="{FF2B5EF4-FFF2-40B4-BE49-F238E27FC236}">
                <a16:creationId xmlns:a16="http://schemas.microsoft.com/office/drawing/2014/main" id="{15D8CC28-FE75-4CF3-9D04-E87EC680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70" y="1871772"/>
            <a:ext cx="125309" cy="81470"/>
          </a:xfrm>
          <a:prstGeom prst="rect">
            <a:avLst/>
          </a:prstGeom>
        </p:spPr>
      </p:pic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4E6BE952-3D68-4B59-94AA-B8977B4F8C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4" y="1546577"/>
            <a:ext cx="125309" cy="81470"/>
          </a:xfrm>
          <a:prstGeom prst="rect">
            <a:avLst/>
          </a:prstGeom>
        </p:spPr>
      </p:pic>
      <p:pic>
        <p:nvPicPr>
          <p:cNvPr id="386" name="Picture 385" descr="A close up of a logo&#10;&#10;Description automatically generated">
            <a:extLst>
              <a:ext uri="{FF2B5EF4-FFF2-40B4-BE49-F238E27FC236}">
                <a16:creationId xmlns:a16="http://schemas.microsoft.com/office/drawing/2014/main" id="{322215AE-FCA5-4F26-921F-05F1F68BA5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08" y="1871772"/>
            <a:ext cx="125309" cy="81470"/>
          </a:xfrm>
          <a:prstGeom prst="rect">
            <a:avLst/>
          </a:prstGeom>
        </p:spPr>
      </p:pic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E1D6769A-575E-498A-908E-30C7CFF38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4" y="2536587"/>
            <a:ext cx="125309" cy="81470"/>
          </a:xfrm>
          <a:prstGeom prst="rect">
            <a:avLst/>
          </a:prstGeom>
        </p:spPr>
      </p:pic>
      <p:pic>
        <p:nvPicPr>
          <p:cNvPr id="388" name="Picture 387" descr="A close up of a logo&#10;&#10;Description automatically generated">
            <a:extLst>
              <a:ext uri="{FF2B5EF4-FFF2-40B4-BE49-F238E27FC236}">
                <a16:creationId xmlns:a16="http://schemas.microsoft.com/office/drawing/2014/main" id="{2E43C947-70EB-4139-9D7D-CE5E6E7E69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8" y="2204249"/>
            <a:ext cx="125309" cy="81470"/>
          </a:xfrm>
          <a:prstGeom prst="rect">
            <a:avLst/>
          </a:prstGeom>
        </p:spPr>
      </p:pic>
      <p:pic>
        <p:nvPicPr>
          <p:cNvPr id="389" name="Picture 388" descr="A close up of a logo&#10;&#10;Description automatically generated">
            <a:extLst>
              <a:ext uri="{FF2B5EF4-FFF2-40B4-BE49-F238E27FC236}">
                <a16:creationId xmlns:a16="http://schemas.microsoft.com/office/drawing/2014/main" id="{0BE60B99-A8E3-468C-A366-7B704A7663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12" y="2536587"/>
            <a:ext cx="125309" cy="81470"/>
          </a:xfrm>
          <a:prstGeom prst="rect">
            <a:avLst/>
          </a:prstGeom>
        </p:spPr>
      </p:pic>
      <p:pic>
        <p:nvPicPr>
          <p:cNvPr id="390" name="Picture 389" descr="A close up of a logo&#10;&#10;Description automatically generated">
            <a:extLst>
              <a:ext uri="{FF2B5EF4-FFF2-40B4-BE49-F238E27FC236}">
                <a16:creationId xmlns:a16="http://schemas.microsoft.com/office/drawing/2014/main" id="{1056F01A-32B4-4254-98C3-DCB1A028F5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09" y="2538759"/>
            <a:ext cx="125309" cy="81470"/>
          </a:xfrm>
          <a:prstGeom prst="rect">
            <a:avLst/>
          </a:prstGeom>
        </p:spPr>
      </p:pic>
      <p:pic>
        <p:nvPicPr>
          <p:cNvPr id="391" name="Picture 390" descr="A close up of a logo&#10;&#10;Description automatically generated">
            <a:extLst>
              <a:ext uri="{FF2B5EF4-FFF2-40B4-BE49-F238E27FC236}">
                <a16:creationId xmlns:a16="http://schemas.microsoft.com/office/drawing/2014/main" id="{F8D0F188-19FB-4B94-8628-077DA94FE2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23" y="2206421"/>
            <a:ext cx="125309" cy="81470"/>
          </a:xfrm>
          <a:prstGeom prst="rect">
            <a:avLst/>
          </a:prstGeom>
        </p:spPr>
      </p:pic>
      <p:pic>
        <p:nvPicPr>
          <p:cNvPr id="392" name="Picture 391" descr="A close up of a logo&#10;&#10;Description automatically generated">
            <a:extLst>
              <a:ext uri="{FF2B5EF4-FFF2-40B4-BE49-F238E27FC236}">
                <a16:creationId xmlns:a16="http://schemas.microsoft.com/office/drawing/2014/main" id="{F8AA0BFF-D1F3-40E1-A0CB-169B840BB7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7" y="2538759"/>
            <a:ext cx="125309" cy="81470"/>
          </a:xfrm>
          <a:prstGeom prst="rect">
            <a:avLst/>
          </a:prstGeom>
        </p:spPr>
      </p:pic>
      <p:pic>
        <p:nvPicPr>
          <p:cNvPr id="393" name="Picture 392" descr="A close up of a logo&#10;&#10;Description automatically generated">
            <a:extLst>
              <a:ext uri="{FF2B5EF4-FFF2-40B4-BE49-F238E27FC236}">
                <a16:creationId xmlns:a16="http://schemas.microsoft.com/office/drawing/2014/main" id="{32DAFF7E-C12B-4A35-A362-B4CC7478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71" y="563737"/>
            <a:ext cx="125309" cy="81470"/>
          </a:xfrm>
          <a:prstGeom prst="rect">
            <a:avLst/>
          </a:prstGeom>
        </p:spPr>
      </p:pic>
      <p:pic>
        <p:nvPicPr>
          <p:cNvPr id="394" name="Picture 393" descr="A close up of a logo&#10;&#10;Description automatically generated">
            <a:extLst>
              <a:ext uri="{FF2B5EF4-FFF2-40B4-BE49-F238E27FC236}">
                <a16:creationId xmlns:a16="http://schemas.microsoft.com/office/drawing/2014/main" id="{4C849772-256D-43DA-8024-5CEB7385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5" y="231398"/>
            <a:ext cx="125309" cy="81470"/>
          </a:xfrm>
          <a:prstGeom prst="rect">
            <a:avLst/>
          </a:prstGeom>
        </p:spPr>
      </p:pic>
      <p:pic>
        <p:nvPicPr>
          <p:cNvPr id="395" name="Picture 394" descr="A close up of a logo&#10;&#10;Description automatically generated">
            <a:extLst>
              <a:ext uri="{FF2B5EF4-FFF2-40B4-BE49-F238E27FC236}">
                <a16:creationId xmlns:a16="http://schemas.microsoft.com/office/drawing/2014/main" id="{6119C916-7F12-49F5-8E28-04247D0275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9" y="563737"/>
            <a:ext cx="125309" cy="81470"/>
          </a:xfrm>
          <a:prstGeom prst="rect">
            <a:avLst/>
          </a:prstGeom>
        </p:spPr>
      </p:pic>
      <p:pic>
        <p:nvPicPr>
          <p:cNvPr id="396" name="Picture 395" descr="A close up of a logo&#10;&#10;Description automatically generated">
            <a:extLst>
              <a:ext uri="{FF2B5EF4-FFF2-40B4-BE49-F238E27FC236}">
                <a16:creationId xmlns:a16="http://schemas.microsoft.com/office/drawing/2014/main" id="{1BF1FBA6-2510-450A-8DE5-AFEA0241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5" y="1221407"/>
            <a:ext cx="125309" cy="81470"/>
          </a:xfrm>
          <a:prstGeom prst="rect">
            <a:avLst/>
          </a:prstGeom>
        </p:spPr>
      </p:pic>
      <p:pic>
        <p:nvPicPr>
          <p:cNvPr id="397" name="Picture 396" descr="A close up of a logo&#10;&#10;Description automatically generated">
            <a:extLst>
              <a:ext uri="{FF2B5EF4-FFF2-40B4-BE49-F238E27FC236}">
                <a16:creationId xmlns:a16="http://schemas.microsoft.com/office/drawing/2014/main" id="{988874FE-7364-4A47-95A5-F194D809B4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89" y="886688"/>
            <a:ext cx="125309" cy="81470"/>
          </a:xfrm>
          <a:prstGeom prst="rect">
            <a:avLst/>
          </a:prstGeom>
        </p:spPr>
      </p:pic>
      <p:pic>
        <p:nvPicPr>
          <p:cNvPr id="398" name="Picture 397" descr="A close up of a logo&#10;&#10;Description automatically generated">
            <a:extLst>
              <a:ext uri="{FF2B5EF4-FFF2-40B4-BE49-F238E27FC236}">
                <a16:creationId xmlns:a16="http://schemas.microsoft.com/office/drawing/2014/main" id="{F6826BE3-E338-4698-9056-A1F275AF42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13" y="1219026"/>
            <a:ext cx="125309" cy="81470"/>
          </a:xfrm>
          <a:prstGeom prst="rect">
            <a:avLst/>
          </a:prstGeom>
        </p:spPr>
      </p:pic>
      <p:pic>
        <p:nvPicPr>
          <p:cNvPr id="399" name="Picture 398" descr="A close up of a logo&#10;&#10;Description automatically generated">
            <a:extLst>
              <a:ext uri="{FF2B5EF4-FFF2-40B4-BE49-F238E27FC236}">
                <a16:creationId xmlns:a16="http://schemas.microsoft.com/office/drawing/2014/main" id="{7B862F2F-C31E-4ED0-8532-0F018910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1221198"/>
            <a:ext cx="125309" cy="81470"/>
          </a:xfrm>
          <a:prstGeom prst="rect">
            <a:avLst/>
          </a:prstGeom>
        </p:spPr>
      </p:pic>
      <p:pic>
        <p:nvPicPr>
          <p:cNvPr id="400" name="Picture 399" descr="A close up of a logo&#10;&#10;Description automatically generated">
            <a:extLst>
              <a:ext uri="{FF2B5EF4-FFF2-40B4-BE49-F238E27FC236}">
                <a16:creationId xmlns:a16="http://schemas.microsoft.com/office/drawing/2014/main" id="{1D9B85CD-B247-4BE9-8B7D-E33E29ADF5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888860"/>
            <a:ext cx="125309" cy="81470"/>
          </a:xfrm>
          <a:prstGeom prst="rect">
            <a:avLst/>
          </a:prstGeom>
        </p:spPr>
      </p:pic>
      <p:pic>
        <p:nvPicPr>
          <p:cNvPr id="401" name="Picture 400" descr="A close up of a logo&#10;&#10;Description automatically generated">
            <a:extLst>
              <a:ext uri="{FF2B5EF4-FFF2-40B4-BE49-F238E27FC236}">
                <a16:creationId xmlns:a16="http://schemas.microsoft.com/office/drawing/2014/main" id="{EDC1705F-99AF-42F5-B3CD-66CB326E56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1221198"/>
            <a:ext cx="125309" cy="81470"/>
          </a:xfrm>
          <a:prstGeom prst="rect">
            <a:avLst/>
          </a:prstGeom>
        </p:spPr>
      </p:pic>
      <p:pic>
        <p:nvPicPr>
          <p:cNvPr id="402" name="Picture 401" descr="A close up of a logo&#10;&#10;Description automatically generated">
            <a:extLst>
              <a:ext uri="{FF2B5EF4-FFF2-40B4-BE49-F238E27FC236}">
                <a16:creationId xmlns:a16="http://schemas.microsoft.com/office/drawing/2014/main" id="{86370232-7DC5-423D-9215-E8B3875C10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23886" y="3993650"/>
            <a:ext cx="1551914" cy="774664"/>
          </a:xfrm>
          <a:prstGeom prst="rect">
            <a:avLst/>
          </a:prstGeom>
        </p:spPr>
      </p:pic>
      <p:pic>
        <p:nvPicPr>
          <p:cNvPr id="403" name="Picture 402" descr="A close up of a logo&#10;&#10;Description automatically generated">
            <a:extLst>
              <a:ext uri="{FF2B5EF4-FFF2-40B4-BE49-F238E27FC236}">
                <a16:creationId xmlns:a16="http://schemas.microsoft.com/office/drawing/2014/main" id="{BDECBF39-F800-49B7-843A-DAED4790AA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13753" y="2042268"/>
            <a:ext cx="771686" cy="385200"/>
          </a:xfrm>
          <a:prstGeom prst="rect">
            <a:avLst/>
          </a:prstGeom>
        </p:spPr>
      </p:pic>
      <p:pic>
        <p:nvPicPr>
          <p:cNvPr id="404" name="Picture 403" descr="A close up of a logo&#10;&#10;Description automatically generated">
            <a:extLst>
              <a:ext uri="{FF2B5EF4-FFF2-40B4-BE49-F238E27FC236}">
                <a16:creationId xmlns:a16="http://schemas.microsoft.com/office/drawing/2014/main" id="{34D41B12-781A-4F0A-B544-DFCFB87AD9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0532" y="2378813"/>
            <a:ext cx="385761" cy="192654"/>
          </a:xfrm>
          <a:prstGeom prst="rect">
            <a:avLst/>
          </a:prstGeom>
        </p:spPr>
      </p:pic>
      <p:pic>
        <p:nvPicPr>
          <p:cNvPr id="405" name="Picture 404" descr="A close up of a logo&#10;&#10;Description automatically generated">
            <a:extLst>
              <a:ext uri="{FF2B5EF4-FFF2-40B4-BE49-F238E27FC236}">
                <a16:creationId xmlns:a16="http://schemas.microsoft.com/office/drawing/2014/main" id="{0456D185-AB2D-46AB-BF7F-E9E4EABB36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07837" y="1045157"/>
            <a:ext cx="385761" cy="192654"/>
          </a:xfrm>
          <a:prstGeom prst="rect">
            <a:avLst/>
          </a:prstGeom>
        </p:spPr>
      </p:pic>
      <p:pic>
        <p:nvPicPr>
          <p:cNvPr id="406" name="Picture 405" descr="A close up of a logo&#10;&#10;Description automatically generated">
            <a:extLst>
              <a:ext uri="{FF2B5EF4-FFF2-40B4-BE49-F238E27FC236}">
                <a16:creationId xmlns:a16="http://schemas.microsoft.com/office/drawing/2014/main" id="{0401A6E8-9E86-4330-BF23-6BD3B863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0509" y="2531298"/>
            <a:ext cx="192919" cy="96347"/>
          </a:xfrm>
          <a:prstGeom prst="rect">
            <a:avLst/>
          </a:prstGeom>
        </p:spPr>
      </p:pic>
      <p:pic>
        <p:nvPicPr>
          <p:cNvPr id="407" name="Picture 406" descr="A close up of a logo&#10;&#10;Description automatically generated">
            <a:extLst>
              <a:ext uri="{FF2B5EF4-FFF2-40B4-BE49-F238E27FC236}">
                <a16:creationId xmlns:a16="http://schemas.microsoft.com/office/drawing/2014/main" id="{550B1D81-7D02-42B6-9F3C-B5E219C0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0065" y="1864644"/>
            <a:ext cx="192919" cy="96347"/>
          </a:xfrm>
          <a:prstGeom prst="rect">
            <a:avLst/>
          </a:prstGeom>
        </p:spPr>
      </p:pic>
      <p:pic>
        <p:nvPicPr>
          <p:cNvPr id="408" name="Picture 407" descr="A close up of a logo&#10;&#10;Description automatically generated">
            <a:extLst>
              <a:ext uri="{FF2B5EF4-FFF2-40B4-BE49-F238E27FC236}">
                <a16:creationId xmlns:a16="http://schemas.microsoft.com/office/drawing/2014/main" id="{360670E1-C956-4F99-9A74-7047AF9755E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18875" y="1211373"/>
            <a:ext cx="192919" cy="96347"/>
          </a:xfrm>
          <a:prstGeom prst="rect">
            <a:avLst/>
          </a:prstGeom>
        </p:spPr>
      </p:pic>
      <p:pic>
        <p:nvPicPr>
          <p:cNvPr id="409" name="Picture 408" descr="A close up of a logo&#10;&#10;Description automatically generated">
            <a:extLst>
              <a:ext uri="{FF2B5EF4-FFF2-40B4-BE49-F238E27FC236}">
                <a16:creationId xmlns:a16="http://schemas.microsoft.com/office/drawing/2014/main" id="{4DB8F048-B92C-4C88-B2FB-76086B123F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3047" y="1211060"/>
            <a:ext cx="192919" cy="96347"/>
          </a:xfrm>
          <a:prstGeom prst="rect">
            <a:avLst/>
          </a:prstGeom>
        </p:spPr>
      </p:pic>
      <p:pic>
        <p:nvPicPr>
          <p:cNvPr id="410" name="Picture 409" descr="A close up of a logo&#10;&#10;Description automatically generated">
            <a:extLst>
              <a:ext uri="{FF2B5EF4-FFF2-40B4-BE49-F238E27FC236}">
                <a16:creationId xmlns:a16="http://schemas.microsoft.com/office/drawing/2014/main" id="{80AB22F2-E961-4EC1-9C5A-AC005FBA15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02604" y="544406"/>
            <a:ext cx="192919" cy="96347"/>
          </a:xfrm>
          <a:prstGeom prst="rect">
            <a:avLst/>
          </a:prstGeom>
        </p:spPr>
      </p:pic>
      <p:pic>
        <p:nvPicPr>
          <p:cNvPr id="411" name="Picture 410" descr="A close up of a logo&#10;&#10;Description automatically generated">
            <a:extLst>
              <a:ext uri="{FF2B5EF4-FFF2-40B4-BE49-F238E27FC236}">
                <a16:creationId xmlns:a16="http://schemas.microsoft.com/office/drawing/2014/main" id="{AC0F34A6-8219-41F2-95C1-5F663A38A7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8481" y="2538759"/>
            <a:ext cx="192919" cy="96347"/>
          </a:xfrm>
          <a:prstGeom prst="rect">
            <a:avLst/>
          </a:prstGeom>
        </p:spPr>
      </p:pic>
      <p:pic>
        <p:nvPicPr>
          <p:cNvPr id="412" name="Picture 411" descr="A close up of a logo&#10;&#10;Description automatically generated">
            <a:extLst>
              <a:ext uri="{FF2B5EF4-FFF2-40B4-BE49-F238E27FC236}">
                <a16:creationId xmlns:a16="http://schemas.microsoft.com/office/drawing/2014/main" id="{28D0C3B7-023C-4CFF-9B7E-5E61623D41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74671" y="2365379"/>
            <a:ext cx="385761" cy="192654"/>
          </a:xfrm>
          <a:prstGeom prst="rect">
            <a:avLst/>
          </a:prstGeom>
        </p:spPr>
      </p:pic>
      <p:pic>
        <p:nvPicPr>
          <p:cNvPr id="413" name="Picture 412" descr="A close up of a logo&#10;&#10;Description automatically generated">
            <a:extLst>
              <a:ext uri="{FF2B5EF4-FFF2-40B4-BE49-F238E27FC236}">
                <a16:creationId xmlns:a16="http://schemas.microsoft.com/office/drawing/2014/main" id="{C27FF1BB-21EB-405E-969D-10EC750C1B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54648" y="2517864"/>
            <a:ext cx="192919" cy="96347"/>
          </a:xfrm>
          <a:prstGeom prst="rect">
            <a:avLst/>
          </a:prstGeom>
        </p:spPr>
      </p:pic>
      <p:pic>
        <p:nvPicPr>
          <p:cNvPr id="414" name="Picture 413" descr="A close up of a logo&#10;&#10;Description automatically generated">
            <a:extLst>
              <a:ext uri="{FF2B5EF4-FFF2-40B4-BE49-F238E27FC236}">
                <a16:creationId xmlns:a16="http://schemas.microsoft.com/office/drawing/2014/main" id="{BF4CDD4B-F2BD-4024-BC73-F0EEDA8BB5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74204" y="1851210"/>
            <a:ext cx="192919" cy="96347"/>
          </a:xfrm>
          <a:prstGeom prst="rect">
            <a:avLst/>
          </a:prstGeom>
        </p:spPr>
      </p:pic>
      <p:pic>
        <p:nvPicPr>
          <p:cNvPr id="415" name="Picture 414" descr="A close up of a logo&#10;&#10;Description automatically generated">
            <a:extLst>
              <a:ext uri="{FF2B5EF4-FFF2-40B4-BE49-F238E27FC236}">
                <a16:creationId xmlns:a16="http://schemas.microsoft.com/office/drawing/2014/main" id="{41F777E7-6579-410F-8058-9BEDA096FB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92620" y="2525325"/>
            <a:ext cx="192919" cy="96347"/>
          </a:xfrm>
          <a:prstGeom prst="rect">
            <a:avLst/>
          </a:prstGeom>
        </p:spPr>
      </p:pic>
      <p:pic>
        <p:nvPicPr>
          <p:cNvPr id="416" name="Picture 415" descr="A close up of a logo&#10;&#10;Description automatically generated">
            <a:extLst>
              <a:ext uri="{FF2B5EF4-FFF2-40B4-BE49-F238E27FC236}">
                <a16:creationId xmlns:a16="http://schemas.microsoft.com/office/drawing/2014/main" id="{4104E630-5F69-48B4-853F-B0E666C104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03" y="4015583"/>
            <a:ext cx="999567" cy="648000"/>
          </a:xfrm>
          <a:prstGeom prst="rect">
            <a:avLst/>
          </a:prstGeom>
        </p:spPr>
      </p:pic>
      <p:pic>
        <p:nvPicPr>
          <p:cNvPr id="417" name="Picture 416" descr="A close up of a logo&#10;&#10;Description automatically generated">
            <a:extLst>
              <a:ext uri="{FF2B5EF4-FFF2-40B4-BE49-F238E27FC236}">
                <a16:creationId xmlns:a16="http://schemas.microsoft.com/office/drawing/2014/main" id="{F8E96652-1CEA-4D65-BE17-E9E6294D54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7" y="4668345"/>
            <a:ext cx="500400" cy="324895"/>
          </a:xfrm>
          <a:prstGeom prst="rect">
            <a:avLst/>
          </a:prstGeom>
        </p:spPr>
      </p:pic>
      <p:pic>
        <p:nvPicPr>
          <p:cNvPr id="418" name="Picture 417" descr="A close up of a logo&#10;&#10;Description automatically generated">
            <a:extLst>
              <a:ext uri="{FF2B5EF4-FFF2-40B4-BE49-F238E27FC236}">
                <a16:creationId xmlns:a16="http://schemas.microsoft.com/office/drawing/2014/main" id="{FF9E07C8-9B93-4706-BA41-37595006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0" y="3345659"/>
            <a:ext cx="500400" cy="324895"/>
          </a:xfrm>
          <a:prstGeom prst="rect">
            <a:avLst/>
          </a:prstGeom>
        </p:spPr>
      </p:pic>
      <p:pic>
        <p:nvPicPr>
          <p:cNvPr id="419" name="Picture 418" descr="A close up of a logo&#10;&#10;Description automatically generated">
            <a:extLst>
              <a:ext uri="{FF2B5EF4-FFF2-40B4-BE49-F238E27FC236}">
                <a16:creationId xmlns:a16="http://schemas.microsoft.com/office/drawing/2014/main" id="{6D429385-222F-4784-8B52-13AD2215E3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83" y="4668345"/>
            <a:ext cx="500400" cy="324895"/>
          </a:xfrm>
          <a:prstGeom prst="rect">
            <a:avLst/>
          </a:prstGeom>
        </p:spPr>
      </p:pic>
      <p:pic>
        <p:nvPicPr>
          <p:cNvPr id="420" name="Picture 419" descr="A close up of a logo&#10;&#10;Description automatically generated">
            <a:extLst>
              <a:ext uri="{FF2B5EF4-FFF2-40B4-BE49-F238E27FC236}">
                <a16:creationId xmlns:a16="http://schemas.microsoft.com/office/drawing/2014/main" id="{CB8DE998-E904-48D0-8F65-2EE8987B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52" y="3678743"/>
            <a:ext cx="250681" cy="162787"/>
          </a:xfrm>
          <a:prstGeom prst="rect">
            <a:avLst/>
          </a:prstGeom>
        </p:spPr>
      </p:pic>
      <p:pic>
        <p:nvPicPr>
          <p:cNvPr id="421" name="Picture 420" descr="A close up of a logo&#10;&#10;Description automatically generated">
            <a:extLst>
              <a:ext uri="{FF2B5EF4-FFF2-40B4-BE49-F238E27FC236}">
                <a16:creationId xmlns:a16="http://schemas.microsoft.com/office/drawing/2014/main" id="{9996B440-B1EE-4072-AD06-630B774768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1" y="3014693"/>
            <a:ext cx="250681" cy="162786"/>
          </a:xfrm>
          <a:prstGeom prst="rect">
            <a:avLst/>
          </a:prstGeom>
        </p:spPr>
      </p:pic>
      <p:pic>
        <p:nvPicPr>
          <p:cNvPr id="422" name="Picture 421" descr="A close up of a logo&#10;&#10;Description automatically generated">
            <a:extLst>
              <a:ext uri="{FF2B5EF4-FFF2-40B4-BE49-F238E27FC236}">
                <a16:creationId xmlns:a16="http://schemas.microsoft.com/office/drawing/2014/main" id="{BF82A096-4B99-4828-8098-7272177256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33" y="3678743"/>
            <a:ext cx="250681" cy="162787"/>
          </a:xfrm>
          <a:prstGeom prst="rect">
            <a:avLst/>
          </a:prstGeom>
        </p:spPr>
      </p:pic>
      <p:pic>
        <p:nvPicPr>
          <p:cNvPr id="423" name="Picture 422" descr="A close up of a logo&#10;&#10;Description automatically generated">
            <a:extLst>
              <a:ext uri="{FF2B5EF4-FFF2-40B4-BE49-F238E27FC236}">
                <a16:creationId xmlns:a16="http://schemas.microsoft.com/office/drawing/2014/main" id="{BE309969-D0DA-41AE-B049-AC12367D6A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53" y="5007120"/>
            <a:ext cx="250681" cy="162787"/>
          </a:xfrm>
          <a:prstGeom prst="rect">
            <a:avLst/>
          </a:prstGeom>
        </p:spPr>
      </p:pic>
      <p:pic>
        <p:nvPicPr>
          <p:cNvPr id="424" name="Picture 423" descr="A close up of a logo&#10;&#10;Description automatically generated">
            <a:extLst>
              <a:ext uri="{FF2B5EF4-FFF2-40B4-BE49-F238E27FC236}">
                <a16:creationId xmlns:a16="http://schemas.microsoft.com/office/drawing/2014/main" id="{66733E49-C76A-4C71-9FCC-8F802AF9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2" y="4343070"/>
            <a:ext cx="250681" cy="162786"/>
          </a:xfrm>
          <a:prstGeom prst="rect">
            <a:avLst/>
          </a:prstGeom>
        </p:spPr>
      </p:pic>
      <p:pic>
        <p:nvPicPr>
          <p:cNvPr id="425" name="Picture 424" descr="A close up of a logo&#10;&#10;Description automatically generated">
            <a:extLst>
              <a:ext uri="{FF2B5EF4-FFF2-40B4-BE49-F238E27FC236}">
                <a16:creationId xmlns:a16="http://schemas.microsoft.com/office/drawing/2014/main" id="{13153701-9CB1-4400-A24A-26E3F78E3E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34" y="5007120"/>
            <a:ext cx="250681" cy="162787"/>
          </a:xfrm>
          <a:prstGeom prst="rect">
            <a:avLst/>
          </a:prstGeom>
        </p:spPr>
      </p:pic>
      <p:pic>
        <p:nvPicPr>
          <p:cNvPr id="426" name="Picture 425" descr="A close up of a logo&#10;&#10;Description automatically generated">
            <a:extLst>
              <a:ext uri="{FF2B5EF4-FFF2-40B4-BE49-F238E27FC236}">
                <a16:creationId xmlns:a16="http://schemas.microsoft.com/office/drawing/2014/main" id="{DFB3C7A6-868C-436C-A17A-FCD35100F6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36" y="5011460"/>
            <a:ext cx="250681" cy="162787"/>
          </a:xfrm>
          <a:prstGeom prst="rect">
            <a:avLst/>
          </a:prstGeom>
        </p:spPr>
      </p:pic>
      <p:pic>
        <p:nvPicPr>
          <p:cNvPr id="427" name="Picture 426" descr="A close up of a logo&#10;&#10;Description automatically generated">
            <a:extLst>
              <a:ext uri="{FF2B5EF4-FFF2-40B4-BE49-F238E27FC236}">
                <a16:creationId xmlns:a16="http://schemas.microsoft.com/office/drawing/2014/main" id="{1E2F6481-2B2E-4218-9016-CFFE71E078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65" y="4347410"/>
            <a:ext cx="250681" cy="162786"/>
          </a:xfrm>
          <a:prstGeom prst="rect">
            <a:avLst/>
          </a:prstGeom>
        </p:spPr>
      </p:pic>
      <p:pic>
        <p:nvPicPr>
          <p:cNvPr id="428" name="Picture 427" descr="A close up of a logo&#10;&#10;Description automatically generated">
            <a:extLst>
              <a:ext uri="{FF2B5EF4-FFF2-40B4-BE49-F238E27FC236}">
                <a16:creationId xmlns:a16="http://schemas.microsoft.com/office/drawing/2014/main" id="{AE808447-EEEA-4C58-8B5D-6EC8AAD74C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5011460"/>
            <a:ext cx="250681" cy="162787"/>
          </a:xfrm>
          <a:prstGeom prst="rect">
            <a:avLst/>
          </a:prstGeom>
        </p:spPr>
      </p:pic>
      <p:pic>
        <p:nvPicPr>
          <p:cNvPr id="429" name="Picture 428" descr="A close up of a logo&#10;&#10;Description automatically generated">
            <a:extLst>
              <a:ext uri="{FF2B5EF4-FFF2-40B4-BE49-F238E27FC236}">
                <a16:creationId xmlns:a16="http://schemas.microsoft.com/office/drawing/2014/main" id="{94E63F75-902E-491A-97DF-2FE858690B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7" y="4506538"/>
            <a:ext cx="125309" cy="81470"/>
          </a:xfrm>
          <a:prstGeom prst="rect">
            <a:avLst/>
          </a:prstGeom>
        </p:spPr>
      </p:pic>
      <p:pic>
        <p:nvPicPr>
          <p:cNvPr id="430" name="Picture 429" descr="A close up of a logo&#10;&#10;Description automatically generated">
            <a:extLst>
              <a:ext uri="{FF2B5EF4-FFF2-40B4-BE49-F238E27FC236}">
                <a16:creationId xmlns:a16="http://schemas.microsoft.com/office/drawing/2014/main" id="{788614F1-9E84-4293-940A-C06E3F4314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51" y="4181343"/>
            <a:ext cx="125309" cy="81470"/>
          </a:xfrm>
          <a:prstGeom prst="rect">
            <a:avLst/>
          </a:prstGeom>
        </p:spPr>
      </p:pic>
      <p:pic>
        <p:nvPicPr>
          <p:cNvPr id="431" name="Picture 430" descr="A close up of a logo&#10;&#10;Description automatically generated">
            <a:extLst>
              <a:ext uri="{FF2B5EF4-FFF2-40B4-BE49-F238E27FC236}">
                <a16:creationId xmlns:a16="http://schemas.microsoft.com/office/drawing/2014/main" id="{4A72FC02-4B59-429E-801A-D339BF796A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75" y="4506538"/>
            <a:ext cx="125309" cy="81470"/>
          </a:xfrm>
          <a:prstGeom prst="rect">
            <a:avLst/>
          </a:prstGeom>
        </p:spPr>
      </p:pic>
      <p:pic>
        <p:nvPicPr>
          <p:cNvPr id="432" name="Picture 431" descr="A close up of a logo&#10;&#10;Description automatically generated">
            <a:extLst>
              <a:ext uri="{FF2B5EF4-FFF2-40B4-BE49-F238E27FC236}">
                <a16:creationId xmlns:a16="http://schemas.microsoft.com/office/drawing/2014/main" id="{4C28B346-A779-49DB-8A78-C16E340E7C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5166591"/>
            <a:ext cx="125309" cy="81470"/>
          </a:xfrm>
          <a:prstGeom prst="rect">
            <a:avLst/>
          </a:prstGeom>
        </p:spPr>
      </p:pic>
      <p:pic>
        <p:nvPicPr>
          <p:cNvPr id="433" name="Picture 432" descr="A close up of a logo&#10;&#10;Description automatically generated">
            <a:extLst>
              <a:ext uri="{FF2B5EF4-FFF2-40B4-BE49-F238E27FC236}">
                <a16:creationId xmlns:a16="http://schemas.microsoft.com/office/drawing/2014/main" id="{D131F96C-06CF-44D0-9EEE-8E18BEF8DD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4836634"/>
            <a:ext cx="125309" cy="81470"/>
          </a:xfrm>
          <a:prstGeom prst="rect">
            <a:avLst/>
          </a:prstGeom>
        </p:spPr>
      </p:pic>
      <p:pic>
        <p:nvPicPr>
          <p:cNvPr id="434" name="Picture 433" descr="A close up of a logo&#10;&#10;Description automatically generated">
            <a:extLst>
              <a:ext uri="{FF2B5EF4-FFF2-40B4-BE49-F238E27FC236}">
                <a16:creationId xmlns:a16="http://schemas.microsoft.com/office/drawing/2014/main" id="{395E4EE3-8ADD-4E10-A6EF-DE5C5EDD39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5166591"/>
            <a:ext cx="125309" cy="81470"/>
          </a:xfrm>
          <a:prstGeom prst="rect">
            <a:avLst/>
          </a:prstGeom>
        </p:spPr>
      </p:pic>
      <p:pic>
        <p:nvPicPr>
          <p:cNvPr id="435" name="Picture 434" descr="A close up of a logo&#10;&#10;Description automatically generated">
            <a:extLst>
              <a:ext uri="{FF2B5EF4-FFF2-40B4-BE49-F238E27FC236}">
                <a16:creationId xmlns:a16="http://schemas.microsoft.com/office/drawing/2014/main" id="{3E43B2F9-B35F-4B28-B1D2-CB9655D020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76" y="5166382"/>
            <a:ext cx="125309" cy="81470"/>
          </a:xfrm>
          <a:prstGeom prst="rect">
            <a:avLst/>
          </a:prstGeom>
        </p:spPr>
      </p:pic>
      <p:pic>
        <p:nvPicPr>
          <p:cNvPr id="436" name="Picture 435" descr="A close up of a logo&#10;&#10;Description automatically generated">
            <a:extLst>
              <a:ext uri="{FF2B5EF4-FFF2-40B4-BE49-F238E27FC236}">
                <a16:creationId xmlns:a16="http://schemas.microsoft.com/office/drawing/2014/main" id="{8A421486-D53C-4052-AD7E-ADB0796356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90" y="4843568"/>
            <a:ext cx="125309" cy="81470"/>
          </a:xfrm>
          <a:prstGeom prst="rect">
            <a:avLst/>
          </a:prstGeom>
        </p:spPr>
      </p:pic>
      <p:pic>
        <p:nvPicPr>
          <p:cNvPr id="437" name="Picture 436" descr="A close up of a logo&#10;&#10;Description automatically generated">
            <a:extLst>
              <a:ext uri="{FF2B5EF4-FFF2-40B4-BE49-F238E27FC236}">
                <a16:creationId xmlns:a16="http://schemas.microsoft.com/office/drawing/2014/main" id="{D49C58BA-1169-4DA1-8ECA-CF57C8FF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14" y="5168763"/>
            <a:ext cx="125309" cy="81470"/>
          </a:xfrm>
          <a:prstGeom prst="rect">
            <a:avLst/>
          </a:prstGeom>
        </p:spPr>
      </p:pic>
      <p:pic>
        <p:nvPicPr>
          <p:cNvPr id="438" name="Picture 437" descr="A close up of a logo&#10;&#10;Description automatically generated">
            <a:extLst>
              <a:ext uri="{FF2B5EF4-FFF2-40B4-BE49-F238E27FC236}">
                <a16:creationId xmlns:a16="http://schemas.microsoft.com/office/drawing/2014/main" id="{3874851E-784B-42DE-B8F8-1F6B013982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01" y="4501030"/>
            <a:ext cx="125309" cy="81470"/>
          </a:xfrm>
          <a:prstGeom prst="rect">
            <a:avLst/>
          </a:prstGeom>
        </p:spPr>
      </p:pic>
      <p:pic>
        <p:nvPicPr>
          <p:cNvPr id="439" name="Picture 438" descr="A close up of a logo&#10;&#10;Description automatically generated">
            <a:extLst>
              <a:ext uri="{FF2B5EF4-FFF2-40B4-BE49-F238E27FC236}">
                <a16:creationId xmlns:a16="http://schemas.microsoft.com/office/drawing/2014/main" id="{64EBF6B6-B08D-46A6-B50C-473885B44F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15" y="4175835"/>
            <a:ext cx="125309" cy="81470"/>
          </a:xfrm>
          <a:prstGeom prst="rect">
            <a:avLst/>
          </a:prstGeom>
        </p:spPr>
      </p:pic>
      <p:pic>
        <p:nvPicPr>
          <p:cNvPr id="440" name="Picture 439" descr="A close up of a logo&#10;&#10;Description automatically generated">
            <a:extLst>
              <a:ext uri="{FF2B5EF4-FFF2-40B4-BE49-F238E27FC236}">
                <a16:creationId xmlns:a16="http://schemas.microsoft.com/office/drawing/2014/main" id="{E3F23DCD-7607-42A2-8B3D-D525A8B5D9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39" y="4501030"/>
            <a:ext cx="125309" cy="81470"/>
          </a:xfrm>
          <a:prstGeom prst="rect">
            <a:avLst/>
          </a:prstGeom>
        </p:spPr>
      </p:pic>
      <p:pic>
        <p:nvPicPr>
          <p:cNvPr id="441" name="Picture 440" descr="A close up of a logo&#10;&#10;Description automatically generated">
            <a:extLst>
              <a:ext uri="{FF2B5EF4-FFF2-40B4-BE49-F238E27FC236}">
                <a16:creationId xmlns:a16="http://schemas.microsoft.com/office/drawing/2014/main" id="{AF3B1DA0-FBE4-42AF-969F-60D7567E7E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05" y="5165845"/>
            <a:ext cx="125309" cy="81470"/>
          </a:xfrm>
          <a:prstGeom prst="rect">
            <a:avLst/>
          </a:prstGeom>
        </p:spPr>
      </p:pic>
      <p:pic>
        <p:nvPicPr>
          <p:cNvPr id="442" name="Picture 441" descr="A close up of a logo&#10;&#10;Description automatically generated">
            <a:extLst>
              <a:ext uri="{FF2B5EF4-FFF2-40B4-BE49-F238E27FC236}">
                <a16:creationId xmlns:a16="http://schemas.microsoft.com/office/drawing/2014/main" id="{84A9CFE2-F7D0-4A3F-A826-05DF82288E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19" y="4833507"/>
            <a:ext cx="125309" cy="81470"/>
          </a:xfrm>
          <a:prstGeom prst="rect">
            <a:avLst/>
          </a:prstGeom>
        </p:spPr>
      </p:pic>
      <p:pic>
        <p:nvPicPr>
          <p:cNvPr id="443" name="Picture 442" descr="A close up of a logo&#10;&#10;Description automatically generated">
            <a:extLst>
              <a:ext uri="{FF2B5EF4-FFF2-40B4-BE49-F238E27FC236}">
                <a16:creationId xmlns:a16="http://schemas.microsoft.com/office/drawing/2014/main" id="{3BE69B58-C184-4FE6-B97B-E0A100CCC5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43" y="5165845"/>
            <a:ext cx="125309" cy="81470"/>
          </a:xfrm>
          <a:prstGeom prst="rect">
            <a:avLst/>
          </a:prstGeom>
        </p:spPr>
      </p:pic>
      <p:pic>
        <p:nvPicPr>
          <p:cNvPr id="444" name="Picture 443" descr="A close up of a logo&#10;&#10;Description automatically generated">
            <a:extLst>
              <a:ext uri="{FF2B5EF4-FFF2-40B4-BE49-F238E27FC236}">
                <a16:creationId xmlns:a16="http://schemas.microsoft.com/office/drawing/2014/main" id="{372ED0BD-EAF5-4FD0-8158-3A2066B815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40" y="5168017"/>
            <a:ext cx="125309" cy="81470"/>
          </a:xfrm>
          <a:prstGeom prst="rect">
            <a:avLst/>
          </a:prstGeom>
        </p:spPr>
      </p:pic>
      <p:pic>
        <p:nvPicPr>
          <p:cNvPr id="445" name="Picture 444" descr="A close up of a logo&#10;&#10;Description automatically generated">
            <a:extLst>
              <a:ext uri="{FF2B5EF4-FFF2-40B4-BE49-F238E27FC236}">
                <a16:creationId xmlns:a16="http://schemas.microsoft.com/office/drawing/2014/main" id="{8A751DC5-9053-4557-9D18-CF6634A3B6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54" y="4835679"/>
            <a:ext cx="125309" cy="81470"/>
          </a:xfrm>
          <a:prstGeom prst="rect">
            <a:avLst/>
          </a:prstGeom>
        </p:spPr>
      </p:pic>
      <p:pic>
        <p:nvPicPr>
          <p:cNvPr id="446" name="Picture 445" descr="A close up of a logo&#10;&#10;Description automatically generated">
            <a:extLst>
              <a:ext uri="{FF2B5EF4-FFF2-40B4-BE49-F238E27FC236}">
                <a16:creationId xmlns:a16="http://schemas.microsoft.com/office/drawing/2014/main" id="{AB7CDA52-192A-41D8-ACCF-CD0B77DAA2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78" y="5168017"/>
            <a:ext cx="125309" cy="81470"/>
          </a:xfrm>
          <a:prstGeom prst="rect">
            <a:avLst/>
          </a:prstGeom>
        </p:spPr>
      </p:pic>
      <p:pic>
        <p:nvPicPr>
          <p:cNvPr id="447" name="Picture 446" descr="A close up of a logo&#10;&#10;Description automatically generated">
            <a:extLst>
              <a:ext uri="{FF2B5EF4-FFF2-40B4-BE49-F238E27FC236}">
                <a16:creationId xmlns:a16="http://schemas.microsoft.com/office/drawing/2014/main" id="{6FCB473F-3FC8-4362-88DF-41D4B4ED0B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02" y="3192995"/>
            <a:ext cx="125309" cy="81470"/>
          </a:xfrm>
          <a:prstGeom prst="rect">
            <a:avLst/>
          </a:prstGeom>
        </p:spPr>
      </p:pic>
      <p:pic>
        <p:nvPicPr>
          <p:cNvPr id="448" name="Picture 447" descr="A close up of a logo&#10;&#10;Description automatically generated">
            <a:extLst>
              <a:ext uri="{FF2B5EF4-FFF2-40B4-BE49-F238E27FC236}">
                <a16:creationId xmlns:a16="http://schemas.microsoft.com/office/drawing/2014/main" id="{59A25108-9B91-49BD-A7A8-8BAADA74F9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16" y="2860656"/>
            <a:ext cx="125309" cy="81470"/>
          </a:xfrm>
          <a:prstGeom prst="rect">
            <a:avLst/>
          </a:prstGeom>
        </p:spPr>
      </p:pic>
      <p:pic>
        <p:nvPicPr>
          <p:cNvPr id="449" name="Picture 448" descr="A close up of a logo&#10;&#10;Description automatically generated">
            <a:extLst>
              <a:ext uri="{FF2B5EF4-FFF2-40B4-BE49-F238E27FC236}">
                <a16:creationId xmlns:a16="http://schemas.microsoft.com/office/drawing/2014/main" id="{46902F0A-9BA8-425B-AAC7-C27FFCAE32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40" y="3192995"/>
            <a:ext cx="125309" cy="81470"/>
          </a:xfrm>
          <a:prstGeom prst="rect">
            <a:avLst/>
          </a:prstGeom>
        </p:spPr>
      </p:pic>
      <p:pic>
        <p:nvPicPr>
          <p:cNvPr id="450" name="Picture 449" descr="A close up of a logo&#10;&#10;Description automatically generated">
            <a:extLst>
              <a:ext uri="{FF2B5EF4-FFF2-40B4-BE49-F238E27FC236}">
                <a16:creationId xmlns:a16="http://schemas.microsoft.com/office/drawing/2014/main" id="{929C57AE-3E79-4961-8076-4FB22F129E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6" y="3850665"/>
            <a:ext cx="125309" cy="81470"/>
          </a:xfrm>
          <a:prstGeom prst="rect">
            <a:avLst/>
          </a:prstGeom>
        </p:spPr>
      </p:pic>
      <p:pic>
        <p:nvPicPr>
          <p:cNvPr id="451" name="Picture 450" descr="A close up of a logo&#10;&#10;Description automatically generated">
            <a:extLst>
              <a:ext uri="{FF2B5EF4-FFF2-40B4-BE49-F238E27FC236}">
                <a16:creationId xmlns:a16="http://schemas.microsoft.com/office/drawing/2014/main" id="{F0DD9B18-9ADB-4874-8A5D-8D31A3D862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20" y="3515946"/>
            <a:ext cx="125309" cy="81470"/>
          </a:xfrm>
          <a:prstGeom prst="rect">
            <a:avLst/>
          </a:prstGeom>
        </p:spPr>
      </p:pic>
      <p:pic>
        <p:nvPicPr>
          <p:cNvPr id="452" name="Picture 451" descr="A close up of a logo&#10;&#10;Description automatically generated">
            <a:extLst>
              <a:ext uri="{FF2B5EF4-FFF2-40B4-BE49-F238E27FC236}">
                <a16:creationId xmlns:a16="http://schemas.microsoft.com/office/drawing/2014/main" id="{1679E1B9-B77C-4759-BC91-91169812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44" y="3848284"/>
            <a:ext cx="125309" cy="81470"/>
          </a:xfrm>
          <a:prstGeom prst="rect">
            <a:avLst/>
          </a:prstGeom>
        </p:spPr>
      </p:pic>
      <p:pic>
        <p:nvPicPr>
          <p:cNvPr id="453" name="Picture 452" descr="A close up of a logo&#10;&#10;Description automatically generated">
            <a:extLst>
              <a:ext uri="{FF2B5EF4-FFF2-40B4-BE49-F238E27FC236}">
                <a16:creationId xmlns:a16="http://schemas.microsoft.com/office/drawing/2014/main" id="{0E31EF4D-3904-4AE0-9E4C-13ED8FA7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3850456"/>
            <a:ext cx="125309" cy="81470"/>
          </a:xfrm>
          <a:prstGeom prst="rect">
            <a:avLst/>
          </a:prstGeom>
        </p:spPr>
      </p:pic>
      <p:pic>
        <p:nvPicPr>
          <p:cNvPr id="454" name="Picture 453" descr="A close up of a logo&#10;&#10;Description automatically generated">
            <a:extLst>
              <a:ext uri="{FF2B5EF4-FFF2-40B4-BE49-F238E27FC236}">
                <a16:creationId xmlns:a16="http://schemas.microsoft.com/office/drawing/2014/main" id="{99D5FB6D-90C7-474C-9357-0370E49835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3518118"/>
            <a:ext cx="125309" cy="81470"/>
          </a:xfrm>
          <a:prstGeom prst="rect">
            <a:avLst/>
          </a:prstGeom>
        </p:spPr>
      </p:pic>
      <p:pic>
        <p:nvPicPr>
          <p:cNvPr id="455" name="Picture 454" descr="A close up of a logo&#10;&#10;Description automatically generated">
            <a:extLst>
              <a:ext uri="{FF2B5EF4-FFF2-40B4-BE49-F238E27FC236}">
                <a16:creationId xmlns:a16="http://schemas.microsoft.com/office/drawing/2014/main" id="{D161B86C-0925-48E9-8721-EF4F2BC7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3850456"/>
            <a:ext cx="125309" cy="81470"/>
          </a:xfrm>
          <a:prstGeom prst="rect">
            <a:avLst/>
          </a:prstGeom>
        </p:spPr>
      </p:pic>
      <p:pic>
        <p:nvPicPr>
          <p:cNvPr id="456" name="Picture 455" descr="A close up of a logo&#10;&#10;Description automatically generated">
            <a:extLst>
              <a:ext uri="{FF2B5EF4-FFF2-40B4-BE49-F238E27FC236}">
                <a16:creationId xmlns:a16="http://schemas.microsoft.com/office/drawing/2014/main" id="{3D56F5D0-449F-4114-82BF-C8F6BCE8FC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40284" y="4671526"/>
            <a:ext cx="771686" cy="385200"/>
          </a:xfrm>
          <a:prstGeom prst="rect">
            <a:avLst/>
          </a:prstGeom>
        </p:spPr>
      </p:pic>
      <p:pic>
        <p:nvPicPr>
          <p:cNvPr id="457" name="Picture 456" descr="A close up of a logo&#10;&#10;Description automatically generated">
            <a:extLst>
              <a:ext uri="{FF2B5EF4-FFF2-40B4-BE49-F238E27FC236}">
                <a16:creationId xmlns:a16="http://schemas.microsoft.com/office/drawing/2014/main" id="{81152059-2B22-4E32-BAE1-8EB1A87F6C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7063" y="5008071"/>
            <a:ext cx="385761" cy="192654"/>
          </a:xfrm>
          <a:prstGeom prst="rect">
            <a:avLst/>
          </a:prstGeom>
        </p:spPr>
      </p:pic>
      <p:pic>
        <p:nvPicPr>
          <p:cNvPr id="458" name="Picture 457" descr="A close up of a logo&#10;&#10;Description automatically generated">
            <a:extLst>
              <a:ext uri="{FF2B5EF4-FFF2-40B4-BE49-F238E27FC236}">
                <a16:creationId xmlns:a16="http://schemas.microsoft.com/office/drawing/2014/main" id="{B226830F-0817-4706-8BEE-4632F461C3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34368" y="3674415"/>
            <a:ext cx="385761" cy="192654"/>
          </a:xfrm>
          <a:prstGeom prst="rect">
            <a:avLst/>
          </a:prstGeom>
        </p:spPr>
      </p:pic>
      <p:pic>
        <p:nvPicPr>
          <p:cNvPr id="459" name="Picture 458" descr="A close up of a logo&#10;&#10;Description automatically generated">
            <a:extLst>
              <a:ext uri="{FF2B5EF4-FFF2-40B4-BE49-F238E27FC236}">
                <a16:creationId xmlns:a16="http://schemas.microsoft.com/office/drawing/2014/main" id="{4818ED91-1B74-4F02-AED1-42F25F3B26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7040" y="5160556"/>
            <a:ext cx="192919" cy="96347"/>
          </a:xfrm>
          <a:prstGeom prst="rect">
            <a:avLst/>
          </a:prstGeom>
        </p:spPr>
      </p:pic>
      <p:pic>
        <p:nvPicPr>
          <p:cNvPr id="460" name="Picture 459" descr="A close up of a logo&#10;&#10;Description automatically generated">
            <a:extLst>
              <a:ext uri="{FF2B5EF4-FFF2-40B4-BE49-F238E27FC236}">
                <a16:creationId xmlns:a16="http://schemas.microsoft.com/office/drawing/2014/main" id="{678C7943-2854-4651-AE7E-E24F6E99EC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6596" y="4493902"/>
            <a:ext cx="192919" cy="96347"/>
          </a:xfrm>
          <a:prstGeom prst="rect">
            <a:avLst/>
          </a:prstGeom>
        </p:spPr>
      </p:pic>
      <p:pic>
        <p:nvPicPr>
          <p:cNvPr id="461" name="Picture 460" descr="A close up of a logo&#10;&#10;Description automatically generated">
            <a:extLst>
              <a:ext uri="{FF2B5EF4-FFF2-40B4-BE49-F238E27FC236}">
                <a16:creationId xmlns:a16="http://schemas.microsoft.com/office/drawing/2014/main" id="{6A8008EB-E811-4FC4-A7F3-19A934FB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5406" y="3840631"/>
            <a:ext cx="192919" cy="96347"/>
          </a:xfrm>
          <a:prstGeom prst="rect">
            <a:avLst/>
          </a:prstGeom>
        </p:spPr>
      </p:pic>
      <p:pic>
        <p:nvPicPr>
          <p:cNvPr id="462" name="Picture 461" descr="A close up of a logo&#10;&#10;Description automatically generated">
            <a:extLst>
              <a:ext uri="{FF2B5EF4-FFF2-40B4-BE49-F238E27FC236}">
                <a16:creationId xmlns:a16="http://schemas.microsoft.com/office/drawing/2014/main" id="{883CD93D-2B2F-44DC-B6E8-12259B47A1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9578" y="3840318"/>
            <a:ext cx="192919" cy="96347"/>
          </a:xfrm>
          <a:prstGeom prst="rect">
            <a:avLst/>
          </a:prstGeom>
        </p:spPr>
      </p:pic>
      <p:pic>
        <p:nvPicPr>
          <p:cNvPr id="463" name="Picture 462" descr="A close up of a logo&#10;&#10;Description automatically generated">
            <a:extLst>
              <a:ext uri="{FF2B5EF4-FFF2-40B4-BE49-F238E27FC236}">
                <a16:creationId xmlns:a16="http://schemas.microsoft.com/office/drawing/2014/main" id="{2B7C8135-1F26-417A-BBF9-7D0D9B04C5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29135" y="3173664"/>
            <a:ext cx="192919" cy="96347"/>
          </a:xfrm>
          <a:prstGeom prst="rect">
            <a:avLst/>
          </a:prstGeom>
        </p:spPr>
      </p:pic>
      <p:pic>
        <p:nvPicPr>
          <p:cNvPr id="464" name="Picture 463" descr="A close up of a logo&#10;&#10;Description automatically generated">
            <a:extLst>
              <a:ext uri="{FF2B5EF4-FFF2-40B4-BE49-F238E27FC236}">
                <a16:creationId xmlns:a16="http://schemas.microsoft.com/office/drawing/2014/main" id="{74F273A8-2BF5-4295-9864-8074E70736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5012" y="5168017"/>
            <a:ext cx="192919" cy="96347"/>
          </a:xfrm>
          <a:prstGeom prst="rect">
            <a:avLst/>
          </a:prstGeom>
        </p:spPr>
      </p:pic>
      <p:pic>
        <p:nvPicPr>
          <p:cNvPr id="465" name="Picture 464" descr="A close up of a logo&#10;&#10;Description automatically generated">
            <a:extLst>
              <a:ext uri="{FF2B5EF4-FFF2-40B4-BE49-F238E27FC236}">
                <a16:creationId xmlns:a16="http://schemas.microsoft.com/office/drawing/2014/main" id="{0DB69896-7D9A-4A5B-87A3-6106044004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01202" y="4994637"/>
            <a:ext cx="385761" cy="192654"/>
          </a:xfrm>
          <a:prstGeom prst="rect">
            <a:avLst/>
          </a:prstGeom>
        </p:spPr>
      </p:pic>
      <p:pic>
        <p:nvPicPr>
          <p:cNvPr id="466" name="Picture 465" descr="A close up of a logo&#10;&#10;Description automatically generated">
            <a:extLst>
              <a:ext uri="{FF2B5EF4-FFF2-40B4-BE49-F238E27FC236}">
                <a16:creationId xmlns:a16="http://schemas.microsoft.com/office/drawing/2014/main" id="{E5E88C66-69F5-45C1-B8C9-B561B762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81179" y="5147122"/>
            <a:ext cx="192919" cy="96347"/>
          </a:xfrm>
          <a:prstGeom prst="rect">
            <a:avLst/>
          </a:prstGeom>
        </p:spPr>
      </p:pic>
      <p:pic>
        <p:nvPicPr>
          <p:cNvPr id="467" name="Picture 466" descr="A close up of a logo&#10;&#10;Description automatically generated">
            <a:extLst>
              <a:ext uri="{FF2B5EF4-FFF2-40B4-BE49-F238E27FC236}">
                <a16:creationId xmlns:a16="http://schemas.microsoft.com/office/drawing/2014/main" id="{50B559DC-1B86-4BE3-BB2E-9A90225DD5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0735" y="4480468"/>
            <a:ext cx="192919" cy="96347"/>
          </a:xfrm>
          <a:prstGeom prst="rect">
            <a:avLst/>
          </a:prstGeom>
        </p:spPr>
      </p:pic>
      <p:pic>
        <p:nvPicPr>
          <p:cNvPr id="468" name="Picture 467" descr="A close up of a logo&#10;&#10;Description automatically generated">
            <a:extLst>
              <a:ext uri="{FF2B5EF4-FFF2-40B4-BE49-F238E27FC236}">
                <a16:creationId xmlns:a16="http://schemas.microsoft.com/office/drawing/2014/main" id="{737CB36E-F89B-4F1B-AA1F-03F12C12BF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19151" y="5154583"/>
            <a:ext cx="192919" cy="96347"/>
          </a:xfrm>
          <a:prstGeom prst="rect">
            <a:avLst/>
          </a:prstGeom>
        </p:spPr>
      </p:pic>
      <p:pic>
        <p:nvPicPr>
          <p:cNvPr id="469" name="Picture 468" descr="A close up of a logo&#10;&#10;Description automatically generated">
            <a:extLst>
              <a:ext uri="{FF2B5EF4-FFF2-40B4-BE49-F238E27FC236}">
                <a16:creationId xmlns:a16="http://schemas.microsoft.com/office/drawing/2014/main" id="{E06B004C-CF1B-4A1D-9EA1-EE46B12D64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14" y="4041064"/>
            <a:ext cx="999567" cy="648000"/>
          </a:xfrm>
          <a:prstGeom prst="rect">
            <a:avLst/>
          </a:prstGeom>
        </p:spPr>
      </p:pic>
      <p:pic>
        <p:nvPicPr>
          <p:cNvPr id="470" name="Picture 469" descr="A close up of a logo&#10;&#10;Description automatically generated">
            <a:extLst>
              <a:ext uri="{FF2B5EF4-FFF2-40B4-BE49-F238E27FC236}">
                <a16:creationId xmlns:a16="http://schemas.microsoft.com/office/drawing/2014/main" id="{14611FD0-33CE-4F35-A67A-E15D5E6684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98" y="4693826"/>
            <a:ext cx="500400" cy="324895"/>
          </a:xfrm>
          <a:prstGeom prst="rect">
            <a:avLst/>
          </a:prstGeom>
        </p:spPr>
      </p:pic>
      <p:pic>
        <p:nvPicPr>
          <p:cNvPr id="471" name="Picture 470" descr="A close up of a logo&#10;&#10;Description automatically generated">
            <a:extLst>
              <a:ext uri="{FF2B5EF4-FFF2-40B4-BE49-F238E27FC236}">
                <a16:creationId xmlns:a16="http://schemas.microsoft.com/office/drawing/2014/main" id="{A3395ABF-6C24-4194-96BD-ADF99FD7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91" y="3371140"/>
            <a:ext cx="500400" cy="324895"/>
          </a:xfrm>
          <a:prstGeom prst="rect">
            <a:avLst/>
          </a:prstGeom>
        </p:spPr>
      </p:pic>
      <p:pic>
        <p:nvPicPr>
          <p:cNvPr id="472" name="Picture 471" descr="A close up of a logo&#10;&#10;Description automatically generated">
            <a:extLst>
              <a:ext uri="{FF2B5EF4-FFF2-40B4-BE49-F238E27FC236}">
                <a16:creationId xmlns:a16="http://schemas.microsoft.com/office/drawing/2014/main" id="{F880ED6F-D7C0-4183-BD03-FFC7C33D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4" y="4693826"/>
            <a:ext cx="500400" cy="324895"/>
          </a:xfrm>
          <a:prstGeom prst="rect">
            <a:avLst/>
          </a:prstGeom>
        </p:spPr>
      </p:pic>
      <p:pic>
        <p:nvPicPr>
          <p:cNvPr id="473" name="Picture 472" descr="A close up of a logo&#10;&#10;Description automatically generated">
            <a:extLst>
              <a:ext uri="{FF2B5EF4-FFF2-40B4-BE49-F238E27FC236}">
                <a16:creationId xmlns:a16="http://schemas.microsoft.com/office/drawing/2014/main" id="{EA68B3CD-1BD8-4652-91DC-AD413DD922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63" y="3704224"/>
            <a:ext cx="250681" cy="162787"/>
          </a:xfrm>
          <a:prstGeom prst="rect">
            <a:avLst/>
          </a:prstGeom>
        </p:spPr>
      </p:pic>
      <p:pic>
        <p:nvPicPr>
          <p:cNvPr id="474" name="Picture 473" descr="A close up of a logo&#10;&#10;Description automatically generated">
            <a:extLst>
              <a:ext uri="{FF2B5EF4-FFF2-40B4-BE49-F238E27FC236}">
                <a16:creationId xmlns:a16="http://schemas.microsoft.com/office/drawing/2014/main" id="{8342F38F-8319-4B6E-AAE2-6F03191894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92" y="3040174"/>
            <a:ext cx="250681" cy="162786"/>
          </a:xfrm>
          <a:prstGeom prst="rect">
            <a:avLst/>
          </a:prstGeom>
        </p:spPr>
      </p:pic>
      <p:pic>
        <p:nvPicPr>
          <p:cNvPr id="475" name="Picture 474" descr="A close up of a logo&#10;&#10;Description automatically generated">
            <a:extLst>
              <a:ext uri="{FF2B5EF4-FFF2-40B4-BE49-F238E27FC236}">
                <a16:creationId xmlns:a16="http://schemas.microsoft.com/office/drawing/2014/main" id="{7FE909F6-817A-4D66-88A6-BCC3DA621D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44" y="3704224"/>
            <a:ext cx="250681" cy="162787"/>
          </a:xfrm>
          <a:prstGeom prst="rect">
            <a:avLst/>
          </a:prstGeom>
        </p:spPr>
      </p:pic>
      <p:pic>
        <p:nvPicPr>
          <p:cNvPr id="476" name="Picture 475" descr="A close up of a logo&#10;&#10;Description automatically generated">
            <a:extLst>
              <a:ext uri="{FF2B5EF4-FFF2-40B4-BE49-F238E27FC236}">
                <a16:creationId xmlns:a16="http://schemas.microsoft.com/office/drawing/2014/main" id="{0F55CC7F-B64A-45C4-971C-8283DA457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64" y="5032601"/>
            <a:ext cx="250681" cy="162787"/>
          </a:xfrm>
          <a:prstGeom prst="rect">
            <a:avLst/>
          </a:prstGeom>
        </p:spPr>
      </p:pic>
      <p:pic>
        <p:nvPicPr>
          <p:cNvPr id="477" name="Picture 476" descr="A close up of a logo&#10;&#10;Description automatically generated">
            <a:extLst>
              <a:ext uri="{FF2B5EF4-FFF2-40B4-BE49-F238E27FC236}">
                <a16:creationId xmlns:a16="http://schemas.microsoft.com/office/drawing/2014/main" id="{65DC36CF-2C27-48CD-B452-6F785DFB0D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3" y="4368551"/>
            <a:ext cx="250681" cy="162786"/>
          </a:xfrm>
          <a:prstGeom prst="rect">
            <a:avLst/>
          </a:prstGeom>
        </p:spPr>
      </p:pic>
      <p:pic>
        <p:nvPicPr>
          <p:cNvPr id="478" name="Picture 477" descr="A close up of a logo&#10;&#10;Description automatically generated">
            <a:extLst>
              <a:ext uri="{FF2B5EF4-FFF2-40B4-BE49-F238E27FC236}">
                <a16:creationId xmlns:a16="http://schemas.microsoft.com/office/drawing/2014/main" id="{9FBFE987-0220-4A48-B4B9-714D787811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45" y="5032601"/>
            <a:ext cx="250681" cy="162787"/>
          </a:xfrm>
          <a:prstGeom prst="rect">
            <a:avLst/>
          </a:prstGeom>
        </p:spPr>
      </p:pic>
      <p:pic>
        <p:nvPicPr>
          <p:cNvPr id="479" name="Picture 478" descr="A close up of a logo&#10;&#10;Description automatically generated">
            <a:extLst>
              <a:ext uri="{FF2B5EF4-FFF2-40B4-BE49-F238E27FC236}">
                <a16:creationId xmlns:a16="http://schemas.microsoft.com/office/drawing/2014/main" id="{D9AEE830-E1A9-45EF-8672-A69A77606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47" y="5036941"/>
            <a:ext cx="250681" cy="162787"/>
          </a:xfrm>
          <a:prstGeom prst="rect">
            <a:avLst/>
          </a:prstGeom>
        </p:spPr>
      </p:pic>
      <p:pic>
        <p:nvPicPr>
          <p:cNvPr id="480" name="Picture 479" descr="A close up of a logo&#10;&#10;Description automatically generated">
            <a:extLst>
              <a:ext uri="{FF2B5EF4-FFF2-40B4-BE49-F238E27FC236}">
                <a16:creationId xmlns:a16="http://schemas.microsoft.com/office/drawing/2014/main" id="{5A4F0C04-026E-481F-9558-7EBB905217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6" y="4372891"/>
            <a:ext cx="250681" cy="162786"/>
          </a:xfrm>
          <a:prstGeom prst="rect">
            <a:avLst/>
          </a:prstGeom>
        </p:spPr>
      </p:pic>
      <p:pic>
        <p:nvPicPr>
          <p:cNvPr id="481" name="Picture 480" descr="A close up of a logo&#10;&#10;Description automatically generated">
            <a:extLst>
              <a:ext uri="{FF2B5EF4-FFF2-40B4-BE49-F238E27FC236}">
                <a16:creationId xmlns:a16="http://schemas.microsoft.com/office/drawing/2014/main" id="{51F1FEFB-D5D7-43D4-9E26-D813B65B48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8" y="5036941"/>
            <a:ext cx="250681" cy="162787"/>
          </a:xfrm>
          <a:prstGeom prst="rect">
            <a:avLst/>
          </a:prstGeom>
        </p:spPr>
      </p:pic>
      <p:pic>
        <p:nvPicPr>
          <p:cNvPr id="482" name="Picture 481" descr="A close up of a logo&#10;&#10;Description automatically generated">
            <a:extLst>
              <a:ext uri="{FF2B5EF4-FFF2-40B4-BE49-F238E27FC236}">
                <a16:creationId xmlns:a16="http://schemas.microsoft.com/office/drawing/2014/main" id="{CB86DBC8-6621-4C04-8597-2B0D72A513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48" y="4532019"/>
            <a:ext cx="125309" cy="81470"/>
          </a:xfrm>
          <a:prstGeom prst="rect">
            <a:avLst/>
          </a:prstGeom>
        </p:spPr>
      </p:pic>
      <p:pic>
        <p:nvPicPr>
          <p:cNvPr id="483" name="Picture 482" descr="A close up of a logo&#10;&#10;Description automatically generated">
            <a:extLst>
              <a:ext uri="{FF2B5EF4-FFF2-40B4-BE49-F238E27FC236}">
                <a16:creationId xmlns:a16="http://schemas.microsoft.com/office/drawing/2014/main" id="{19909740-F9BF-4C32-8A17-B18BF1248B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62" y="4206824"/>
            <a:ext cx="125309" cy="81470"/>
          </a:xfrm>
          <a:prstGeom prst="rect">
            <a:avLst/>
          </a:prstGeom>
        </p:spPr>
      </p:pic>
      <p:pic>
        <p:nvPicPr>
          <p:cNvPr id="484" name="Picture 483" descr="A close up of a logo&#10;&#10;Description automatically generated">
            <a:extLst>
              <a:ext uri="{FF2B5EF4-FFF2-40B4-BE49-F238E27FC236}">
                <a16:creationId xmlns:a16="http://schemas.microsoft.com/office/drawing/2014/main" id="{357FC375-4038-4E37-B7BC-64E65CD903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6" y="4532019"/>
            <a:ext cx="125309" cy="81470"/>
          </a:xfrm>
          <a:prstGeom prst="rect">
            <a:avLst/>
          </a:prstGeom>
        </p:spPr>
      </p:pic>
      <p:pic>
        <p:nvPicPr>
          <p:cNvPr id="485" name="Picture 484" descr="A close up of a logo&#10;&#10;Description automatically generated">
            <a:extLst>
              <a:ext uri="{FF2B5EF4-FFF2-40B4-BE49-F238E27FC236}">
                <a16:creationId xmlns:a16="http://schemas.microsoft.com/office/drawing/2014/main" id="{77DAE027-759C-4B3A-A390-A3A8B9CF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5192072"/>
            <a:ext cx="125309" cy="81470"/>
          </a:xfrm>
          <a:prstGeom prst="rect">
            <a:avLst/>
          </a:prstGeom>
        </p:spPr>
      </p:pic>
      <p:pic>
        <p:nvPicPr>
          <p:cNvPr id="486" name="Picture 485" descr="A close up of a logo&#10;&#10;Description automatically generated">
            <a:extLst>
              <a:ext uri="{FF2B5EF4-FFF2-40B4-BE49-F238E27FC236}">
                <a16:creationId xmlns:a16="http://schemas.microsoft.com/office/drawing/2014/main" id="{367D3126-5E42-415A-BB02-E51C2D57C1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4862115"/>
            <a:ext cx="125309" cy="81470"/>
          </a:xfrm>
          <a:prstGeom prst="rect">
            <a:avLst/>
          </a:prstGeom>
        </p:spPr>
      </p:pic>
      <p:pic>
        <p:nvPicPr>
          <p:cNvPr id="487" name="Picture 486" descr="A close up of a logo&#10;&#10;Description automatically generated">
            <a:extLst>
              <a:ext uri="{FF2B5EF4-FFF2-40B4-BE49-F238E27FC236}">
                <a16:creationId xmlns:a16="http://schemas.microsoft.com/office/drawing/2014/main" id="{FFE2B2BB-E085-4CB5-A75D-2FC7E7B9FB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5192072"/>
            <a:ext cx="125309" cy="81470"/>
          </a:xfrm>
          <a:prstGeom prst="rect">
            <a:avLst/>
          </a:prstGeom>
        </p:spPr>
      </p:pic>
      <p:pic>
        <p:nvPicPr>
          <p:cNvPr id="488" name="Picture 487" descr="A close up of a logo&#10;&#10;Description automatically generated">
            <a:extLst>
              <a:ext uri="{FF2B5EF4-FFF2-40B4-BE49-F238E27FC236}">
                <a16:creationId xmlns:a16="http://schemas.microsoft.com/office/drawing/2014/main" id="{4AAC67C3-323D-47B3-86BF-7654B81F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7" y="5191863"/>
            <a:ext cx="125309" cy="81470"/>
          </a:xfrm>
          <a:prstGeom prst="rect">
            <a:avLst/>
          </a:prstGeom>
        </p:spPr>
      </p:pic>
      <p:pic>
        <p:nvPicPr>
          <p:cNvPr id="489" name="Picture 488" descr="A close up of a logo&#10;&#10;Description automatically generated">
            <a:extLst>
              <a:ext uri="{FF2B5EF4-FFF2-40B4-BE49-F238E27FC236}">
                <a16:creationId xmlns:a16="http://schemas.microsoft.com/office/drawing/2014/main" id="{D534A9A0-3992-4689-B9F6-97B29DA847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1" y="4869049"/>
            <a:ext cx="125309" cy="81470"/>
          </a:xfrm>
          <a:prstGeom prst="rect">
            <a:avLst/>
          </a:prstGeom>
        </p:spPr>
      </p:pic>
      <p:pic>
        <p:nvPicPr>
          <p:cNvPr id="490" name="Picture 489" descr="A close up of a logo&#10;&#10;Description automatically generated">
            <a:extLst>
              <a:ext uri="{FF2B5EF4-FFF2-40B4-BE49-F238E27FC236}">
                <a16:creationId xmlns:a16="http://schemas.microsoft.com/office/drawing/2014/main" id="{9DE7AE14-D4F5-4617-83C5-756B53B8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5" y="5194244"/>
            <a:ext cx="125309" cy="81470"/>
          </a:xfrm>
          <a:prstGeom prst="rect">
            <a:avLst/>
          </a:prstGeom>
        </p:spPr>
      </p:pic>
      <p:pic>
        <p:nvPicPr>
          <p:cNvPr id="491" name="Picture 490" descr="A close up of a logo&#10;&#10;Description automatically generated">
            <a:extLst>
              <a:ext uri="{FF2B5EF4-FFF2-40B4-BE49-F238E27FC236}">
                <a16:creationId xmlns:a16="http://schemas.microsoft.com/office/drawing/2014/main" id="{470667CF-FB24-4114-A208-E3AF412EDC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12" y="4526511"/>
            <a:ext cx="125309" cy="81470"/>
          </a:xfrm>
          <a:prstGeom prst="rect">
            <a:avLst/>
          </a:prstGeom>
        </p:spPr>
      </p:pic>
      <p:pic>
        <p:nvPicPr>
          <p:cNvPr id="492" name="Picture 491" descr="A close up of a logo&#10;&#10;Description automatically generated">
            <a:extLst>
              <a:ext uri="{FF2B5EF4-FFF2-40B4-BE49-F238E27FC236}">
                <a16:creationId xmlns:a16="http://schemas.microsoft.com/office/drawing/2014/main" id="{453E38FB-63CD-4B3C-9086-64442C1F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26" y="4201316"/>
            <a:ext cx="125309" cy="81470"/>
          </a:xfrm>
          <a:prstGeom prst="rect">
            <a:avLst/>
          </a:prstGeom>
        </p:spPr>
      </p:pic>
      <p:pic>
        <p:nvPicPr>
          <p:cNvPr id="493" name="Picture 492" descr="A close up of a logo&#10;&#10;Description automatically generated">
            <a:extLst>
              <a:ext uri="{FF2B5EF4-FFF2-40B4-BE49-F238E27FC236}">
                <a16:creationId xmlns:a16="http://schemas.microsoft.com/office/drawing/2014/main" id="{B39A280D-1494-4997-9A9F-C092AFD79A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50" y="4526511"/>
            <a:ext cx="125309" cy="81470"/>
          </a:xfrm>
          <a:prstGeom prst="rect">
            <a:avLst/>
          </a:prstGeom>
        </p:spPr>
      </p:pic>
      <p:pic>
        <p:nvPicPr>
          <p:cNvPr id="494" name="Picture 493" descr="A close up of a logo&#10;&#10;Description automatically generated">
            <a:extLst>
              <a:ext uri="{FF2B5EF4-FFF2-40B4-BE49-F238E27FC236}">
                <a16:creationId xmlns:a16="http://schemas.microsoft.com/office/drawing/2014/main" id="{E9DB6A3C-1CA4-444D-A1E8-1A56E7739B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16" y="5191326"/>
            <a:ext cx="125309" cy="81470"/>
          </a:xfrm>
          <a:prstGeom prst="rect">
            <a:avLst/>
          </a:prstGeom>
        </p:spPr>
      </p:pic>
      <p:pic>
        <p:nvPicPr>
          <p:cNvPr id="495" name="Picture 494" descr="A close up of a logo&#10;&#10;Description automatically generated">
            <a:extLst>
              <a:ext uri="{FF2B5EF4-FFF2-40B4-BE49-F238E27FC236}">
                <a16:creationId xmlns:a16="http://schemas.microsoft.com/office/drawing/2014/main" id="{1DB37335-E28A-47A7-98AB-B998677A50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30" y="4858988"/>
            <a:ext cx="125309" cy="81470"/>
          </a:xfrm>
          <a:prstGeom prst="rect">
            <a:avLst/>
          </a:prstGeom>
        </p:spPr>
      </p:pic>
      <p:pic>
        <p:nvPicPr>
          <p:cNvPr id="496" name="Picture 495" descr="A close up of a logo&#10;&#10;Description automatically generated">
            <a:extLst>
              <a:ext uri="{FF2B5EF4-FFF2-40B4-BE49-F238E27FC236}">
                <a16:creationId xmlns:a16="http://schemas.microsoft.com/office/drawing/2014/main" id="{B5EDB8FF-3A11-41EA-9CF6-27A337CCC0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54" y="5191326"/>
            <a:ext cx="125309" cy="81470"/>
          </a:xfrm>
          <a:prstGeom prst="rect">
            <a:avLst/>
          </a:prstGeom>
        </p:spPr>
      </p:pic>
      <p:pic>
        <p:nvPicPr>
          <p:cNvPr id="497" name="Picture 496" descr="A close up of a logo&#10;&#10;Description automatically generated">
            <a:extLst>
              <a:ext uri="{FF2B5EF4-FFF2-40B4-BE49-F238E27FC236}">
                <a16:creationId xmlns:a16="http://schemas.microsoft.com/office/drawing/2014/main" id="{0F24BC70-0A71-4417-8BAF-7C8F8D5E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1" y="5193498"/>
            <a:ext cx="125309" cy="81470"/>
          </a:xfrm>
          <a:prstGeom prst="rect">
            <a:avLst/>
          </a:prstGeom>
        </p:spPr>
      </p:pic>
      <p:pic>
        <p:nvPicPr>
          <p:cNvPr id="498" name="Picture 497" descr="A close up of a logo&#10;&#10;Description automatically generated">
            <a:extLst>
              <a:ext uri="{FF2B5EF4-FFF2-40B4-BE49-F238E27FC236}">
                <a16:creationId xmlns:a16="http://schemas.microsoft.com/office/drawing/2014/main" id="{3BBC3C5F-E2E8-4CE5-9323-AF9129C8D2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65" y="4861160"/>
            <a:ext cx="125309" cy="81470"/>
          </a:xfrm>
          <a:prstGeom prst="rect">
            <a:avLst/>
          </a:prstGeom>
        </p:spPr>
      </p:pic>
      <p:pic>
        <p:nvPicPr>
          <p:cNvPr id="499" name="Picture 498" descr="A close up of a logo&#10;&#10;Description automatically generated">
            <a:extLst>
              <a:ext uri="{FF2B5EF4-FFF2-40B4-BE49-F238E27FC236}">
                <a16:creationId xmlns:a16="http://schemas.microsoft.com/office/drawing/2014/main" id="{934144C9-938B-47F1-8499-4C4F67F82F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9" y="5193498"/>
            <a:ext cx="125309" cy="81470"/>
          </a:xfrm>
          <a:prstGeom prst="rect">
            <a:avLst/>
          </a:prstGeom>
        </p:spPr>
      </p:pic>
      <p:pic>
        <p:nvPicPr>
          <p:cNvPr id="500" name="Picture 499" descr="A close up of a logo&#10;&#10;Description automatically generated">
            <a:extLst>
              <a:ext uri="{FF2B5EF4-FFF2-40B4-BE49-F238E27FC236}">
                <a16:creationId xmlns:a16="http://schemas.microsoft.com/office/drawing/2014/main" id="{69645A17-1567-40C3-8601-5BE21175A4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13" y="3218476"/>
            <a:ext cx="125309" cy="81470"/>
          </a:xfrm>
          <a:prstGeom prst="rect">
            <a:avLst/>
          </a:prstGeom>
        </p:spPr>
      </p:pic>
      <p:pic>
        <p:nvPicPr>
          <p:cNvPr id="501" name="Picture 500" descr="A close up of a logo&#10;&#10;Description automatically generated">
            <a:extLst>
              <a:ext uri="{FF2B5EF4-FFF2-40B4-BE49-F238E27FC236}">
                <a16:creationId xmlns:a16="http://schemas.microsoft.com/office/drawing/2014/main" id="{74B9AC48-A08C-4658-A3B5-D7A872E152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27" y="2886137"/>
            <a:ext cx="125309" cy="81470"/>
          </a:xfrm>
          <a:prstGeom prst="rect">
            <a:avLst/>
          </a:prstGeom>
        </p:spPr>
      </p:pic>
      <p:pic>
        <p:nvPicPr>
          <p:cNvPr id="502" name="Picture 501" descr="A close up of a logo&#10;&#10;Description automatically generated">
            <a:extLst>
              <a:ext uri="{FF2B5EF4-FFF2-40B4-BE49-F238E27FC236}">
                <a16:creationId xmlns:a16="http://schemas.microsoft.com/office/drawing/2014/main" id="{E1C4176C-DD77-4806-B481-E85ECA73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51" y="3218476"/>
            <a:ext cx="125309" cy="81470"/>
          </a:xfrm>
          <a:prstGeom prst="rect">
            <a:avLst/>
          </a:prstGeom>
        </p:spPr>
      </p:pic>
      <p:pic>
        <p:nvPicPr>
          <p:cNvPr id="503" name="Picture 502" descr="A close up of a logo&#10;&#10;Description automatically generated">
            <a:extLst>
              <a:ext uri="{FF2B5EF4-FFF2-40B4-BE49-F238E27FC236}">
                <a16:creationId xmlns:a16="http://schemas.microsoft.com/office/drawing/2014/main" id="{858FA884-79D1-4C65-AB8E-25B5B35126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17" y="3876146"/>
            <a:ext cx="125309" cy="81470"/>
          </a:xfrm>
          <a:prstGeom prst="rect">
            <a:avLst/>
          </a:prstGeom>
        </p:spPr>
      </p:pic>
      <p:pic>
        <p:nvPicPr>
          <p:cNvPr id="504" name="Picture 503" descr="A close up of a logo&#10;&#10;Description automatically generated">
            <a:extLst>
              <a:ext uri="{FF2B5EF4-FFF2-40B4-BE49-F238E27FC236}">
                <a16:creationId xmlns:a16="http://schemas.microsoft.com/office/drawing/2014/main" id="{EAD28A17-C013-4BE0-ADF3-4EC48029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1" y="3541427"/>
            <a:ext cx="125309" cy="81470"/>
          </a:xfrm>
          <a:prstGeom prst="rect">
            <a:avLst/>
          </a:prstGeom>
        </p:spPr>
      </p:pic>
      <p:pic>
        <p:nvPicPr>
          <p:cNvPr id="505" name="Picture 504" descr="A close up of a logo&#10;&#10;Description automatically generated">
            <a:extLst>
              <a:ext uri="{FF2B5EF4-FFF2-40B4-BE49-F238E27FC236}">
                <a16:creationId xmlns:a16="http://schemas.microsoft.com/office/drawing/2014/main" id="{72B55363-4C4D-4CAD-BD1B-7A4A125B81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55" y="3873765"/>
            <a:ext cx="125309" cy="81470"/>
          </a:xfrm>
          <a:prstGeom prst="rect">
            <a:avLst/>
          </a:prstGeom>
        </p:spPr>
      </p:pic>
      <p:pic>
        <p:nvPicPr>
          <p:cNvPr id="506" name="Picture 505" descr="A close up of a logo&#10;&#10;Description automatically generated">
            <a:extLst>
              <a:ext uri="{FF2B5EF4-FFF2-40B4-BE49-F238E27FC236}">
                <a16:creationId xmlns:a16="http://schemas.microsoft.com/office/drawing/2014/main" id="{071C2A51-348F-40DC-B3DB-92A9D5E290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3875937"/>
            <a:ext cx="125309" cy="81470"/>
          </a:xfrm>
          <a:prstGeom prst="rect">
            <a:avLst/>
          </a:prstGeom>
        </p:spPr>
      </p:pic>
      <p:pic>
        <p:nvPicPr>
          <p:cNvPr id="507" name="Picture 506" descr="A close up of a logo&#10;&#10;Description automatically generated">
            <a:extLst>
              <a:ext uri="{FF2B5EF4-FFF2-40B4-BE49-F238E27FC236}">
                <a16:creationId xmlns:a16="http://schemas.microsoft.com/office/drawing/2014/main" id="{B51019C4-FFB8-4248-B225-EFAD3F6470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3543599"/>
            <a:ext cx="125309" cy="81470"/>
          </a:xfrm>
          <a:prstGeom prst="rect">
            <a:avLst/>
          </a:prstGeom>
        </p:spPr>
      </p:pic>
      <p:pic>
        <p:nvPicPr>
          <p:cNvPr id="508" name="Picture 507" descr="A close up of a logo&#10;&#10;Description automatically generated">
            <a:extLst>
              <a:ext uri="{FF2B5EF4-FFF2-40B4-BE49-F238E27FC236}">
                <a16:creationId xmlns:a16="http://schemas.microsoft.com/office/drawing/2014/main" id="{E9D2ABC7-BFCF-4D58-951B-E6079E921E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3875937"/>
            <a:ext cx="125309" cy="81470"/>
          </a:xfrm>
          <a:prstGeom prst="rect">
            <a:avLst/>
          </a:prstGeom>
        </p:spPr>
      </p:pic>
      <p:pic>
        <p:nvPicPr>
          <p:cNvPr id="509" name="Picture 508" descr="A close up of a logo&#10;&#10;Description automatically generated">
            <a:extLst>
              <a:ext uri="{FF2B5EF4-FFF2-40B4-BE49-F238E27FC236}">
                <a16:creationId xmlns:a16="http://schemas.microsoft.com/office/drawing/2014/main" id="{7023B52E-8CF5-4BCF-9ADF-86F3CCA151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86495" y="4697007"/>
            <a:ext cx="771686" cy="385200"/>
          </a:xfrm>
          <a:prstGeom prst="rect">
            <a:avLst/>
          </a:prstGeom>
        </p:spPr>
      </p:pic>
      <p:pic>
        <p:nvPicPr>
          <p:cNvPr id="510" name="Picture 509" descr="A close up of a logo&#10;&#10;Description automatically generated">
            <a:extLst>
              <a:ext uri="{FF2B5EF4-FFF2-40B4-BE49-F238E27FC236}">
                <a16:creationId xmlns:a16="http://schemas.microsoft.com/office/drawing/2014/main" id="{D5EF3678-1D66-4553-B948-DE875187FCE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3274" y="5033552"/>
            <a:ext cx="385761" cy="192654"/>
          </a:xfrm>
          <a:prstGeom prst="rect">
            <a:avLst/>
          </a:prstGeom>
        </p:spPr>
      </p:pic>
      <p:pic>
        <p:nvPicPr>
          <p:cNvPr id="511" name="Picture 510" descr="A close up of a logo&#10;&#10;Description automatically generated">
            <a:extLst>
              <a:ext uri="{FF2B5EF4-FFF2-40B4-BE49-F238E27FC236}">
                <a16:creationId xmlns:a16="http://schemas.microsoft.com/office/drawing/2014/main" id="{BE332791-4BA1-4C29-BA35-984D81BF01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0579" y="3699896"/>
            <a:ext cx="385761" cy="192654"/>
          </a:xfrm>
          <a:prstGeom prst="rect">
            <a:avLst/>
          </a:prstGeom>
        </p:spPr>
      </p:pic>
      <p:pic>
        <p:nvPicPr>
          <p:cNvPr id="512" name="Picture 511" descr="A close up of a logo&#10;&#10;Description automatically generated">
            <a:extLst>
              <a:ext uri="{FF2B5EF4-FFF2-40B4-BE49-F238E27FC236}">
                <a16:creationId xmlns:a16="http://schemas.microsoft.com/office/drawing/2014/main" id="{FA96C58B-7EB0-438C-B6CB-0D808AE7C5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3251" y="5186037"/>
            <a:ext cx="192919" cy="96347"/>
          </a:xfrm>
          <a:prstGeom prst="rect">
            <a:avLst/>
          </a:prstGeom>
        </p:spPr>
      </p:pic>
      <p:pic>
        <p:nvPicPr>
          <p:cNvPr id="513" name="Picture 512" descr="A close up of a logo&#10;&#10;Description automatically generated">
            <a:extLst>
              <a:ext uri="{FF2B5EF4-FFF2-40B4-BE49-F238E27FC236}">
                <a16:creationId xmlns:a16="http://schemas.microsoft.com/office/drawing/2014/main" id="{C2BB6BB5-65ED-44A8-B3E1-E8E8050906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12807" y="4519383"/>
            <a:ext cx="192919" cy="96347"/>
          </a:xfrm>
          <a:prstGeom prst="rect">
            <a:avLst/>
          </a:prstGeom>
        </p:spPr>
      </p:pic>
      <p:pic>
        <p:nvPicPr>
          <p:cNvPr id="514" name="Picture 513" descr="A close up of a logo&#10;&#10;Description automatically generated">
            <a:extLst>
              <a:ext uri="{FF2B5EF4-FFF2-40B4-BE49-F238E27FC236}">
                <a16:creationId xmlns:a16="http://schemas.microsoft.com/office/drawing/2014/main" id="{11B2A375-7517-47FF-853C-930863680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1617" y="3866112"/>
            <a:ext cx="192919" cy="96347"/>
          </a:xfrm>
          <a:prstGeom prst="rect">
            <a:avLst/>
          </a:prstGeom>
        </p:spPr>
      </p:pic>
      <p:pic>
        <p:nvPicPr>
          <p:cNvPr id="515" name="Picture 514" descr="A close up of a logo&#10;&#10;Description automatically generated">
            <a:extLst>
              <a:ext uri="{FF2B5EF4-FFF2-40B4-BE49-F238E27FC236}">
                <a16:creationId xmlns:a16="http://schemas.microsoft.com/office/drawing/2014/main" id="{1FBEE9B5-621E-4C77-97A0-FB45A13A2C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5789" y="3865799"/>
            <a:ext cx="192919" cy="96347"/>
          </a:xfrm>
          <a:prstGeom prst="rect">
            <a:avLst/>
          </a:prstGeom>
        </p:spPr>
      </p:pic>
      <p:pic>
        <p:nvPicPr>
          <p:cNvPr id="516" name="Picture 515" descr="A close up of a logo&#10;&#10;Description automatically generated">
            <a:extLst>
              <a:ext uri="{FF2B5EF4-FFF2-40B4-BE49-F238E27FC236}">
                <a16:creationId xmlns:a16="http://schemas.microsoft.com/office/drawing/2014/main" id="{AD608E62-1E05-4C7A-AF47-30191B2450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75346" y="3199145"/>
            <a:ext cx="192919" cy="96347"/>
          </a:xfrm>
          <a:prstGeom prst="rect">
            <a:avLst/>
          </a:prstGeom>
        </p:spPr>
      </p:pic>
      <p:pic>
        <p:nvPicPr>
          <p:cNvPr id="517" name="Picture 516" descr="A close up of a logo&#10;&#10;Description automatically generated">
            <a:extLst>
              <a:ext uri="{FF2B5EF4-FFF2-40B4-BE49-F238E27FC236}">
                <a16:creationId xmlns:a16="http://schemas.microsoft.com/office/drawing/2014/main" id="{24AB0030-7FA9-4D11-83E4-5F649DBFA2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1223" y="5193498"/>
            <a:ext cx="192919" cy="96347"/>
          </a:xfrm>
          <a:prstGeom prst="rect">
            <a:avLst/>
          </a:prstGeom>
        </p:spPr>
      </p:pic>
      <p:pic>
        <p:nvPicPr>
          <p:cNvPr id="518" name="Picture 517" descr="A close up of a logo&#10;&#10;Description automatically generated">
            <a:extLst>
              <a:ext uri="{FF2B5EF4-FFF2-40B4-BE49-F238E27FC236}">
                <a16:creationId xmlns:a16="http://schemas.microsoft.com/office/drawing/2014/main" id="{6A1466EC-1574-475A-A6D8-D17A961B09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7413" y="5020118"/>
            <a:ext cx="385761" cy="192654"/>
          </a:xfrm>
          <a:prstGeom prst="rect">
            <a:avLst/>
          </a:prstGeom>
        </p:spPr>
      </p:pic>
      <p:pic>
        <p:nvPicPr>
          <p:cNvPr id="519" name="Picture 518" descr="A close up of a logo&#10;&#10;Description automatically generated">
            <a:extLst>
              <a:ext uri="{FF2B5EF4-FFF2-40B4-BE49-F238E27FC236}">
                <a16:creationId xmlns:a16="http://schemas.microsoft.com/office/drawing/2014/main" id="{692A7A1B-7D36-4C2E-B326-860A198D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7390" y="5172603"/>
            <a:ext cx="192919" cy="96347"/>
          </a:xfrm>
          <a:prstGeom prst="rect">
            <a:avLst/>
          </a:prstGeom>
        </p:spPr>
      </p:pic>
      <p:pic>
        <p:nvPicPr>
          <p:cNvPr id="520" name="Picture 519" descr="A close up of a logo&#10;&#10;Description automatically generated">
            <a:extLst>
              <a:ext uri="{FF2B5EF4-FFF2-40B4-BE49-F238E27FC236}">
                <a16:creationId xmlns:a16="http://schemas.microsoft.com/office/drawing/2014/main" id="{E7725DCD-805C-48B0-8353-5E87C2EEE7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6946" y="4505949"/>
            <a:ext cx="192919" cy="96347"/>
          </a:xfrm>
          <a:prstGeom prst="rect">
            <a:avLst/>
          </a:prstGeom>
        </p:spPr>
      </p:pic>
      <p:pic>
        <p:nvPicPr>
          <p:cNvPr id="521" name="Picture 520" descr="A close up of a logo&#10;&#10;Description automatically generated">
            <a:extLst>
              <a:ext uri="{FF2B5EF4-FFF2-40B4-BE49-F238E27FC236}">
                <a16:creationId xmlns:a16="http://schemas.microsoft.com/office/drawing/2014/main" id="{5A9F01BC-4700-4B59-BFE6-158FD12FFE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65362" y="5180064"/>
            <a:ext cx="192919" cy="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0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F7C4D7DA-43A0-4C39-885F-97E896924378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4" name="Picture 113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64874479-0D28-4DA1-BF78-A6B1AA02CC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45100"/>
            <a:ext cx="6138352" cy="5321603"/>
          </a:xfrm>
          <a:prstGeom prst="rect">
            <a:avLst/>
          </a:prstGeom>
        </p:spPr>
      </p:pic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E537A127-B97E-4974-BCFB-1FDE02F2FF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68" y="2704249"/>
            <a:ext cx="1993900" cy="1292608"/>
          </a:xfrm>
          <a:prstGeom prst="rect">
            <a:avLst/>
          </a:prstGeom>
        </p:spPr>
      </p:pic>
      <p:pic>
        <p:nvPicPr>
          <p:cNvPr id="116" name="Picture 115" descr="A close up of a logo&#10;&#10;Description automatically generated">
            <a:extLst>
              <a:ext uri="{FF2B5EF4-FFF2-40B4-BE49-F238E27FC236}">
                <a16:creationId xmlns:a16="http://schemas.microsoft.com/office/drawing/2014/main" id="{81724652-F02A-433B-BB15-A35B659963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72" y="1386325"/>
            <a:ext cx="999567" cy="648000"/>
          </a:xfrm>
          <a:prstGeom prst="rect">
            <a:avLst/>
          </a:prstGeom>
        </p:spPr>
      </p:pic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8EAAC537-6B49-42D2-8EDD-0A4D379721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6" y="2039087"/>
            <a:ext cx="500400" cy="324895"/>
          </a:xfrm>
          <a:prstGeom prst="rect">
            <a:avLst/>
          </a:prstGeom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4985BF34-DB49-44AA-B5C8-DF68A37967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9" y="716401"/>
            <a:ext cx="500400" cy="324895"/>
          </a:xfrm>
          <a:prstGeom prst="rect">
            <a:avLst/>
          </a:prstGeom>
        </p:spPr>
      </p:pic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A63050DA-A2D8-4E59-97FA-738CBADA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2" y="2039087"/>
            <a:ext cx="500400" cy="324895"/>
          </a:xfrm>
          <a:prstGeom prst="rect">
            <a:avLst/>
          </a:prstGeom>
        </p:spPr>
      </p:pic>
      <p:pic>
        <p:nvPicPr>
          <p:cNvPr id="120" name="Picture 119" descr="A close up of a logo&#10;&#10;Description automatically generated">
            <a:extLst>
              <a:ext uri="{FF2B5EF4-FFF2-40B4-BE49-F238E27FC236}">
                <a16:creationId xmlns:a16="http://schemas.microsoft.com/office/drawing/2014/main" id="{803C49A1-61EB-45A7-ADC6-03A0631212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1" y="1049485"/>
            <a:ext cx="250681" cy="162787"/>
          </a:xfrm>
          <a:prstGeom prst="rect">
            <a:avLst/>
          </a:prstGeom>
        </p:spPr>
      </p:pic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86766FAA-1A7A-4451-A91E-34816CA1ED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50" y="385435"/>
            <a:ext cx="250681" cy="162786"/>
          </a:xfrm>
          <a:prstGeom prst="rect">
            <a:avLst/>
          </a:prstGeom>
        </p:spPr>
      </p:pic>
      <p:pic>
        <p:nvPicPr>
          <p:cNvPr id="123" name="Picture 122" descr="A close up of a logo&#10;&#10;Description automatically generated">
            <a:extLst>
              <a:ext uri="{FF2B5EF4-FFF2-40B4-BE49-F238E27FC236}">
                <a16:creationId xmlns:a16="http://schemas.microsoft.com/office/drawing/2014/main" id="{A21CFCD1-5D86-465F-9B6A-E7DDFE42A7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02" y="1049485"/>
            <a:ext cx="250681" cy="162787"/>
          </a:xfrm>
          <a:prstGeom prst="rect">
            <a:avLst/>
          </a:prstGeom>
        </p:spPr>
      </p:pic>
      <p:pic>
        <p:nvPicPr>
          <p:cNvPr id="125" name="Picture 124" descr="A close up of a logo&#10;&#10;Description automatically generated">
            <a:extLst>
              <a:ext uri="{FF2B5EF4-FFF2-40B4-BE49-F238E27FC236}">
                <a16:creationId xmlns:a16="http://schemas.microsoft.com/office/drawing/2014/main" id="{FDD7EE4E-B119-4DF8-B47E-8F0254FB89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22" y="2377862"/>
            <a:ext cx="250681" cy="162787"/>
          </a:xfrm>
          <a:prstGeom prst="rect">
            <a:avLst/>
          </a:prstGeom>
        </p:spPr>
      </p:pic>
      <p:pic>
        <p:nvPicPr>
          <p:cNvPr id="127" name="Picture 126" descr="A close up of a logo&#10;&#10;Description automatically generated">
            <a:extLst>
              <a:ext uri="{FF2B5EF4-FFF2-40B4-BE49-F238E27FC236}">
                <a16:creationId xmlns:a16="http://schemas.microsoft.com/office/drawing/2014/main" id="{5BDE3409-6FBD-443F-948C-4EF96A6FE4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1" y="1713812"/>
            <a:ext cx="250681" cy="162786"/>
          </a:xfrm>
          <a:prstGeom prst="rect">
            <a:avLst/>
          </a:prstGeom>
        </p:spPr>
      </p:pic>
      <p:pic>
        <p:nvPicPr>
          <p:cNvPr id="128" name="Picture 127" descr="A close up of a logo&#10;&#10;Description automatically generated">
            <a:extLst>
              <a:ext uri="{FF2B5EF4-FFF2-40B4-BE49-F238E27FC236}">
                <a16:creationId xmlns:a16="http://schemas.microsoft.com/office/drawing/2014/main" id="{C09997E4-F627-4E2C-A834-F1E4F20770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03" y="2377862"/>
            <a:ext cx="250681" cy="162787"/>
          </a:xfrm>
          <a:prstGeom prst="rect">
            <a:avLst/>
          </a:prstGeom>
        </p:spPr>
      </p:pic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EE8448B5-62C1-4B71-ABBC-EB7FDC2B25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05" y="2382202"/>
            <a:ext cx="250681" cy="162787"/>
          </a:xfrm>
          <a:prstGeom prst="rect">
            <a:avLst/>
          </a:prstGeom>
        </p:spPr>
      </p:pic>
      <p:pic>
        <p:nvPicPr>
          <p:cNvPr id="130" name="Picture 129" descr="A close up of a logo&#10;&#10;Description automatically generated">
            <a:extLst>
              <a:ext uri="{FF2B5EF4-FFF2-40B4-BE49-F238E27FC236}">
                <a16:creationId xmlns:a16="http://schemas.microsoft.com/office/drawing/2014/main" id="{B5F2340C-8326-47B2-97DE-53F1607AC3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4" y="1718152"/>
            <a:ext cx="250681" cy="162786"/>
          </a:xfrm>
          <a:prstGeom prst="rect">
            <a:avLst/>
          </a:prstGeom>
        </p:spPr>
      </p:pic>
      <p:pic>
        <p:nvPicPr>
          <p:cNvPr id="132" name="Picture 131" descr="A close up of a logo&#10;&#10;Description automatically generated">
            <a:extLst>
              <a:ext uri="{FF2B5EF4-FFF2-40B4-BE49-F238E27FC236}">
                <a16:creationId xmlns:a16="http://schemas.microsoft.com/office/drawing/2014/main" id="{D143D37E-8149-4399-9189-14D0438B1B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86" y="2382202"/>
            <a:ext cx="250681" cy="162787"/>
          </a:xfrm>
          <a:prstGeom prst="rect">
            <a:avLst/>
          </a:prstGeom>
        </p:spPr>
      </p:pic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7CDC7A43-5ECF-443E-B7F9-A21712B926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06" y="1877280"/>
            <a:ext cx="125309" cy="81470"/>
          </a:xfrm>
          <a:prstGeom prst="rect">
            <a:avLst/>
          </a:prstGeom>
        </p:spPr>
      </p:pic>
      <p:pic>
        <p:nvPicPr>
          <p:cNvPr id="136" name="Picture 135" descr="A close up of a logo&#10;&#10;Description automatically generated">
            <a:extLst>
              <a:ext uri="{FF2B5EF4-FFF2-40B4-BE49-F238E27FC236}">
                <a16:creationId xmlns:a16="http://schemas.microsoft.com/office/drawing/2014/main" id="{4FE6CD0E-74F2-4DBD-810C-5D63ECFE07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20" y="1552085"/>
            <a:ext cx="125309" cy="81470"/>
          </a:xfrm>
          <a:prstGeom prst="rect">
            <a:avLst/>
          </a:prstGeom>
        </p:spPr>
      </p:pic>
      <p:pic>
        <p:nvPicPr>
          <p:cNvPr id="137" name="Picture 136" descr="A close up of a logo&#10;&#10;Description automatically generated">
            <a:extLst>
              <a:ext uri="{FF2B5EF4-FFF2-40B4-BE49-F238E27FC236}">
                <a16:creationId xmlns:a16="http://schemas.microsoft.com/office/drawing/2014/main" id="{0346806B-70FA-49F4-AB58-048BA4C3E2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44" y="1877280"/>
            <a:ext cx="125309" cy="81470"/>
          </a:xfrm>
          <a:prstGeom prst="rect">
            <a:avLst/>
          </a:prstGeom>
        </p:spPr>
      </p:pic>
      <p:pic>
        <p:nvPicPr>
          <p:cNvPr id="138" name="Picture 137" descr="A close up of a logo&#10;&#10;Description automatically generated">
            <a:extLst>
              <a:ext uri="{FF2B5EF4-FFF2-40B4-BE49-F238E27FC236}">
                <a16:creationId xmlns:a16="http://schemas.microsoft.com/office/drawing/2014/main" id="{5D223CC8-C6F5-4743-B306-3CA860E716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2537333"/>
            <a:ext cx="125309" cy="81470"/>
          </a:xfrm>
          <a:prstGeom prst="rect">
            <a:avLst/>
          </a:prstGeom>
        </p:spPr>
      </p:pic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F51BB96F-47D7-4281-B350-23ABBB2C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2207376"/>
            <a:ext cx="125309" cy="81470"/>
          </a:xfrm>
          <a:prstGeom prst="rect">
            <a:avLst/>
          </a:prstGeom>
        </p:spPr>
      </p:pic>
      <p:pic>
        <p:nvPicPr>
          <p:cNvPr id="141" name="Picture 140" descr="A close up of a logo&#10;&#10;Description automatically generated">
            <a:extLst>
              <a:ext uri="{FF2B5EF4-FFF2-40B4-BE49-F238E27FC236}">
                <a16:creationId xmlns:a16="http://schemas.microsoft.com/office/drawing/2014/main" id="{26DD6F68-EC4D-4F6E-9E29-0F2190B3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2537333"/>
            <a:ext cx="125309" cy="81470"/>
          </a:xfrm>
          <a:prstGeom prst="rect">
            <a:avLst/>
          </a:prstGeom>
        </p:spPr>
      </p:pic>
      <p:pic>
        <p:nvPicPr>
          <p:cNvPr id="143" name="Picture 142" descr="A close up of a logo&#10;&#10;Description automatically generated">
            <a:extLst>
              <a:ext uri="{FF2B5EF4-FFF2-40B4-BE49-F238E27FC236}">
                <a16:creationId xmlns:a16="http://schemas.microsoft.com/office/drawing/2014/main" id="{07369740-B318-4501-9808-ED3638BAA3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" y="2537124"/>
            <a:ext cx="125309" cy="81470"/>
          </a:xfrm>
          <a:prstGeom prst="rect">
            <a:avLst/>
          </a:prstGeom>
        </p:spPr>
      </p:pic>
      <p:pic>
        <p:nvPicPr>
          <p:cNvPr id="145" name="Picture 144" descr="A close up of a logo&#10;&#10;Description automatically generated">
            <a:extLst>
              <a:ext uri="{FF2B5EF4-FFF2-40B4-BE49-F238E27FC236}">
                <a16:creationId xmlns:a16="http://schemas.microsoft.com/office/drawing/2014/main" id="{8B0A545D-F5DD-41BA-8D49-A0151AD445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59" y="2214310"/>
            <a:ext cx="125309" cy="81470"/>
          </a:xfrm>
          <a:prstGeom prst="rect">
            <a:avLst/>
          </a:prstGeom>
        </p:spPr>
      </p:pic>
      <p:pic>
        <p:nvPicPr>
          <p:cNvPr id="146" name="Picture 145" descr="A close up of a logo&#10;&#10;Description automatically generated">
            <a:extLst>
              <a:ext uri="{FF2B5EF4-FFF2-40B4-BE49-F238E27FC236}">
                <a16:creationId xmlns:a16="http://schemas.microsoft.com/office/drawing/2014/main" id="{523AC7A0-8115-4A7D-91AE-54CE0E40B5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83" y="2539505"/>
            <a:ext cx="125309" cy="81470"/>
          </a:xfrm>
          <a:prstGeom prst="rect">
            <a:avLst/>
          </a:prstGeom>
        </p:spPr>
      </p:pic>
      <p:pic>
        <p:nvPicPr>
          <p:cNvPr id="147" name="Picture 146" descr="A close up of a logo&#10;&#10;Description automatically generated">
            <a:extLst>
              <a:ext uri="{FF2B5EF4-FFF2-40B4-BE49-F238E27FC236}">
                <a16:creationId xmlns:a16="http://schemas.microsoft.com/office/drawing/2014/main" id="{1E093341-9135-4C1C-ABDD-DC52B51C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70" y="1871772"/>
            <a:ext cx="125309" cy="81470"/>
          </a:xfrm>
          <a:prstGeom prst="rect">
            <a:avLst/>
          </a:prstGeom>
        </p:spPr>
      </p:pic>
      <p:pic>
        <p:nvPicPr>
          <p:cNvPr id="148" name="Picture 147" descr="A close up of a logo&#10;&#10;Description automatically generated">
            <a:extLst>
              <a:ext uri="{FF2B5EF4-FFF2-40B4-BE49-F238E27FC236}">
                <a16:creationId xmlns:a16="http://schemas.microsoft.com/office/drawing/2014/main" id="{208F4003-0F7C-4E2B-8224-CDC9B8D8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4" y="1546577"/>
            <a:ext cx="125309" cy="81470"/>
          </a:xfrm>
          <a:prstGeom prst="rect">
            <a:avLst/>
          </a:prstGeom>
        </p:spPr>
      </p:pic>
      <p:pic>
        <p:nvPicPr>
          <p:cNvPr id="149" name="Picture 148" descr="A close up of a logo&#10;&#10;Description automatically generated">
            <a:extLst>
              <a:ext uri="{FF2B5EF4-FFF2-40B4-BE49-F238E27FC236}">
                <a16:creationId xmlns:a16="http://schemas.microsoft.com/office/drawing/2014/main" id="{1D7CE26D-3996-439C-AD5D-0706DC89E2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08" y="1871772"/>
            <a:ext cx="125309" cy="81470"/>
          </a:xfrm>
          <a:prstGeom prst="rect">
            <a:avLst/>
          </a:prstGeom>
        </p:spPr>
      </p:pic>
      <p:pic>
        <p:nvPicPr>
          <p:cNvPr id="150" name="Picture 149" descr="A close up of a logo&#10;&#10;Description automatically generated">
            <a:extLst>
              <a:ext uri="{FF2B5EF4-FFF2-40B4-BE49-F238E27FC236}">
                <a16:creationId xmlns:a16="http://schemas.microsoft.com/office/drawing/2014/main" id="{45D6E63B-2131-4D04-B824-2036C5A6AE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4" y="2536587"/>
            <a:ext cx="125309" cy="81470"/>
          </a:xfrm>
          <a:prstGeom prst="rect">
            <a:avLst/>
          </a:prstGeom>
        </p:spPr>
      </p:pic>
      <p:pic>
        <p:nvPicPr>
          <p:cNvPr id="151" name="Picture 150" descr="A close up of a logo&#10;&#10;Description automatically generated">
            <a:extLst>
              <a:ext uri="{FF2B5EF4-FFF2-40B4-BE49-F238E27FC236}">
                <a16:creationId xmlns:a16="http://schemas.microsoft.com/office/drawing/2014/main" id="{7909423C-664C-4A63-8816-794A96E970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8" y="2204249"/>
            <a:ext cx="125309" cy="81470"/>
          </a:xfrm>
          <a:prstGeom prst="rect">
            <a:avLst/>
          </a:prstGeom>
        </p:spPr>
      </p:pic>
      <p:pic>
        <p:nvPicPr>
          <p:cNvPr id="152" name="Picture 151" descr="A close up of a logo&#10;&#10;Description automatically generated">
            <a:extLst>
              <a:ext uri="{FF2B5EF4-FFF2-40B4-BE49-F238E27FC236}">
                <a16:creationId xmlns:a16="http://schemas.microsoft.com/office/drawing/2014/main" id="{BC552DE6-A6C0-4E60-9D07-965DD22D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12" y="2536587"/>
            <a:ext cx="125309" cy="81470"/>
          </a:xfrm>
          <a:prstGeom prst="rect">
            <a:avLst/>
          </a:prstGeom>
        </p:spPr>
      </p:pic>
      <p:pic>
        <p:nvPicPr>
          <p:cNvPr id="153" name="Picture 152" descr="A close up of a logo&#10;&#10;Description automatically generated">
            <a:extLst>
              <a:ext uri="{FF2B5EF4-FFF2-40B4-BE49-F238E27FC236}">
                <a16:creationId xmlns:a16="http://schemas.microsoft.com/office/drawing/2014/main" id="{E7B801F0-06D9-4126-8BD5-D8EABE2FDB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09" y="2538759"/>
            <a:ext cx="125309" cy="81470"/>
          </a:xfrm>
          <a:prstGeom prst="rect">
            <a:avLst/>
          </a:prstGeom>
        </p:spPr>
      </p:pic>
      <p:pic>
        <p:nvPicPr>
          <p:cNvPr id="154" name="Picture 153" descr="A close up of a logo&#10;&#10;Description automatically generated">
            <a:extLst>
              <a:ext uri="{FF2B5EF4-FFF2-40B4-BE49-F238E27FC236}">
                <a16:creationId xmlns:a16="http://schemas.microsoft.com/office/drawing/2014/main" id="{E5F0CE82-81C9-47C7-A7FE-B72531CF1F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23" y="2206421"/>
            <a:ext cx="125309" cy="81470"/>
          </a:xfrm>
          <a:prstGeom prst="rect">
            <a:avLst/>
          </a:prstGeom>
        </p:spPr>
      </p:pic>
      <p:pic>
        <p:nvPicPr>
          <p:cNvPr id="155" name="Picture 154" descr="A close up of a logo&#10;&#10;Description automatically generated">
            <a:extLst>
              <a:ext uri="{FF2B5EF4-FFF2-40B4-BE49-F238E27FC236}">
                <a16:creationId xmlns:a16="http://schemas.microsoft.com/office/drawing/2014/main" id="{BE3E2874-682C-4A6F-A59B-CDC2F68DCF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7" y="2538759"/>
            <a:ext cx="125309" cy="81470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FFF99EC9-854D-40D5-A265-F5FC86A22D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71" y="563737"/>
            <a:ext cx="125309" cy="81470"/>
          </a:xfrm>
          <a:prstGeom prst="rect">
            <a:avLst/>
          </a:prstGeom>
        </p:spPr>
      </p:pic>
      <p:pic>
        <p:nvPicPr>
          <p:cNvPr id="158" name="Picture 157" descr="A close up of a logo&#10;&#10;Description automatically generated">
            <a:extLst>
              <a:ext uri="{FF2B5EF4-FFF2-40B4-BE49-F238E27FC236}">
                <a16:creationId xmlns:a16="http://schemas.microsoft.com/office/drawing/2014/main" id="{7E1AC8D2-7311-4666-93EC-D3EA9AB9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5" y="231398"/>
            <a:ext cx="125309" cy="81470"/>
          </a:xfrm>
          <a:prstGeom prst="rect">
            <a:avLst/>
          </a:prstGeom>
        </p:spPr>
      </p:pic>
      <p:pic>
        <p:nvPicPr>
          <p:cNvPr id="160" name="Picture 159" descr="A close up of a logo&#10;&#10;Description automatically generated">
            <a:extLst>
              <a:ext uri="{FF2B5EF4-FFF2-40B4-BE49-F238E27FC236}">
                <a16:creationId xmlns:a16="http://schemas.microsoft.com/office/drawing/2014/main" id="{33B1667E-DEC6-42CA-ADD5-855EEB1C49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9" y="563737"/>
            <a:ext cx="125309" cy="81470"/>
          </a:xfrm>
          <a:prstGeom prst="rect">
            <a:avLst/>
          </a:prstGeom>
        </p:spPr>
      </p:pic>
      <p:pic>
        <p:nvPicPr>
          <p:cNvPr id="162" name="Picture 161" descr="A close up of a logo&#10;&#10;Description automatically generated">
            <a:extLst>
              <a:ext uri="{FF2B5EF4-FFF2-40B4-BE49-F238E27FC236}">
                <a16:creationId xmlns:a16="http://schemas.microsoft.com/office/drawing/2014/main" id="{37B874C9-C135-4D5B-8693-EEB8CA8F68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5" y="1221407"/>
            <a:ext cx="125309" cy="81470"/>
          </a:xfrm>
          <a:prstGeom prst="rect">
            <a:avLst/>
          </a:prstGeom>
        </p:spPr>
      </p:pic>
      <p:pic>
        <p:nvPicPr>
          <p:cNvPr id="163" name="Picture 162" descr="A close up of a logo&#10;&#10;Description automatically generated">
            <a:extLst>
              <a:ext uri="{FF2B5EF4-FFF2-40B4-BE49-F238E27FC236}">
                <a16:creationId xmlns:a16="http://schemas.microsoft.com/office/drawing/2014/main" id="{E868BC0A-5ECF-4B8E-BAB9-A571D418BE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89" y="886688"/>
            <a:ext cx="125309" cy="81470"/>
          </a:xfrm>
          <a:prstGeom prst="rect">
            <a:avLst/>
          </a:prstGeom>
        </p:spPr>
      </p:pic>
      <p:pic>
        <p:nvPicPr>
          <p:cNvPr id="164" name="Picture 163" descr="A close up of a logo&#10;&#10;Description automatically generated">
            <a:extLst>
              <a:ext uri="{FF2B5EF4-FFF2-40B4-BE49-F238E27FC236}">
                <a16:creationId xmlns:a16="http://schemas.microsoft.com/office/drawing/2014/main" id="{1A390186-1711-417D-BD6D-D777D6CE75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13" y="1219026"/>
            <a:ext cx="125309" cy="81470"/>
          </a:xfrm>
          <a:prstGeom prst="rect">
            <a:avLst/>
          </a:prstGeom>
        </p:spPr>
      </p:pic>
      <p:pic>
        <p:nvPicPr>
          <p:cNvPr id="165" name="Picture 164" descr="A close up of a logo&#10;&#10;Description automatically generated">
            <a:extLst>
              <a:ext uri="{FF2B5EF4-FFF2-40B4-BE49-F238E27FC236}">
                <a16:creationId xmlns:a16="http://schemas.microsoft.com/office/drawing/2014/main" id="{598C8982-AA6A-4CAA-A35C-B16ECC99C9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1221198"/>
            <a:ext cx="125309" cy="81470"/>
          </a:xfrm>
          <a:prstGeom prst="rect">
            <a:avLst/>
          </a:prstGeom>
        </p:spPr>
      </p:pic>
      <p:pic>
        <p:nvPicPr>
          <p:cNvPr id="167" name="Picture 166" descr="A close up of a logo&#10;&#10;Description automatically generated">
            <a:extLst>
              <a:ext uri="{FF2B5EF4-FFF2-40B4-BE49-F238E27FC236}">
                <a16:creationId xmlns:a16="http://schemas.microsoft.com/office/drawing/2014/main" id="{C74709D6-F63D-4D76-9F45-3B4791DC4D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888860"/>
            <a:ext cx="125309" cy="81470"/>
          </a:xfrm>
          <a:prstGeom prst="rect">
            <a:avLst/>
          </a:prstGeom>
        </p:spPr>
      </p:pic>
      <p:pic>
        <p:nvPicPr>
          <p:cNvPr id="169" name="Picture 168" descr="A close up of a logo&#10;&#10;Description automatically generated">
            <a:extLst>
              <a:ext uri="{FF2B5EF4-FFF2-40B4-BE49-F238E27FC236}">
                <a16:creationId xmlns:a16="http://schemas.microsoft.com/office/drawing/2014/main" id="{DBAFB78A-A33E-4E30-A291-ABEA2B99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1221198"/>
            <a:ext cx="125309" cy="81470"/>
          </a:xfrm>
          <a:prstGeom prst="rect">
            <a:avLst/>
          </a:prstGeom>
        </p:spPr>
      </p:pic>
      <p:pic>
        <p:nvPicPr>
          <p:cNvPr id="171" name="Picture 170" descr="A close up of a logo&#10;&#10;Description automatically generated">
            <a:extLst>
              <a:ext uri="{FF2B5EF4-FFF2-40B4-BE49-F238E27FC236}">
                <a16:creationId xmlns:a16="http://schemas.microsoft.com/office/drawing/2014/main" id="{FA4600E5-D368-492C-B09E-A83F250B67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23886" y="3993650"/>
            <a:ext cx="1551914" cy="774664"/>
          </a:xfrm>
          <a:prstGeom prst="rect">
            <a:avLst/>
          </a:prstGeom>
        </p:spPr>
      </p:pic>
      <p:pic>
        <p:nvPicPr>
          <p:cNvPr id="172" name="Picture 171" descr="A close up of a logo&#10;&#10;Description automatically generated">
            <a:extLst>
              <a:ext uri="{FF2B5EF4-FFF2-40B4-BE49-F238E27FC236}">
                <a16:creationId xmlns:a16="http://schemas.microsoft.com/office/drawing/2014/main" id="{74F0D9A3-B080-48D5-9F1F-77BFA58E49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13753" y="2042268"/>
            <a:ext cx="771686" cy="385200"/>
          </a:xfrm>
          <a:prstGeom prst="rect">
            <a:avLst/>
          </a:prstGeom>
        </p:spPr>
      </p:pic>
      <p:pic>
        <p:nvPicPr>
          <p:cNvPr id="173" name="Picture 172" descr="A close up of a logo&#10;&#10;Description automatically generated">
            <a:extLst>
              <a:ext uri="{FF2B5EF4-FFF2-40B4-BE49-F238E27FC236}">
                <a16:creationId xmlns:a16="http://schemas.microsoft.com/office/drawing/2014/main" id="{E963E7A2-84F5-41AA-B2AA-5C18CA1EB2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0532" y="2378813"/>
            <a:ext cx="385761" cy="192654"/>
          </a:xfrm>
          <a:prstGeom prst="rect">
            <a:avLst/>
          </a:prstGeom>
        </p:spPr>
      </p:pic>
      <p:pic>
        <p:nvPicPr>
          <p:cNvPr id="174" name="Picture 173" descr="A close up of a logo&#10;&#10;Description automatically generated">
            <a:extLst>
              <a:ext uri="{FF2B5EF4-FFF2-40B4-BE49-F238E27FC236}">
                <a16:creationId xmlns:a16="http://schemas.microsoft.com/office/drawing/2014/main" id="{39C1E1BC-8261-461F-BA5F-14C314B051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07837" y="1045157"/>
            <a:ext cx="385761" cy="192654"/>
          </a:xfrm>
          <a:prstGeom prst="rect">
            <a:avLst/>
          </a:prstGeom>
        </p:spPr>
      </p:pic>
      <p:pic>
        <p:nvPicPr>
          <p:cNvPr id="176" name="Picture 175" descr="A close up of a logo&#10;&#10;Description automatically generated">
            <a:extLst>
              <a:ext uri="{FF2B5EF4-FFF2-40B4-BE49-F238E27FC236}">
                <a16:creationId xmlns:a16="http://schemas.microsoft.com/office/drawing/2014/main" id="{ADD20D29-69A9-4B53-BAC4-3E9F87030C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0509" y="2531298"/>
            <a:ext cx="192919" cy="96347"/>
          </a:xfrm>
          <a:prstGeom prst="rect">
            <a:avLst/>
          </a:prstGeom>
        </p:spPr>
      </p:pic>
      <p:pic>
        <p:nvPicPr>
          <p:cNvPr id="178" name="Picture 177" descr="A close up of a logo&#10;&#10;Description automatically generated">
            <a:extLst>
              <a:ext uri="{FF2B5EF4-FFF2-40B4-BE49-F238E27FC236}">
                <a16:creationId xmlns:a16="http://schemas.microsoft.com/office/drawing/2014/main" id="{8133100A-1097-4C52-92EA-C8085F619D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0065" y="1864644"/>
            <a:ext cx="192919" cy="96347"/>
          </a:xfrm>
          <a:prstGeom prst="rect">
            <a:avLst/>
          </a:prstGeom>
        </p:spPr>
      </p:pic>
      <p:pic>
        <p:nvPicPr>
          <p:cNvPr id="180" name="Picture 179" descr="A close up of a logo&#10;&#10;Description automatically generated">
            <a:extLst>
              <a:ext uri="{FF2B5EF4-FFF2-40B4-BE49-F238E27FC236}">
                <a16:creationId xmlns:a16="http://schemas.microsoft.com/office/drawing/2014/main" id="{78E9D6D8-1667-429D-94E3-8E6B79F3AC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18875" y="1211373"/>
            <a:ext cx="192919" cy="96347"/>
          </a:xfrm>
          <a:prstGeom prst="rect">
            <a:avLst/>
          </a:prstGeom>
        </p:spPr>
      </p:pic>
      <p:pic>
        <p:nvPicPr>
          <p:cNvPr id="181" name="Picture 180" descr="A close up of a logo&#10;&#10;Description automatically generated">
            <a:extLst>
              <a:ext uri="{FF2B5EF4-FFF2-40B4-BE49-F238E27FC236}">
                <a16:creationId xmlns:a16="http://schemas.microsoft.com/office/drawing/2014/main" id="{887DF68A-6338-45CC-8202-D58467D6C9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3047" y="1211060"/>
            <a:ext cx="192919" cy="96347"/>
          </a:xfrm>
          <a:prstGeom prst="rect">
            <a:avLst/>
          </a:prstGeom>
        </p:spPr>
      </p:pic>
      <p:pic>
        <p:nvPicPr>
          <p:cNvPr id="182" name="Picture 181" descr="A close up of a logo&#10;&#10;Description automatically generated">
            <a:extLst>
              <a:ext uri="{FF2B5EF4-FFF2-40B4-BE49-F238E27FC236}">
                <a16:creationId xmlns:a16="http://schemas.microsoft.com/office/drawing/2014/main" id="{C9EED24A-099A-4C86-9B56-9FE95CD6CCD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02604" y="544406"/>
            <a:ext cx="192919" cy="96347"/>
          </a:xfrm>
          <a:prstGeom prst="rect">
            <a:avLst/>
          </a:prstGeom>
        </p:spPr>
      </p:pic>
      <p:pic>
        <p:nvPicPr>
          <p:cNvPr id="183" name="Picture 182" descr="A close up of a logo&#10;&#10;Description automatically generated">
            <a:extLst>
              <a:ext uri="{FF2B5EF4-FFF2-40B4-BE49-F238E27FC236}">
                <a16:creationId xmlns:a16="http://schemas.microsoft.com/office/drawing/2014/main" id="{CF633D57-8CF4-4560-818F-5B098335BD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8481" y="2538759"/>
            <a:ext cx="192919" cy="96347"/>
          </a:xfrm>
          <a:prstGeom prst="rect">
            <a:avLst/>
          </a:prstGeom>
        </p:spPr>
      </p:pic>
      <p:pic>
        <p:nvPicPr>
          <p:cNvPr id="184" name="Picture 183" descr="A close up of a logo&#10;&#10;Description automatically generated">
            <a:extLst>
              <a:ext uri="{FF2B5EF4-FFF2-40B4-BE49-F238E27FC236}">
                <a16:creationId xmlns:a16="http://schemas.microsoft.com/office/drawing/2014/main" id="{F041A94A-AD5D-4861-808D-894B82B31F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74671" y="2365379"/>
            <a:ext cx="385761" cy="192654"/>
          </a:xfrm>
          <a:prstGeom prst="rect">
            <a:avLst/>
          </a:prstGeom>
        </p:spPr>
      </p:pic>
      <p:pic>
        <p:nvPicPr>
          <p:cNvPr id="185" name="Picture 184" descr="A close up of a logo&#10;&#10;Description automatically generated">
            <a:extLst>
              <a:ext uri="{FF2B5EF4-FFF2-40B4-BE49-F238E27FC236}">
                <a16:creationId xmlns:a16="http://schemas.microsoft.com/office/drawing/2014/main" id="{E4E14C15-1B14-4C51-AE6F-10506856B2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54648" y="2517864"/>
            <a:ext cx="192919" cy="96347"/>
          </a:xfrm>
          <a:prstGeom prst="rect">
            <a:avLst/>
          </a:prstGeom>
        </p:spPr>
      </p:pic>
      <p:pic>
        <p:nvPicPr>
          <p:cNvPr id="186" name="Picture 185" descr="A close up of a logo&#10;&#10;Description automatically generated">
            <a:extLst>
              <a:ext uri="{FF2B5EF4-FFF2-40B4-BE49-F238E27FC236}">
                <a16:creationId xmlns:a16="http://schemas.microsoft.com/office/drawing/2014/main" id="{9D2CFA17-664D-4D3D-AF6C-60C370D087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74204" y="1851210"/>
            <a:ext cx="192919" cy="96347"/>
          </a:xfrm>
          <a:prstGeom prst="rect">
            <a:avLst/>
          </a:prstGeom>
        </p:spPr>
      </p:pic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1A7BAED7-D635-4048-B6C4-C5BD9890E6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92620" y="2525325"/>
            <a:ext cx="192919" cy="96347"/>
          </a:xfrm>
          <a:prstGeom prst="rect">
            <a:avLst/>
          </a:prstGeom>
        </p:spPr>
      </p:pic>
      <p:pic>
        <p:nvPicPr>
          <p:cNvPr id="190" name="Picture 189" descr="A close up of a logo&#10;&#10;Description automatically generated">
            <a:extLst>
              <a:ext uri="{FF2B5EF4-FFF2-40B4-BE49-F238E27FC236}">
                <a16:creationId xmlns:a16="http://schemas.microsoft.com/office/drawing/2014/main" id="{102FE466-8CE6-4472-9E84-4030B03544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03" y="4015583"/>
            <a:ext cx="999567" cy="648000"/>
          </a:xfrm>
          <a:prstGeom prst="rect">
            <a:avLst/>
          </a:prstGeom>
        </p:spPr>
      </p:pic>
      <p:pic>
        <p:nvPicPr>
          <p:cNvPr id="192" name="Picture 191" descr="A close up of a logo&#10;&#10;Description automatically generated">
            <a:extLst>
              <a:ext uri="{FF2B5EF4-FFF2-40B4-BE49-F238E27FC236}">
                <a16:creationId xmlns:a16="http://schemas.microsoft.com/office/drawing/2014/main" id="{94CC90AB-25A2-4939-9FC5-9BBDBD2692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7" y="4668345"/>
            <a:ext cx="500400" cy="324895"/>
          </a:xfrm>
          <a:prstGeom prst="rect">
            <a:avLst/>
          </a:prstGeom>
        </p:spPr>
      </p:pic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A0FA1EA5-C233-4158-9715-1BD8C4E0B8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0" y="3345659"/>
            <a:ext cx="500400" cy="324895"/>
          </a:xfrm>
          <a:prstGeom prst="rect">
            <a:avLst/>
          </a:prstGeom>
        </p:spPr>
      </p:pic>
      <p:pic>
        <p:nvPicPr>
          <p:cNvPr id="194" name="Picture 193" descr="A close up of a logo&#10;&#10;Description automatically generated">
            <a:extLst>
              <a:ext uri="{FF2B5EF4-FFF2-40B4-BE49-F238E27FC236}">
                <a16:creationId xmlns:a16="http://schemas.microsoft.com/office/drawing/2014/main" id="{CAC126CD-FC7D-40CF-BBB4-6A602096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83" y="4668345"/>
            <a:ext cx="500400" cy="324895"/>
          </a:xfrm>
          <a:prstGeom prst="rect">
            <a:avLst/>
          </a:prstGeom>
        </p:spPr>
      </p:pic>
      <p:pic>
        <p:nvPicPr>
          <p:cNvPr id="195" name="Picture 194" descr="A close up of a logo&#10;&#10;Description automatically generated">
            <a:extLst>
              <a:ext uri="{FF2B5EF4-FFF2-40B4-BE49-F238E27FC236}">
                <a16:creationId xmlns:a16="http://schemas.microsoft.com/office/drawing/2014/main" id="{77B90DE1-7B0B-4E16-B712-1D2D7E6C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52" y="3678743"/>
            <a:ext cx="250681" cy="162787"/>
          </a:xfrm>
          <a:prstGeom prst="rect">
            <a:avLst/>
          </a:prstGeom>
        </p:spPr>
      </p:pic>
      <p:pic>
        <p:nvPicPr>
          <p:cNvPr id="197" name="Picture 196" descr="A close up of a logo&#10;&#10;Description automatically generated">
            <a:extLst>
              <a:ext uri="{FF2B5EF4-FFF2-40B4-BE49-F238E27FC236}">
                <a16:creationId xmlns:a16="http://schemas.microsoft.com/office/drawing/2014/main" id="{DCC5F6B4-30D1-4DE9-8965-F08D24AA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1" y="3014693"/>
            <a:ext cx="250681" cy="162786"/>
          </a:xfrm>
          <a:prstGeom prst="rect">
            <a:avLst/>
          </a:prstGeom>
        </p:spPr>
      </p:pic>
      <p:pic>
        <p:nvPicPr>
          <p:cNvPr id="199" name="Picture 198" descr="A close up of a logo&#10;&#10;Description automatically generated">
            <a:extLst>
              <a:ext uri="{FF2B5EF4-FFF2-40B4-BE49-F238E27FC236}">
                <a16:creationId xmlns:a16="http://schemas.microsoft.com/office/drawing/2014/main" id="{F22CF7EB-B3B1-4D60-8FF8-3172486F07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33" y="3678743"/>
            <a:ext cx="250681" cy="162787"/>
          </a:xfrm>
          <a:prstGeom prst="rect">
            <a:avLst/>
          </a:prstGeom>
        </p:spPr>
      </p:pic>
      <p:pic>
        <p:nvPicPr>
          <p:cNvPr id="201" name="Picture 200" descr="A close up of a logo&#10;&#10;Description automatically generated">
            <a:extLst>
              <a:ext uri="{FF2B5EF4-FFF2-40B4-BE49-F238E27FC236}">
                <a16:creationId xmlns:a16="http://schemas.microsoft.com/office/drawing/2014/main" id="{472900ED-CA12-4822-BBD7-FC41104F04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53" y="5007120"/>
            <a:ext cx="250681" cy="162787"/>
          </a:xfrm>
          <a:prstGeom prst="rect">
            <a:avLst/>
          </a:prstGeom>
        </p:spPr>
      </p:pic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57311DD2-15EB-4F09-864C-68A76C09E3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2" y="4343070"/>
            <a:ext cx="250681" cy="162786"/>
          </a:xfrm>
          <a:prstGeom prst="rect">
            <a:avLst/>
          </a:prstGeom>
        </p:spPr>
      </p:pic>
      <p:pic>
        <p:nvPicPr>
          <p:cNvPr id="203" name="Picture 202" descr="A close up of a logo&#10;&#10;Description automatically generated">
            <a:extLst>
              <a:ext uri="{FF2B5EF4-FFF2-40B4-BE49-F238E27FC236}">
                <a16:creationId xmlns:a16="http://schemas.microsoft.com/office/drawing/2014/main" id="{A05084DB-1770-4268-8519-45C7D1AD51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34" y="5007120"/>
            <a:ext cx="250681" cy="162787"/>
          </a:xfrm>
          <a:prstGeom prst="rect">
            <a:avLst/>
          </a:prstGeom>
        </p:spPr>
      </p:pic>
      <p:pic>
        <p:nvPicPr>
          <p:cNvPr id="204" name="Picture 203" descr="A close up of a logo&#10;&#10;Description automatically generated">
            <a:extLst>
              <a:ext uri="{FF2B5EF4-FFF2-40B4-BE49-F238E27FC236}">
                <a16:creationId xmlns:a16="http://schemas.microsoft.com/office/drawing/2014/main" id="{67AC3D3C-E1D1-4ADB-8D51-B855B97C71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36" y="5011460"/>
            <a:ext cx="250681" cy="162787"/>
          </a:xfrm>
          <a:prstGeom prst="rect">
            <a:avLst/>
          </a:prstGeom>
        </p:spPr>
      </p:pic>
      <p:pic>
        <p:nvPicPr>
          <p:cNvPr id="206" name="Picture 205" descr="A close up of a logo&#10;&#10;Description automatically generated">
            <a:extLst>
              <a:ext uri="{FF2B5EF4-FFF2-40B4-BE49-F238E27FC236}">
                <a16:creationId xmlns:a16="http://schemas.microsoft.com/office/drawing/2014/main" id="{FB0651CD-0D64-45A4-ABEC-D015E8BA6A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65" y="4347410"/>
            <a:ext cx="250681" cy="162786"/>
          </a:xfrm>
          <a:prstGeom prst="rect">
            <a:avLst/>
          </a:prstGeom>
        </p:spPr>
      </p:pic>
      <p:pic>
        <p:nvPicPr>
          <p:cNvPr id="208" name="Picture 207" descr="A close up of a logo&#10;&#10;Description automatically generated">
            <a:extLst>
              <a:ext uri="{FF2B5EF4-FFF2-40B4-BE49-F238E27FC236}">
                <a16:creationId xmlns:a16="http://schemas.microsoft.com/office/drawing/2014/main" id="{EC7CC6BB-0BE5-4819-BB7D-4B17702762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5011460"/>
            <a:ext cx="250681" cy="162787"/>
          </a:xfrm>
          <a:prstGeom prst="rect">
            <a:avLst/>
          </a:prstGeom>
        </p:spPr>
      </p:pic>
      <p:pic>
        <p:nvPicPr>
          <p:cNvPr id="210" name="Picture 209" descr="A close up of a logo&#10;&#10;Description automatically generated">
            <a:extLst>
              <a:ext uri="{FF2B5EF4-FFF2-40B4-BE49-F238E27FC236}">
                <a16:creationId xmlns:a16="http://schemas.microsoft.com/office/drawing/2014/main" id="{D1F857ED-BCE2-4376-9CCE-6FC59D3283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7" y="4506538"/>
            <a:ext cx="125309" cy="81470"/>
          </a:xfrm>
          <a:prstGeom prst="rect">
            <a:avLst/>
          </a:prstGeom>
        </p:spPr>
      </p:pic>
      <p:pic>
        <p:nvPicPr>
          <p:cNvPr id="211" name="Picture 210" descr="A close up of a logo&#10;&#10;Description automatically generated">
            <a:extLst>
              <a:ext uri="{FF2B5EF4-FFF2-40B4-BE49-F238E27FC236}">
                <a16:creationId xmlns:a16="http://schemas.microsoft.com/office/drawing/2014/main" id="{A1A3746E-5786-4839-9F13-E6D8478D90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51" y="4181343"/>
            <a:ext cx="125309" cy="81470"/>
          </a:xfrm>
          <a:prstGeom prst="rect">
            <a:avLst/>
          </a:prstGeom>
        </p:spPr>
      </p:pic>
      <p:pic>
        <p:nvPicPr>
          <p:cNvPr id="212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56382E48-5997-43B1-9286-543E23C7AE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75" y="4506538"/>
            <a:ext cx="125309" cy="81470"/>
          </a:xfrm>
          <a:prstGeom prst="rect">
            <a:avLst/>
          </a:prstGeom>
        </p:spPr>
      </p:pic>
      <p:pic>
        <p:nvPicPr>
          <p:cNvPr id="213" name="Picture 212" descr="A close up of a logo&#10;&#10;Description automatically generated">
            <a:extLst>
              <a:ext uri="{FF2B5EF4-FFF2-40B4-BE49-F238E27FC236}">
                <a16:creationId xmlns:a16="http://schemas.microsoft.com/office/drawing/2014/main" id="{8B734C30-C6CD-475F-A968-50899B5651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5166591"/>
            <a:ext cx="125309" cy="81470"/>
          </a:xfrm>
          <a:prstGeom prst="rect">
            <a:avLst/>
          </a:prstGeom>
        </p:spPr>
      </p:pic>
      <p:pic>
        <p:nvPicPr>
          <p:cNvPr id="214" name="Picture 213" descr="A close up of a logo&#10;&#10;Description automatically generated">
            <a:extLst>
              <a:ext uri="{FF2B5EF4-FFF2-40B4-BE49-F238E27FC236}">
                <a16:creationId xmlns:a16="http://schemas.microsoft.com/office/drawing/2014/main" id="{2C212882-1F8B-48C6-A078-69B90007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4836634"/>
            <a:ext cx="125309" cy="81470"/>
          </a:xfrm>
          <a:prstGeom prst="rect">
            <a:avLst/>
          </a:prstGeom>
        </p:spPr>
      </p:pic>
      <p:pic>
        <p:nvPicPr>
          <p:cNvPr id="215" name="Picture 214" descr="A close up of a logo&#10;&#10;Description automatically generated">
            <a:extLst>
              <a:ext uri="{FF2B5EF4-FFF2-40B4-BE49-F238E27FC236}">
                <a16:creationId xmlns:a16="http://schemas.microsoft.com/office/drawing/2014/main" id="{7F1CF640-DAB0-4C4E-8C79-CF9677F63E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5166591"/>
            <a:ext cx="125309" cy="81470"/>
          </a:xfrm>
          <a:prstGeom prst="rect">
            <a:avLst/>
          </a:prstGeom>
        </p:spPr>
      </p:pic>
      <p:pic>
        <p:nvPicPr>
          <p:cNvPr id="216" name="Picture 215" descr="A close up of a logo&#10;&#10;Description automatically generated">
            <a:extLst>
              <a:ext uri="{FF2B5EF4-FFF2-40B4-BE49-F238E27FC236}">
                <a16:creationId xmlns:a16="http://schemas.microsoft.com/office/drawing/2014/main" id="{03DC43D9-46A7-4B32-ABDE-3980A6D50A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76" y="5166382"/>
            <a:ext cx="125309" cy="81470"/>
          </a:xfrm>
          <a:prstGeom prst="rect">
            <a:avLst/>
          </a:prstGeom>
        </p:spPr>
      </p:pic>
      <p:pic>
        <p:nvPicPr>
          <p:cNvPr id="218" name="Picture 217" descr="A close up of a logo&#10;&#10;Description automatically generated">
            <a:extLst>
              <a:ext uri="{FF2B5EF4-FFF2-40B4-BE49-F238E27FC236}">
                <a16:creationId xmlns:a16="http://schemas.microsoft.com/office/drawing/2014/main" id="{BDB1FCF0-AE8C-4C2E-A3E1-6EC103A506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90" y="4843568"/>
            <a:ext cx="125309" cy="81470"/>
          </a:xfrm>
          <a:prstGeom prst="rect">
            <a:avLst/>
          </a:prstGeom>
        </p:spPr>
      </p:pic>
      <p:pic>
        <p:nvPicPr>
          <p:cNvPr id="220" name="Picture 219" descr="A close up of a logo&#10;&#10;Description automatically generated">
            <a:extLst>
              <a:ext uri="{FF2B5EF4-FFF2-40B4-BE49-F238E27FC236}">
                <a16:creationId xmlns:a16="http://schemas.microsoft.com/office/drawing/2014/main" id="{EF3C3E20-8865-4A1E-ADE1-4CD918D2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14" y="5168763"/>
            <a:ext cx="125309" cy="81470"/>
          </a:xfrm>
          <a:prstGeom prst="rect">
            <a:avLst/>
          </a:prstGeom>
        </p:spPr>
      </p:pic>
      <p:pic>
        <p:nvPicPr>
          <p:cNvPr id="222" name="Picture 221" descr="A close up of a logo&#10;&#10;Description automatically generated">
            <a:extLst>
              <a:ext uri="{FF2B5EF4-FFF2-40B4-BE49-F238E27FC236}">
                <a16:creationId xmlns:a16="http://schemas.microsoft.com/office/drawing/2014/main" id="{A5FE29E8-6D43-4253-BF17-CEEAF390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01" y="4501030"/>
            <a:ext cx="125309" cy="81470"/>
          </a:xfrm>
          <a:prstGeom prst="rect">
            <a:avLst/>
          </a:prstGeom>
        </p:spPr>
      </p:pic>
      <p:pic>
        <p:nvPicPr>
          <p:cNvPr id="223" name="Picture 222" descr="A close up of a logo&#10;&#10;Description automatically generated">
            <a:extLst>
              <a:ext uri="{FF2B5EF4-FFF2-40B4-BE49-F238E27FC236}">
                <a16:creationId xmlns:a16="http://schemas.microsoft.com/office/drawing/2014/main" id="{32E22A86-ADBF-4AB9-9E9B-D071D0B819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15" y="4175835"/>
            <a:ext cx="125309" cy="81470"/>
          </a:xfrm>
          <a:prstGeom prst="rect">
            <a:avLst/>
          </a:prstGeom>
        </p:spPr>
      </p:pic>
      <p:pic>
        <p:nvPicPr>
          <p:cNvPr id="224" name="Picture 223" descr="A close up of a logo&#10;&#10;Description automatically generated">
            <a:extLst>
              <a:ext uri="{FF2B5EF4-FFF2-40B4-BE49-F238E27FC236}">
                <a16:creationId xmlns:a16="http://schemas.microsoft.com/office/drawing/2014/main" id="{734A4DF5-0462-44D2-887B-70FC63A4A2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39" y="4501030"/>
            <a:ext cx="125309" cy="81470"/>
          </a:xfrm>
          <a:prstGeom prst="rect">
            <a:avLst/>
          </a:prstGeom>
        </p:spPr>
      </p:pic>
      <p:pic>
        <p:nvPicPr>
          <p:cNvPr id="225" name="Picture 224" descr="A close up of a logo&#10;&#10;Description automatically generated">
            <a:extLst>
              <a:ext uri="{FF2B5EF4-FFF2-40B4-BE49-F238E27FC236}">
                <a16:creationId xmlns:a16="http://schemas.microsoft.com/office/drawing/2014/main" id="{074C8F19-E9CD-4E37-BED8-3C6A08F67D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05" y="5165845"/>
            <a:ext cx="125309" cy="81470"/>
          </a:xfrm>
          <a:prstGeom prst="rect">
            <a:avLst/>
          </a:prstGeom>
        </p:spPr>
      </p:pic>
      <p:pic>
        <p:nvPicPr>
          <p:cNvPr id="227" name="Picture 226" descr="A close up of a logo&#10;&#10;Description automatically generated">
            <a:extLst>
              <a:ext uri="{FF2B5EF4-FFF2-40B4-BE49-F238E27FC236}">
                <a16:creationId xmlns:a16="http://schemas.microsoft.com/office/drawing/2014/main" id="{3426DF40-63FA-4EB7-AE9E-2E9DBB1C1E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19" y="4833507"/>
            <a:ext cx="125309" cy="81470"/>
          </a:xfrm>
          <a:prstGeom prst="rect">
            <a:avLst/>
          </a:prstGeom>
        </p:spPr>
      </p:pic>
      <p:pic>
        <p:nvPicPr>
          <p:cNvPr id="229" name="Picture 228" descr="A close up of a logo&#10;&#10;Description automatically generated">
            <a:extLst>
              <a:ext uri="{FF2B5EF4-FFF2-40B4-BE49-F238E27FC236}">
                <a16:creationId xmlns:a16="http://schemas.microsoft.com/office/drawing/2014/main" id="{263A7A49-2575-4D5E-BF23-5A33B23F67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43" y="5165845"/>
            <a:ext cx="125309" cy="81470"/>
          </a:xfrm>
          <a:prstGeom prst="rect">
            <a:avLst/>
          </a:prstGeom>
        </p:spPr>
      </p:pic>
      <p:pic>
        <p:nvPicPr>
          <p:cNvPr id="231" name="Picture 230" descr="A close up of a logo&#10;&#10;Description automatically generated">
            <a:extLst>
              <a:ext uri="{FF2B5EF4-FFF2-40B4-BE49-F238E27FC236}">
                <a16:creationId xmlns:a16="http://schemas.microsoft.com/office/drawing/2014/main" id="{753C6FC7-F2A4-47E5-BF99-D1F55E40E7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40" y="5168017"/>
            <a:ext cx="125309" cy="81470"/>
          </a:xfrm>
          <a:prstGeom prst="rect">
            <a:avLst/>
          </a:prstGeom>
        </p:spPr>
      </p:pic>
      <p:pic>
        <p:nvPicPr>
          <p:cNvPr id="232" name="Picture 231" descr="A close up of a logo&#10;&#10;Description automatically generated">
            <a:extLst>
              <a:ext uri="{FF2B5EF4-FFF2-40B4-BE49-F238E27FC236}">
                <a16:creationId xmlns:a16="http://schemas.microsoft.com/office/drawing/2014/main" id="{F1397E5D-2B87-4F00-A619-F6381B4631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54" y="4835679"/>
            <a:ext cx="125309" cy="81470"/>
          </a:xfrm>
          <a:prstGeom prst="rect">
            <a:avLst/>
          </a:prstGeom>
        </p:spPr>
      </p:pic>
      <p:pic>
        <p:nvPicPr>
          <p:cNvPr id="233" name="Picture 232" descr="A close up of a logo&#10;&#10;Description automatically generated">
            <a:extLst>
              <a:ext uri="{FF2B5EF4-FFF2-40B4-BE49-F238E27FC236}">
                <a16:creationId xmlns:a16="http://schemas.microsoft.com/office/drawing/2014/main" id="{47A51221-7B55-42F9-B7C0-47A232B9E5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78" y="5168017"/>
            <a:ext cx="125309" cy="81470"/>
          </a:xfrm>
          <a:prstGeom prst="rect">
            <a:avLst/>
          </a:prstGeom>
        </p:spPr>
      </p:pic>
      <p:pic>
        <p:nvPicPr>
          <p:cNvPr id="234" name="Picture 233" descr="A close up of a logo&#10;&#10;Description automatically generated">
            <a:extLst>
              <a:ext uri="{FF2B5EF4-FFF2-40B4-BE49-F238E27FC236}">
                <a16:creationId xmlns:a16="http://schemas.microsoft.com/office/drawing/2014/main" id="{D74C833A-FF14-4EEA-9E92-5427D3F9D4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02" y="3192995"/>
            <a:ext cx="125309" cy="81470"/>
          </a:xfrm>
          <a:prstGeom prst="rect">
            <a:avLst/>
          </a:prstGeom>
        </p:spPr>
      </p:pic>
      <p:pic>
        <p:nvPicPr>
          <p:cNvPr id="236" name="Picture 235" descr="A close up of a logo&#10;&#10;Description automatically generated">
            <a:extLst>
              <a:ext uri="{FF2B5EF4-FFF2-40B4-BE49-F238E27FC236}">
                <a16:creationId xmlns:a16="http://schemas.microsoft.com/office/drawing/2014/main" id="{71B9396A-A8CC-4139-AB7C-746535F1EF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16" y="2860656"/>
            <a:ext cx="125309" cy="81470"/>
          </a:xfrm>
          <a:prstGeom prst="rect">
            <a:avLst/>
          </a:prstGeom>
        </p:spPr>
      </p:pic>
      <p:pic>
        <p:nvPicPr>
          <p:cNvPr id="238" name="Picture 237" descr="A close up of a logo&#10;&#10;Description automatically generated">
            <a:extLst>
              <a:ext uri="{FF2B5EF4-FFF2-40B4-BE49-F238E27FC236}">
                <a16:creationId xmlns:a16="http://schemas.microsoft.com/office/drawing/2014/main" id="{706BB5EB-C36A-4325-B274-D7CF9253BA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40" y="3192995"/>
            <a:ext cx="125309" cy="81470"/>
          </a:xfrm>
          <a:prstGeom prst="rect">
            <a:avLst/>
          </a:prstGeom>
        </p:spPr>
      </p:pic>
      <p:pic>
        <p:nvPicPr>
          <p:cNvPr id="240" name="Picture 239" descr="A close up of a logo&#10;&#10;Description automatically generated">
            <a:extLst>
              <a:ext uri="{FF2B5EF4-FFF2-40B4-BE49-F238E27FC236}">
                <a16:creationId xmlns:a16="http://schemas.microsoft.com/office/drawing/2014/main" id="{4EDCD4DA-1759-448E-A322-6CCA2CF1AF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6" y="3850665"/>
            <a:ext cx="125309" cy="81470"/>
          </a:xfrm>
          <a:prstGeom prst="rect">
            <a:avLst/>
          </a:prstGeom>
        </p:spPr>
      </p:pic>
      <p:pic>
        <p:nvPicPr>
          <p:cNvPr id="241" name="Picture 240" descr="A close up of a logo&#10;&#10;Description automatically generated">
            <a:extLst>
              <a:ext uri="{FF2B5EF4-FFF2-40B4-BE49-F238E27FC236}">
                <a16:creationId xmlns:a16="http://schemas.microsoft.com/office/drawing/2014/main" id="{2318B241-F310-4C85-9C98-A9D5EF70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20" y="3515946"/>
            <a:ext cx="125309" cy="81470"/>
          </a:xfrm>
          <a:prstGeom prst="rect">
            <a:avLst/>
          </a:prstGeom>
        </p:spPr>
      </p:pic>
      <p:pic>
        <p:nvPicPr>
          <p:cNvPr id="242" name="Picture 241" descr="A close up of a logo&#10;&#10;Description automatically generated">
            <a:extLst>
              <a:ext uri="{FF2B5EF4-FFF2-40B4-BE49-F238E27FC236}">
                <a16:creationId xmlns:a16="http://schemas.microsoft.com/office/drawing/2014/main" id="{58F297BE-A848-4CF9-BB46-9A6925D696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44" y="3848284"/>
            <a:ext cx="125309" cy="81470"/>
          </a:xfrm>
          <a:prstGeom prst="rect">
            <a:avLst/>
          </a:prstGeom>
        </p:spPr>
      </p:pic>
      <p:pic>
        <p:nvPicPr>
          <p:cNvPr id="243" name="Picture 242" descr="A close up of a logo&#10;&#10;Description automatically generated">
            <a:extLst>
              <a:ext uri="{FF2B5EF4-FFF2-40B4-BE49-F238E27FC236}">
                <a16:creationId xmlns:a16="http://schemas.microsoft.com/office/drawing/2014/main" id="{42D5C8C2-8211-4B84-BFD2-A5A1B42D75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3850456"/>
            <a:ext cx="125309" cy="81470"/>
          </a:xfrm>
          <a:prstGeom prst="rect">
            <a:avLst/>
          </a:prstGeom>
        </p:spPr>
      </p:pic>
      <p:pic>
        <p:nvPicPr>
          <p:cNvPr id="244" name="Picture 243" descr="A close up of a logo&#10;&#10;Description automatically generated">
            <a:extLst>
              <a:ext uri="{FF2B5EF4-FFF2-40B4-BE49-F238E27FC236}">
                <a16:creationId xmlns:a16="http://schemas.microsoft.com/office/drawing/2014/main" id="{6DE27CF3-2C75-4DD8-9E0B-4BA8BC9FF4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3518118"/>
            <a:ext cx="125309" cy="81470"/>
          </a:xfrm>
          <a:prstGeom prst="rect">
            <a:avLst/>
          </a:prstGeom>
        </p:spPr>
      </p:pic>
      <p:pic>
        <p:nvPicPr>
          <p:cNvPr id="247" name="Picture 246" descr="A close up of a logo&#10;&#10;Description automatically generated">
            <a:extLst>
              <a:ext uri="{FF2B5EF4-FFF2-40B4-BE49-F238E27FC236}">
                <a16:creationId xmlns:a16="http://schemas.microsoft.com/office/drawing/2014/main" id="{00444D6C-741A-47C9-B118-27A40352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3850456"/>
            <a:ext cx="125309" cy="81470"/>
          </a:xfrm>
          <a:prstGeom prst="rect">
            <a:avLst/>
          </a:prstGeom>
        </p:spPr>
      </p:pic>
      <p:pic>
        <p:nvPicPr>
          <p:cNvPr id="248" name="Picture 247" descr="A close up of a logo&#10;&#10;Description automatically generated">
            <a:extLst>
              <a:ext uri="{FF2B5EF4-FFF2-40B4-BE49-F238E27FC236}">
                <a16:creationId xmlns:a16="http://schemas.microsoft.com/office/drawing/2014/main" id="{EB1D3B2A-5D38-49A0-8710-BFA9B4AA37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40284" y="4671526"/>
            <a:ext cx="771686" cy="385200"/>
          </a:xfrm>
          <a:prstGeom prst="rect">
            <a:avLst/>
          </a:prstGeom>
        </p:spPr>
      </p:pic>
      <p:pic>
        <p:nvPicPr>
          <p:cNvPr id="249" name="Picture 248" descr="A close up of a logo&#10;&#10;Description automatically generated">
            <a:extLst>
              <a:ext uri="{FF2B5EF4-FFF2-40B4-BE49-F238E27FC236}">
                <a16:creationId xmlns:a16="http://schemas.microsoft.com/office/drawing/2014/main" id="{89D91069-CA2A-4EA2-90AF-BFF89BB636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7063" y="5008071"/>
            <a:ext cx="385761" cy="192654"/>
          </a:xfrm>
          <a:prstGeom prst="rect">
            <a:avLst/>
          </a:prstGeom>
        </p:spPr>
      </p:pic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A9F7C386-BCF8-45D5-B8CF-81FF9D202D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34368" y="3674415"/>
            <a:ext cx="385761" cy="192654"/>
          </a:xfrm>
          <a:prstGeom prst="rect">
            <a:avLst/>
          </a:prstGeom>
        </p:spPr>
      </p:pic>
      <p:pic>
        <p:nvPicPr>
          <p:cNvPr id="251" name="Picture 250" descr="A close up of a logo&#10;&#10;Description automatically generated">
            <a:extLst>
              <a:ext uri="{FF2B5EF4-FFF2-40B4-BE49-F238E27FC236}">
                <a16:creationId xmlns:a16="http://schemas.microsoft.com/office/drawing/2014/main" id="{55626CA9-25E0-4092-905A-B0B432DD26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7040" y="5160556"/>
            <a:ext cx="192919" cy="96347"/>
          </a:xfrm>
          <a:prstGeom prst="rect">
            <a:avLst/>
          </a:prstGeom>
        </p:spPr>
      </p:pic>
      <p:pic>
        <p:nvPicPr>
          <p:cNvPr id="255" name="Picture 254" descr="A close up of a logo&#10;&#10;Description automatically generated">
            <a:extLst>
              <a:ext uri="{FF2B5EF4-FFF2-40B4-BE49-F238E27FC236}">
                <a16:creationId xmlns:a16="http://schemas.microsoft.com/office/drawing/2014/main" id="{ACB7C527-EE95-4AE4-9E56-2DE03CCE54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6596" y="4493902"/>
            <a:ext cx="192919" cy="96347"/>
          </a:xfrm>
          <a:prstGeom prst="rect">
            <a:avLst/>
          </a:prstGeom>
        </p:spPr>
      </p:pic>
      <p:pic>
        <p:nvPicPr>
          <p:cNvPr id="256" name="Picture 255" descr="A close up of a logo&#10;&#10;Description automatically generated">
            <a:extLst>
              <a:ext uri="{FF2B5EF4-FFF2-40B4-BE49-F238E27FC236}">
                <a16:creationId xmlns:a16="http://schemas.microsoft.com/office/drawing/2014/main" id="{2FCCCFBD-EFEA-4C50-B22D-5547705D68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5406" y="3840631"/>
            <a:ext cx="192919" cy="96347"/>
          </a:xfrm>
          <a:prstGeom prst="rect">
            <a:avLst/>
          </a:prstGeom>
        </p:spPr>
      </p:pic>
      <p:pic>
        <p:nvPicPr>
          <p:cNvPr id="258" name="Picture 257" descr="A close up of a logo&#10;&#10;Description automatically generated">
            <a:extLst>
              <a:ext uri="{FF2B5EF4-FFF2-40B4-BE49-F238E27FC236}">
                <a16:creationId xmlns:a16="http://schemas.microsoft.com/office/drawing/2014/main" id="{8078BD03-9131-44E2-AB3C-DD91CC7E98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9578" y="3840318"/>
            <a:ext cx="192919" cy="96347"/>
          </a:xfrm>
          <a:prstGeom prst="rect">
            <a:avLst/>
          </a:prstGeom>
        </p:spPr>
      </p:pic>
      <p:pic>
        <p:nvPicPr>
          <p:cNvPr id="259" name="Picture 258" descr="A close up of a logo&#10;&#10;Description automatically generated">
            <a:extLst>
              <a:ext uri="{FF2B5EF4-FFF2-40B4-BE49-F238E27FC236}">
                <a16:creationId xmlns:a16="http://schemas.microsoft.com/office/drawing/2014/main" id="{9EC9FDCE-0DB3-4E8B-8DC3-11300DB626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29135" y="3173664"/>
            <a:ext cx="192919" cy="96347"/>
          </a:xfrm>
          <a:prstGeom prst="rect">
            <a:avLst/>
          </a:prstGeom>
        </p:spPr>
      </p:pic>
      <p:pic>
        <p:nvPicPr>
          <p:cNvPr id="262" name="Picture 261" descr="A close up of a logo&#10;&#10;Description automatically generated">
            <a:extLst>
              <a:ext uri="{FF2B5EF4-FFF2-40B4-BE49-F238E27FC236}">
                <a16:creationId xmlns:a16="http://schemas.microsoft.com/office/drawing/2014/main" id="{C9D79192-8C5A-4795-B75D-872782F728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5012" y="5168017"/>
            <a:ext cx="192919" cy="96347"/>
          </a:xfrm>
          <a:prstGeom prst="rect">
            <a:avLst/>
          </a:prstGeom>
        </p:spPr>
      </p:pic>
      <p:pic>
        <p:nvPicPr>
          <p:cNvPr id="263" name="Picture 262" descr="A close up of a logo&#10;&#10;Description automatically generated">
            <a:extLst>
              <a:ext uri="{FF2B5EF4-FFF2-40B4-BE49-F238E27FC236}">
                <a16:creationId xmlns:a16="http://schemas.microsoft.com/office/drawing/2014/main" id="{94BC86C0-EC24-4066-B5AF-8568E3E07E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01202" y="4994637"/>
            <a:ext cx="385761" cy="192654"/>
          </a:xfrm>
          <a:prstGeom prst="rect">
            <a:avLst/>
          </a:prstGeom>
        </p:spPr>
      </p:pic>
      <p:pic>
        <p:nvPicPr>
          <p:cNvPr id="264" name="Picture 263" descr="A close up of a logo&#10;&#10;Description automatically generated">
            <a:extLst>
              <a:ext uri="{FF2B5EF4-FFF2-40B4-BE49-F238E27FC236}">
                <a16:creationId xmlns:a16="http://schemas.microsoft.com/office/drawing/2014/main" id="{E136FA1C-63E4-4BEE-A196-6EFCDA8317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81179" y="5147122"/>
            <a:ext cx="192919" cy="96347"/>
          </a:xfrm>
          <a:prstGeom prst="rect">
            <a:avLst/>
          </a:prstGeom>
        </p:spPr>
      </p:pic>
      <p:pic>
        <p:nvPicPr>
          <p:cNvPr id="265" name="Picture 264" descr="A close up of a logo&#10;&#10;Description automatically generated">
            <a:extLst>
              <a:ext uri="{FF2B5EF4-FFF2-40B4-BE49-F238E27FC236}">
                <a16:creationId xmlns:a16="http://schemas.microsoft.com/office/drawing/2014/main" id="{CE7ACACC-0B5C-4ACB-B31A-89FDBA7BA0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0735" y="4480468"/>
            <a:ext cx="192919" cy="96347"/>
          </a:xfrm>
          <a:prstGeom prst="rect">
            <a:avLst/>
          </a:prstGeom>
        </p:spPr>
      </p:pic>
      <p:pic>
        <p:nvPicPr>
          <p:cNvPr id="266" name="Picture 265" descr="A close up of a logo&#10;&#10;Description automatically generated">
            <a:extLst>
              <a:ext uri="{FF2B5EF4-FFF2-40B4-BE49-F238E27FC236}">
                <a16:creationId xmlns:a16="http://schemas.microsoft.com/office/drawing/2014/main" id="{619F237E-CB33-49D1-A4EB-2F33F1E27A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19151" y="5154583"/>
            <a:ext cx="192919" cy="96347"/>
          </a:xfrm>
          <a:prstGeom prst="rect">
            <a:avLst/>
          </a:prstGeom>
        </p:spPr>
      </p:pic>
      <p:pic>
        <p:nvPicPr>
          <p:cNvPr id="270" name="Picture 269" descr="A close up of a logo&#10;&#10;Description automatically generated">
            <a:extLst>
              <a:ext uri="{FF2B5EF4-FFF2-40B4-BE49-F238E27FC236}">
                <a16:creationId xmlns:a16="http://schemas.microsoft.com/office/drawing/2014/main" id="{567A0EA2-CC5D-4CE9-BAB1-467A974F7C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14" y="4041064"/>
            <a:ext cx="999567" cy="648000"/>
          </a:xfrm>
          <a:prstGeom prst="rect">
            <a:avLst/>
          </a:prstGeom>
        </p:spPr>
      </p:pic>
      <p:pic>
        <p:nvPicPr>
          <p:cNvPr id="271" name="Picture 270" descr="A close up of a logo&#10;&#10;Description automatically generated">
            <a:extLst>
              <a:ext uri="{FF2B5EF4-FFF2-40B4-BE49-F238E27FC236}">
                <a16:creationId xmlns:a16="http://schemas.microsoft.com/office/drawing/2014/main" id="{6E328652-6298-4228-BF5C-0DD85F9330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98" y="4693826"/>
            <a:ext cx="500400" cy="324895"/>
          </a:xfrm>
          <a:prstGeom prst="rect">
            <a:avLst/>
          </a:prstGeom>
        </p:spPr>
      </p:pic>
      <p:pic>
        <p:nvPicPr>
          <p:cNvPr id="272" name="Picture 271" descr="A close up of a logo&#10;&#10;Description automatically generated">
            <a:extLst>
              <a:ext uri="{FF2B5EF4-FFF2-40B4-BE49-F238E27FC236}">
                <a16:creationId xmlns:a16="http://schemas.microsoft.com/office/drawing/2014/main" id="{159F8BF3-E8AB-4C74-9AEB-FA203386C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91" y="3371140"/>
            <a:ext cx="500400" cy="324895"/>
          </a:xfrm>
          <a:prstGeom prst="rect">
            <a:avLst/>
          </a:prstGeom>
        </p:spPr>
      </p:pic>
      <p:pic>
        <p:nvPicPr>
          <p:cNvPr id="273" name="Picture 272" descr="A close up of a logo&#10;&#10;Description automatically generated">
            <a:extLst>
              <a:ext uri="{FF2B5EF4-FFF2-40B4-BE49-F238E27FC236}">
                <a16:creationId xmlns:a16="http://schemas.microsoft.com/office/drawing/2014/main" id="{5E999BDA-0D6F-4C94-9A30-4627EF1113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4" y="4693826"/>
            <a:ext cx="500400" cy="324895"/>
          </a:xfrm>
          <a:prstGeom prst="rect">
            <a:avLst/>
          </a:prstGeom>
        </p:spPr>
      </p:pic>
      <p:pic>
        <p:nvPicPr>
          <p:cNvPr id="274" name="Picture 273" descr="A close up of a logo&#10;&#10;Description automatically generated">
            <a:extLst>
              <a:ext uri="{FF2B5EF4-FFF2-40B4-BE49-F238E27FC236}">
                <a16:creationId xmlns:a16="http://schemas.microsoft.com/office/drawing/2014/main" id="{C2FF8C8B-411C-4D86-94BF-85823F0AC4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63" y="3704224"/>
            <a:ext cx="250681" cy="162787"/>
          </a:xfrm>
          <a:prstGeom prst="rect">
            <a:avLst/>
          </a:prstGeom>
        </p:spPr>
      </p:pic>
      <p:pic>
        <p:nvPicPr>
          <p:cNvPr id="276" name="Picture 275" descr="A close up of a logo&#10;&#10;Description automatically generated">
            <a:extLst>
              <a:ext uri="{FF2B5EF4-FFF2-40B4-BE49-F238E27FC236}">
                <a16:creationId xmlns:a16="http://schemas.microsoft.com/office/drawing/2014/main" id="{D5FC2803-2876-4681-A336-35DD6667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92" y="3040174"/>
            <a:ext cx="250681" cy="162786"/>
          </a:xfrm>
          <a:prstGeom prst="rect">
            <a:avLst/>
          </a:prstGeom>
        </p:spPr>
      </p:pic>
      <p:pic>
        <p:nvPicPr>
          <p:cNvPr id="278" name="Picture 277" descr="A close up of a logo&#10;&#10;Description automatically generated">
            <a:extLst>
              <a:ext uri="{FF2B5EF4-FFF2-40B4-BE49-F238E27FC236}">
                <a16:creationId xmlns:a16="http://schemas.microsoft.com/office/drawing/2014/main" id="{722D4752-6656-4902-8DC3-27BF6C8812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44" y="3704224"/>
            <a:ext cx="250681" cy="162787"/>
          </a:xfrm>
          <a:prstGeom prst="rect">
            <a:avLst/>
          </a:prstGeom>
        </p:spPr>
      </p:pic>
      <p:pic>
        <p:nvPicPr>
          <p:cNvPr id="279" name="Picture 278" descr="A close up of a logo&#10;&#10;Description automatically generated">
            <a:extLst>
              <a:ext uri="{FF2B5EF4-FFF2-40B4-BE49-F238E27FC236}">
                <a16:creationId xmlns:a16="http://schemas.microsoft.com/office/drawing/2014/main" id="{0FC1520C-7FCC-4F1E-8ECC-D69A31DA3A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64" y="5032601"/>
            <a:ext cx="250681" cy="162787"/>
          </a:xfrm>
          <a:prstGeom prst="rect">
            <a:avLst/>
          </a:prstGeom>
        </p:spPr>
      </p:pic>
      <p:pic>
        <p:nvPicPr>
          <p:cNvPr id="280" name="Picture 279" descr="A close up of a logo&#10;&#10;Description automatically generated">
            <a:extLst>
              <a:ext uri="{FF2B5EF4-FFF2-40B4-BE49-F238E27FC236}">
                <a16:creationId xmlns:a16="http://schemas.microsoft.com/office/drawing/2014/main" id="{327EE092-8001-4624-9AF1-8A4883FBD6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3" y="4368551"/>
            <a:ext cx="250681" cy="162786"/>
          </a:xfrm>
          <a:prstGeom prst="rect">
            <a:avLst/>
          </a:prstGeom>
        </p:spPr>
      </p:pic>
      <p:pic>
        <p:nvPicPr>
          <p:cNvPr id="281" name="Picture 280" descr="A close up of a logo&#10;&#10;Description automatically generated">
            <a:extLst>
              <a:ext uri="{FF2B5EF4-FFF2-40B4-BE49-F238E27FC236}">
                <a16:creationId xmlns:a16="http://schemas.microsoft.com/office/drawing/2014/main" id="{F6ACE492-87BA-42FA-8FC1-0E6EAA1E48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45" y="5032601"/>
            <a:ext cx="250681" cy="162787"/>
          </a:xfrm>
          <a:prstGeom prst="rect">
            <a:avLst/>
          </a:prstGeom>
        </p:spPr>
      </p:pic>
      <p:pic>
        <p:nvPicPr>
          <p:cNvPr id="282" name="Picture 281" descr="A close up of a logo&#10;&#10;Description automatically generated">
            <a:extLst>
              <a:ext uri="{FF2B5EF4-FFF2-40B4-BE49-F238E27FC236}">
                <a16:creationId xmlns:a16="http://schemas.microsoft.com/office/drawing/2014/main" id="{14598083-49ED-48F6-AB0D-D0F674EE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47" y="5036941"/>
            <a:ext cx="250681" cy="162787"/>
          </a:xfrm>
          <a:prstGeom prst="rect">
            <a:avLst/>
          </a:prstGeom>
        </p:spPr>
      </p:pic>
      <p:pic>
        <p:nvPicPr>
          <p:cNvPr id="286" name="Picture 285" descr="A close up of a logo&#10;&#10;Description automatically generated">
            <a:extLst>
              <a:ext uri="{FF2B5EF4-FFF2-40B4-BE49-F238E27FC236}">
                <a16:creationId xmlns:a16="http://schemas.microsoft.com/office/drawing/2014/main" id="{A6ECA008-6185-49D8-B978-3FE975A804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6" y="4372891"/>
            <a:ext cx="250681" cy="162786"/>
          </a:xfrm>
          <a:prstGeom prst="rect">
            <a:avLst/>
          </a:prstGeom>
        </p:spPr>
      </p:pic>
      <p:pic>
        <p:nvPicPr>
          <p:cNvPr id="289" name="Picture 288" descr="A close up of a logo&#10;&#10;Description automatically generated">
            <a:extLst>
              <a:ext uri="{FF2B5EF4-FFF2-40B4-BE49-F238E27FC236}">
                <a16:creationId xmlns:a16="http://schemas.microsoft.com/office/drawing/2014/main" id="{8E0F8ABC-6193-4B3E-BC58-23C11FA84D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8" y="5036941"/>
            <a:ext cx="250681" cy="162787"/>
          </a:xfrm>
          <a:prstGeom prst="rect">
            <a:avLst/>
          </a:prstGeom>
        </p:spPr>
      </p:pic>
      <p:pic>
        <p:nvPicPr>
          <p:cNvPr id="290" name="Picture 289" descr="A close up of a logo&#10;&#10;Description automatically generated">
            <a:extLst>
              <a:ext uri="{FF2B5EF4-FFF2-40B4-BE49-F238E27FC236}">
                <a16:creationId xmlns:a16="http://schemas.microsoft.com/office/drawing/2014/main" id="{6AD229BC-092C-43B8-9C45-7B4A122C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48" y="4532019"/>
            <a:ext cx="125309" cy="81470"/>
          </a:xfrm>
          <a:prstGeom prst="rect">
            <a:avLst/>
          </a:prstGeom>
        </p:spPr>
      </p:pic>
      <p:pic>
        <p:nvPicPr>
          <p:cNvPr id="291" name="Picture 290" descr="A close up of a logo&#10;&#10;Description automatically generated">
            <a:extLst>
              <a:ext uri="{FF2B5EF4-FFF2-40B4-BE49-F238E27FC236}">
                <a16:creationId xmlns:a16="http://schemas.microsoft.com/office/drawing/2014/main" id="{C15C8630-1301-45B3-8F7F-CCF16255B3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62" y="4206824"/>
            <a:ext cx="125309" cy="81470"/>
          </a:xfrm>
          <a:prstGeom prst="rect">
            <a:avLst/>
          </a:prstGeom>
        </p:spPr>
      </p:pic>
      <p:pic>
        <p:nvPicPr>
          <p:cNvPr id="292" name="Picture 291" descr="A close up of a logo&#10;&#10;Description automatically generated">
            <a:extLst>
              <a:ext uri="{FF2B5EF4-FFF2-40B4-BE49-F238E27FC236}">
                <a16:creationId xmlns:a16="http://schemas.microsoft.com/office/drawing/2014/main" id="{545194D6-57B7-408B-B106-E2D73BB6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6" y="4532019"/>
            <a:ext cx="125309" cy="81470"/>
          </a:xfrm>
          <a:prstGeom prst="rect">
            <a:avLst/>
          </a:prstGeom>
        </p:spPr>
      </p:pic>
      <p:pic>
        <p:nvPicPr>
          <p:cNvPr id="293" name="Picture 292" descr="A close up of a logo&#10;&#10;Description automatically generated">
            <a:extLst>
              <a:ext uri="{FF2B5EF4-FFF2-40B4-BE49-F238E27FC236}">
                <a16:creationId xmlns:a16="http://schemas.microsoft.com/office/drawing/2014/main" id="{CA4E13DA-D1C4-4B5E-BA38-B8C4834D94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5192072"/>
            <a:ext cx="125309" cy="81470"/>
          </a:xfrm>
          <a:prstGeom prst="rect">
            <a:avLst/>
          </a:prstGeom>
        </p:spPr>
      </p:pic>
      <p:pic>
        <p:nvPicPr>
          <p:cNvPr id="294" name="Picture 293" descr="A close up of a logo&#10;&#10;Description automatically generated">
            <a:extLst>
              <a:ext uri="{FF2B5EF4-FFF2-40B4-BE49-F238E27FC236}">
                <a16:creationId xmlns:a16="http://schemas.microsoft.com/office/drawing/2014/main" id="{4453327C-F49A-467D-ACAB-F4BB4DC150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4862115"/>
            <a:ext cx="125309" cy="81470"/>
          </a:xfrm>
          <a:prstGeom prst="rect">
            <a:avLst/>
          </a:prstGeom>
        </p:spPr>
      </p:pic>
      <p:pic>
        <p:nvPicPr>
          <p:cNvPr id="295" name="Picture 294" descr="A close up of a logo&#10;&#10;Description automatically generated">
            <a:extLst>
              <a:ext uri="{FF2B5EF4-FFF2-40B4-BE49-F238E27FC236}">
                <a16:creationId xmlns:a16="http://schemas.microsoft.com/office/drawing/2014/main" id="{9453299E-0E73-41D1-93D9-308A5E1876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5192072"/>
            <a:ext cx="125309" cy="81470"/>
          </a:xfrm>
          <a:prstGeom prst="rect">
            <a:avLst/>
          </a:prstGeom>
        </p:spPr>
      </p:pic>
      <p:pic>
        <p:nvPicPr>
          <p:cNvPr id="299" name="Picture 298" descr="A close up of a logo&#10;&#10;Description automatically generated">
            <a:extLst>
              <a:ext uri="{FF2B5EF4-FFF2-40B4-BE49-F238E27FC236}">
                <a16:creationId xmlns:a16="http://schemas.microsoft.com/office/drawing/2014/main" id="{A22C464A-AA84-475B-AEED-6701C94A5D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7" y="5191863"/>
            <a:ext cx="125309" cy="81470"/>
          </a:xfrm>
          <a:prstGeom prst="rect">
            <a:avLst/>
          </a:prstGeom>
        </p:spPr>
      </p:pic>
      <p:pic>
        <p:nvPicPr>
          <p:cNvPr id="300" name="Picture 299" descr="A close up of a logo&#10;&#10;Description automatically generated">
            <a:extLst>
              <a:ext uri="{FF2B5EF4-FFF2-40B4-BE49-F238E27FC236}">
                <a16:creationId xmlns:a16="http://schemas.microsoft.com/office/drawing/2014/main" id="{7C6F9342-8BDE-4BE7-BB2F-17F44BADB8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1" y="4869049"/>
            <a:ext cx="125309" cy="81470"/>
          </a:xfrm>
          <a:prstGeom prst="rect">
            <a:avLst/>
          </a:prstGeom>
        </p:spPr>
      </p:pic>
      <p:pic>
        <p:nvPicPr>
          <p:cNvPr id="302" name="Picture 301" descr="A close up of a logo&#10;&#10;Description automatically generated">
            <a:extLst>
              <a:ext uri="{FF2B5EF4-FFF2-40B4-BE49-F238E27FC236}">
                <a16:creationId xmlns:a16="http://schemas.microsoft.com/office/drawing/2014/main" id="{C9AE0E87-B4AD-4A21-8FD9-1B030023E9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5" y="5194244"/>
            <a:ext cx="125309" cy="81470"/>
          </a:xfrm>
          <a:prstGeom prst="rect">
            <a:avLst/>
          </a:prstGeom>
        </p:spPr>
      </p:pic>
      <p:pic>
        <p:nvPicPr>
          <p:cNvPr id="303" name="Picture 302" descr="A close up of a logo&#10;&#10;Description automatically generated">
            <a:extLst>
              <a:ext uri="{FF2B5EF4-FFF2-40B4-BE49-F238E27FC236}">
                <a16:creationId xmlns:a16="http://schemas.microsoft.com/office/drawing/2014/main" id="{6E850760-871A-4F4F-A68C-9F013C5313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12" y="4526511"/>
            <a:ext cx="125309" cy="81470"/>
          </a:xfrm>
          <a:prstGeom prst="rect">
            <a:avLst/>
          </a:prstGeom>
        </p:spPr>
      </p:pic>
      <p:pic>
        <p:nvPicPr>
          <p:cNvPr id="305" name="Picture 304" descr="A close up of a logo&#10;&#10;Description automatically generated">
            <a:extLst>
              <a:ext uri="{FF2B5EF4-FFF2-40B4-BE49-F238E27FC236}">
                <a16:creationId xmlns:a16="http://schemas.microsoft.com/office/drawing/2014/main" id="{DB8586CB-92B9-407D-89FB-06EAA15905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26" y="4201316"/>
            <a:ext cx="125309" cy="81470"/>
          </a:xfrm>
          <a:prstGeom prst="rect">
            <a:avLst/>
          </a:prstGeom>
        </p:spPr>
      </p:pic>
      <p:pic>
        <p:nvPicPr>
          <p:cNvPr id="306" name="Picture 305" descr="A close up of a logo&#10;&#10;Description automatically generated">
            <a:extLst>
              <a:ext uri="{FF2B5EF4-FFF2-40B4-BE49-F238E27FC236}">
                <a16:creationId xmlns:a16="http://schemas.microsoft.com/office/drawing/2014/main" id="{97EFB4C9-3FC0-445D-B8DB-A037D9FD6A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50" y="4526511"/>
            <a:ext cx="125309" cy="81470"/>
          </a:xfrm>
          <a:prstGeom prst="rect">
            <a:avLst/>
          </a:prstGeom>
        </p:spPr>
      </p:pic>
      <p:pic>
        <p:nvPicPr>
          <p:cNvPr id="307" name="Picture 306" descr="A close up of a logo&#10;&#10;Description automatically generated">
            <a:extLst>
              <a:ext uri="{FF2B5EF4-FFF2-40B4-BE49-F238E27FC236}">
                <a16:creationId xmlns:a16="http://schemas.microsoft.com/office/drawing/2014/main" id="{C1F3FDEC-E604-4BC2-9091-4ACCA89F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16" y="5191326"/>
            <a:ext cx="125309" cy="81470"/>
          </a:xfrm>
          <a:prstGeom prst="rect">
            <a:avLst/>
          </a:prstGeom>
        </p:spPr>
      </p:pic>
      <p:pic>
        <p:nvPicPr>
          <p:cNvPr id="308" name="Picture 307" descr="A close up of a logo&#10;&#10;Description automatically generated">
            <a:extLst>
              <a:ext uri="{FF2B5EF4-FFF2-40B4-BE49-F238E27FC236}">
                <a16:creationId xmlns:a16="http://schemas.microsoft.com/office/drawing/2014/main" id="{61003E31-2091-4674-AA71-2CF9E9D8EE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30" y="4858988"/>
            <a:ext cx="125309" cy="81470"/>
          </a:xfrm>
          <a:prstGeom prst="rect">
            <a:avLst/>
          </a:prstGeom>
        </p:spPr>
      </p:pic>
      <p:pic>
        <p:nvPicPr>
          <p:cNvPr id="312" name="Picture 311" descr="A close up of a logo&#10;&#10;Description automatically generated">
            <a:extLst>
              <a:ext uri="{FF2B5EF4-FFF2-40B4-BE49-F238E27FC236}">
                <a16:creationId xmlns:a16="http://schemas.microsoft.com/office/drawing/2014/main" id="{B3AFDB77-C727-4B00-9B29-4CA1A241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54" y="5191326"/>
            <a:ext cx="125309" cy="81470"/>
          </a:xfrm>
          <a:prstGeom prst="rect">
            <a:avLst/>
          </a:prstGeom>
        </p:spPr>
      </p:pic>
      <p:pic>
        <p:nvPicPr>
          <p:cNvPr id="313" name="Picture 312" descr="A close up of a logo&#10;&#10;Description automatically generated">
            <a:extLst>
              <a:ext uri="{FF2B5EF4-FFF2-40B4-BE49-F238E27FC236}">
                <a16:creationId xmlns:a16="http://schemas.microsoft.com/office/drawing/2014/main" id="{BDACD2D3-153C-4B13-BE5E-751B795F85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1" y="5193498"/>
            <a:ext cx="125309" cy="81470"/>
          </a:xfrm>
          <a:prstGeom prst="rect">
            <a:avLst/>
          </a:prstGeom>
        </p:spPr>
      </p:pic>
      <p:pic>
        <p:nvPicPr>
          <p:cNvPr id="315" name="Picture 314" descr="A close up of a logo&#10;&#10;Description automatically generated">
            <a:extLst>
              <a:ext uri="{FF2B5EF4-FFF2-40B4-BE49-F238E27FC236}">
                <a16:creationId xmlns:a16="http://schemas.microsoft.com/office/drawing/2014/main" id="{2F1A89DC-E7FE-40CA-8558-F550725AF1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65" y="4861160"/>
            <a:ext cx="125309" cy="81470"/>
          </a:xfrm>
          <a:prstGeom prst="rect">
            <a:avLst/>
          </a:prstGeom>
        </p:spPr>
      </p:pic>
      <p:pic>
        <p:nvPicPr>
          <p:cNvPr id="316" name="Picture 315" descr="A close up of a logo&#10;&#10;Description automatically generated">
            <a:extLst>
              <a:ext uri="{FF2B5EF4-FFF2-40B4-BE49-F238E27FC236}">
                <a16:creationId xmlns:a16="http://schemas.microsoft.com/office/drawing/2014/main" id="{399565F0-C4F0-4237-8737-14B758D67C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9" y="5193498"/>
            <a:ext cx="125309" cy="81470"/>
          </a:xfrm>
          <a:prstGeom prst="rect">
            <a:avLst/>
          </a:prstGeom>
        </p:spPr>
      </p:pic>
      <p:pic>
        <p:nvPicPr>
          <p:cNvPr id="319" name="Picture 318" descr="A close up of a logo&#10;&#10;Description automatically generated">
            <a:extLst>
              <a:ext uri="{FF2B5EF4-FFF2-40B4-BE49-F238E27FC236}">
                <a16:creationId xmlns:a16="http://schemas.microsoft.com/office/drawing/2014/main" id="{8760E641-6CED-4719-AE68-47767F6895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13" y="3218476"/>
            <a:ext cx="125309" cy="81470"/>
          </a:xfrm>
          <a:prstGeom prst="rect">
            <a:avLst/>
          </a:prstGeom>
        </p:spPr>
      </p:pic>
      <p:pic>
        <p:nvPicPr>
          <p:cNvPr id="320" name="Picture 319" descr="A close up of a logo&#10;&#10;Description automatically generated">
            <a:extLst>
              <a:ext uri="{FF2B5EF4-FFF2-40B4-BE49-F238E27FC236}">
                <a16:creationId xmlns:a16="http://schemas.microsoft.com/office/drawing/2014/main" id="{B42F480A-0F67-4F16-9966-C522878D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27" y="2886137"/>
            <a:ext cx="125309" cy="81470"/>
          </a:xfrm>
          <a:prstGeom prst="rect">
            <a:avLst/>
          </a:prstGeom>
        </p:spPr>
      </p:pic>
      <p:pic>
        <p:nvPicPr>
          <p:cNvPr id="321" name="Picture 320" descr="A close up of a logo&#10;&#10;Description automatically generated">
            <a:extLst>
              <a:ext uri="{FF2B5EF4-FFF2-40B4-BE49-F238E27FC236}">
                <a16:creationId xmlns:a16="http://schemas.microsoft.com/office/drawing/2014/main" id="{25593FCF-C715-44B7-B918-E95F6FD202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51" y="3218476"/>
            <a:ext cx="125309" cy="81470"/>
          </a:xfrm>
          <a:prstGeom prst="rect">
            <a:avLst/>
          </a:prstGeom>
        </p:spPr>
      </p:pic>
      <p:pic>
        <p:nvPicPr>
          <p:cNvPr id="322" name="Picture 321" descr="A close up of a logo&#10;&#10;Description automatically generated">
            <a:extLst>
              <a:ext uri="{FF2B5EF4-FFF2-40B4-BE49-F238E27FC236}">
                <a16:creationId xmlns:a16="http://schemas.microsoft.com/office/drawing/2014/main" id="{5E4E99DD-6B88-4726-94FE-4D07AB5DA3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17" y="3876146"/>
            <a:ext cx="125309" cy="81470"/>
          </a:xfrm>
          <a:prstGeom prst="rect">
            <a:avLst/>
          </a:prstGeom>
        </p:spPr>
      </p:pic>
      <p:pic>
        <p:nvPicPr>
          <p:cNvPr id="323" name="Picture 322" descr="A close up of a logo&#10;&#10;Description automatically generated">
            <a:extLst>
              <a:ext uri="{FF2B5EF4-FFF2-40B4-BE49-F238E27FC236}">
                <a16:creationId xmlns:a16="http://schemas.microsoft.com/office/drawing/2014/main" id="{BD835042-C539-4C84-904F-24004B57F0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1" y="3541427"/>
            <a:ext cx="125309" cy="81470"/>
          </a:xfrm>
          <a:prstGeom prst="rect">
            <a:avLst/>
          </a:prstGeom>
        </p:spPr>
      </p:pic>
      <p:pic>
        <p:nvPicPr>
          <p:cNvPr id="324" name="Picture 323" descr="A close up of a logo&#10;&#10;Description automatically generated">
            <a:extLst>
              <a:ext uri="{FF2B5EF4-FFF2-40B4-BE49-F238E27FC236}">
                <a16:creationId xmlns:a16="http://schemas.microsoft.com/office/drawing/2014/main" id="{60A165E8-F833-4790-A124-4A4133BBD4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55" y="3873765"/>
            <a:ext cx="125309" cy="81470"/>
          </a:xfrm>
          <a:prstGeom prst="rect">
            <a:avLst/>
          </a:prstGeom>
        </p:spPr>
      </p:pic>
      <p:pic>
        <p:nvPicPr>
          <p:cNvPr id="325" name="Picture 324" descr="A close up of a logo&#10;&#10;Description automatically generated">
            <a:extLst>
              <a:ext uri="{FF2B5EF4-FFF2-40B4-BE49-F238E27FC236}">
                <a16:creationId xmlns:a16="http://schemas.microsoft.com/office/drawing/2014/main" id="{6A475AF7-09C8-4978-8ECC-8C0C5F65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3875937"/>
            <a:ext cx="125309" cy="81470"/>
          </a:xfrm>
          <a:prstGeom prst="rect">
            <a:avLst/>
          </a:prstGeom>
        </p:spPr>
      </p:pic>
      <p:pic>
        <p:nvPicPr>
          <p:cNvPr id="326" name="Picture 325" descr="A close up of a logo&#10;&#10;Description automatically generated">
            <a:extLst>
              <a:ext uri="{FF2B5EF4-FFF2-40B4-BE49-F238E27FC236}">
                <a16:creationId xmlns:a16="http://schemas.microsoft.com/office/drawing/2014/main" id="{64698892-F17F-4141-809E-528F6605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3543599"/>
            <a:ext cx="125309" cy="81470"/>
          </a:xfrm>
          <a:prstGeom prst="rect">
            <a:avLst/>
          </a:prstGeom>
        </p:spPr>
      </p:pic>
      <p:pic>
        <p:nvPicPr>
          <p:cNvPr id="327" name="Picture 326" descr="A close up of a logo&#10;&#10;Description automatically generated">
            <a:extLst>
              <a:ext uri="{FF2B5EF4-FFF2-40B4-BE49-F238E27FC236}">
                <a16:creationId xmlns:a16="http://schemas.microsoft.com/office/drawing/2014/main" id="{F74B17C8-1420-4182-8C66-7C798D48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3875937"/>
            <a:ext cx="125309" cy="81470"/>
          </a:xfrm>
          <a:prstGeom prst="rect">
            <a:avLst/>
          </a:prstGeom>
        </p:spPr>
      </p:pic>
      <p:pic>
        <p:nvPicPr>
          <p:cNvPr id="328" name="Picture 327" descr="A close up of a logo&#10;&#10;Description automatically generated">
            <a:extLst>
              <a:ext uri="{FF2B5EF4-FFF2-40B4-BE49-F238E27FC236}">
                <a16:creationId xmlns:a16="http://schemas.microsoft.com/office/drawing/2014/main" id="{6E806D0E-3B06-4721-AE6D-ADBBDF6436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86495" y="4697007"/>
            <a:ext cx="771686" cy="385200"/>
          </a:xfrm>
          <a:prstGeom prst="rect">
            <a:avLst/>
          </a:prstGeom>
        </p:spPr>
      </p:pic>
      <p:pic>
        <p:nvPicPr>
          <p:cNvPr id="329" name="Picture 328" descr="A close up of a logo&#10;&#10;Description automatically generated">
            <a:extLst>
              <a:ext uri="{FF2B5EF4-FFF2-40B4-BE49-F238E27FC236}">
                <a16:creationId xmlns:a16="http://schemas.microsoft.com/office/drawing/2014/main" id="{C1E4F029-42E8-402C-B1E5-602906E57C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3274" y="5033552"/>
            <a:ext cx="385761" cy="192654"/>
          </a:xfrm>
          <a:prstGeom prst="rect">
            <a:avLst/>
          </a:prstGeom>
        </p:spPr>
      </p:pic>
      <p:pic>
        <p:nvPicPr>
          <p:cNvPr id="330" name="Picture 329" descr="A close up of a logo&#10;&#10;Description automatically generated">
            <a:extLst>
              <a:ext uri="{FF2B5EF4-FFF2-40B4-BE49-F238E27FC236}">
                <a16:creationId xmlns:a16="http://schemas.microsoft.com/office/drawing/2014/main" id="{F7A5B8AA-4EAB-4FFD-A7AA-07821E2A05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0579" y="3699896"/>
            <a:ext cx="385761" cy="192654"/>
          </a:xfrm>
          <a:prstGeom prst="rect">
            <a:avLst/>
          </a:prstGeom>
        </p:spPr>
      </p:pic>
      <p:pic>
        <p:nvPicPr>
          <p:cNvPr id="331" name="Picture 330" descr="A close up of a logo&#10;&#10;Description automatically generated">
            <a:extLst>
              <a:ext uri="{FF2B5EF4-FFF2-40B4-BE49-F238E27FC236}">
                <a16:creationId xmlns:a16="http://schemas.microsoft.com/office/drawing/2014/main" id="{55165E05-4DA3-4998-8F0D-5319842920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3251" y="5186037"/>
            <a:ext cx="192919" cy="96347"/>
          </a:xfrm>
          <a:prstGeom prst="rect">
            <a:avLst/>
          </a:prstGeom>
        </p:spPr>
      </p:pic>
      <p:pic>
        <p:nvPicPr>
          <p:cNvPr id="332" name="Picture 331" descr="A close up of a logo&#10;&#10;Description automatically generated">
            <a:extLst>
              <a:ext uri="{FF2B5EF4-FFF2-40B4-BE49-F238E27FC236}">
                <a16:creationId xmlns:a16="http://schemas.microsoft.com/office/drawing/2014/main" id="{CCD7D20F-941F-4B9B-8C48-2734C0BEB30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12807" y="4519383"/>
            <a:ext cx="192919" cy="96347"/>
          </a:xfrm>
          <a:prstGeom prst="rect">
            <a:avLst/>
          </a:prstGeom>
        </p:spPr>
      </p:pic>
      <p:pic>
        <p:nvPicPr>
          <p:cNvPr id="333" name="Picture 332" descr="A close up of a logo&#10;&#10;Description automatically generated">
            <a:extLst>
              <a:ext uri="{FF2B5EF4-FFF2-40B4-BE49-F238E27FC236}">
                <a16:creationId xmlns:a16="http://schemas.microsoft.com/office/drawing/2014/main" id="{E727C9EB-8AEE-485E-8C84-4DE64DD88B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1617" y="3866112"/>
            <a:ext cx="192919" cy="96347"/>
          </a:xfrm>
          <a:prstGeom prst="rect">
            <a:avLst/>
          </a:prstGeom>
        </p:spPr>
      </p:pic>
      <p:pic>
        <p:nvPicPr>
          <p:cNvPr id="334" name="Picture 333" descr="A close up of a logo&#10;&#10;Description automatically generated">
            <a:extLst>
              <a:ext uri="{FF2B5EF4-FFF2-40B4-BE49-F238E27FC236}">
                <a16:creationId xmlns:a16="http://schemas.microsoft.com/office/drawing/2014/main" id="{9EABE6B4-A3AF-4700-A7A3-FE34CD42A1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5789" y="3865799"/>
            <a:ext cx="192919" cy="96347"/>
          </a:xfrm>
          <a:prstGeom prst="rect">
            <a:avLst/>
          </a:prstGeom>
        </p:spPr>
      </p:pic>
      <p:pic>
        <p:nvPicPr>
          <p:cNvPr id="335" name="Picture 334" descr="A close up of a logo&#10;&#10;Description automatically generated">
            <a:extLst>
              <a:ext uri="{FF2B5EF4-FFF2-40B4-BE49-F238E27FC236}">
                <a16:creationId xmlns:a16="http://schemas.microsoft.com/office/drawing/2014/main" id="{3B667CDE-B1CF-4CE3-980F-6264CDC499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75346" y="3199145"/>
            <a:ext cx="192919" cy="96347"/>
          </a:xfrm>
          <a:prstGeom prst="rect">
            <a:avLst/>
          </a:prstGeom>
        </p:spPr>
      </p:pic>
      <p:pic>
        <p:nvPicPr>
          <p:cNvPr id="336" name="Picture 335" descr="A close up of a logo&#10;&#10;Description automatically generated">
            <a:extLst>
              <a:ext uri="{FF2B5EF4-FFF2-40B4-BE49-F238E27FC236}">
                <a16:creationId xmlns:a16="http://schemas.microsoft.com/office/drawing/2014/main" id="{84CDDCF4-1C2D-4907-A525-9E71A8559C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1223" y="5193498"/>
            <a:ext cx="192919" cy="96347"/>
          </a:xfrm>
          <a:prstGeom prst="rect">
            <a:avLst/>
          </a:prstGeom>
        </p:spPr>
      </p:pic>
      <p:pic>
        <p:nvPicPr>
          <p:cNvPr id="337" name="Picture 336" descr="A close up of a logo&#10;&#10;Description automatically generated">
            <a:extLst>
              <a:ext uri="{FF2B5EF4-FFF2-40B4-BE49-F238E27FC236}">
                <a16:creationId xmlns:a16="http://schemas.microsoft.com/office/drawing/2014/main" id="{C4C6A0BB-A951-47B3-8996-B162CF62C5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7413" y="5020118"/>
            <a:ext cx="385761" cy="192654"/>
          </a:xfrm>
          <a:prstGeom prst="rect">
            <a:avLst/>
          </a:prstGeom>
        </p:spPr>
      </p:pic>
      <p:pic>
        <p:nvPicPr>
          <p:cNvPr id="338" name="Picture 337" descr="A close up of a logo&#10;&#10;Description automatically generated">
            <a:extLst>
              <a:ext uri="{FF2B5EF4-FFF2-40B4-BE49-F238E27FC236}">
                <a16:creationId xmlns:a16="http://schemas.microsoft.com/office/drawing/2014/main" id="{42E4E490-82F3-49AB-939D-FBF15CD1A3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7390" y="5172603"/>
            <a:ext cx="192919" cy="96347"/>
          </a:xfrm>
          <a:prstGeom prst="rect">
            <a:avLst/>
          </a:prstGeom>
        </p:spPr>
      </p:pic>
      <p:pic>
        <p:nvPicPr>
          <p:cNvPr id="339" name="Picture 338" descr="A close up of a logo&#10;&#10;Description automatically generated">
            <a:extLst>
              <a:ext uri="{FF2B5EF4-FFF2-40B4-BE49-F238E27FC236}">
                <a16:creationId xmlns:a16="http://schemas.microsoft.com/office/drawing/2014/main" id="{1ED79BCD-E455-4731-BA1F-5EA3BA0E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6946" y="4505949"/>
            <a:ext cx="192919" cy="96347"/>
          </a:xfrm>
          <a:prstGeom prst="rect">
            <a:avLst/>
          </a:prstGeom>
        </p:spPr>
      </p:pic>
      <p:pic>
        <p:nvPicPr>
          <p:cNvPr id="340" name="Picture 339" descr="A close up of a logo&#10;&#10;Description automatically generated">
            <a:extLst>
              <a:ext uri="{FF2B5EF4-FFF2-40B4-BE49-F238E27FC236}">
                <a16:creationId xmlns:a16="http://schemas.microsoft.com/office/drawing/2014/main" id="{D7F2E1DD-08BE-4020-9653-FABA6C54F7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65362" y="5180064"/>
            <a:ext cx="192919" cy="96347"/>
          </a:xfrm>
          <a:prstGeom prst="rect">
            <a:avLst/>
          </a:prstGeom>
        </p:spPr>
      </p:pic>
      <p:pic>
        <p:nvPicPr>
          <p:cNvPr id="1025" name="Picture 1024" descr="A picture containing object&#10;&#10;Description automatically generated">
            <a:extLst>
              <a:ext uri="{FF2B5EF4-FFF2-40B4-BE49-F238E27FC236}">
                <a16:creationId xmlns:a16="http://schemas.microsoft.com/office/drawing/2014/main" id="{E35FAED2-231B-4BA4-A2A6-1735B97E99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479" y="5330761"/>
            <a:ext cx="6130820" cy="1922179"/>
          </a:xfrm>
          <a:prstGeom prst="rect">
            <a:avLst/>
          </a:prstGeom>
        </p:spPr>
      </p:pic>
      <p:pic>
        <p:nvPicPr>
          <p:cNvPr id="245" name="Picture 244" descr="A picture containing object&#10;&#10;Description automatically generated">
            <a:extLst>
              <a:ext uri="{FF2B5EF4-FFF2-40B4-BE49-F238E27FC236}">
                <a16:creationId xmlns:a16="http://schemas.microsoft.com/office/drawing/2014/main" id="{3F65B539-8356-4925-8123-19D1EAC523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2874046" y="1276149"/>
            <a:ext cx="6130820" cy="1922179"/>
          </a:xfrm>
          <a:prstGeom prst="rect">
            <a:avLst/>
          </a:prstGeom>
        </p:spPr>
      </p:pic>
      <p:pic>
        <p:nvPicPr>
          <p:cNvPr id="246" name="Picture 245" descr="A picture containing object&#10;&#10;Description automatically generated">
            <a:extLst>
              <a:ext uri="{FF2B5EF4-FFF2-40B4-BE49-F238E27FC236}">
                <a16:creationId xmlns:a16="http://schemas.microsoft.com/office/drawing/2014/main" id="{71A87370-0830-47F8-B8F2-AF390189A5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-1808843" y="1275355"/>
            <a:ext cx="6130820" cy="19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23FA91A-425B-4632-BD64-012CF7365774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4" name="Picture 113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FFEB3FE3-1774-4268-BBEA-509EE90E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45100"/>
            <a:ext cx="6138352" cy="5321603"/>
          </a:xfrm>
          <a:prstGeom prst="rect">
            <a:avLst/>
          </a:prstGeom>
        </p:spPr>
      </p:pic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5F086094-25F9-46DC-8775-A239147DDF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68" y="2704249"/>
            <a:ext cx="1993900" cy="1292608"/>
          </a:xfrm>
          <a:prstGeom prst="rect">
            <a:avLst/>
          </a:prstGeom>
        </p:spPr>
      </p:pic>
      <p:pic>
        <p:nvPicPr>
          <p:cNvPr id="116" name="Picture 115" descr="A close up of a logo&#10;&#10;Description automatically generated">
            <a:extLst>
              <a:ext uri="{FF2B5EF4-FFF2-40B4-BE49-F238E27FC236}">
                <a16:creationId xmlns:a16="http://schemas.microsoft.com/office/drawing/2014/main" id="{40EA1D51-357A-4AA8-999D-A246F1C741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72" y="1386325"/>
            <a:ext cx="999567" cy="648000"/>
          </a:xfrm>
          <a:prstGeom prst="rect">
            <a:avLst/>
          </a:prstGeom>
        </p:spPr>
      </p:pic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5927AE6B-BA45-4723-9C45-4717548824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6" y="2039087"/>
            <a:ext cx="500400" cy="324895"/>
          </a:xfrm>
          <a:prstGeom prst="rect">
            <a:avLst/>
          </a:prstGeom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71C3A903-6F98-4740-A728-B838DD8C0B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9" y="716401"/>
            <a:ext cx="500400" cy="324895"/>
          </a:xfrm>
          <a:prstGeom prst="rect">
            <a:avLst/>
          </a:prstGeom>
        </p:spPr>
      </p:pic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477AB9E0-C956-43BB-976D-EF6C6EED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2" y="2039087"/>
            <a:ext cx="500400" cy="324895"/>
          </a:xfrm>
          <a:prstGeom prst="rect">
            <a:avLst/>
          </a:prstGeom>
        </p:spPr>
      </p:pic>
      <p:pic>
        <p:nvPicPr>
          <p:cNvPr id="120" name="Picture 119" descr="A close up of a logo&#10;&#10;Description automatically generated">
            <a:extLst>
              <a:ext uri="{FF2B5EF4-FFF2-40B4-BE49-F238E27FC236}">
                <a16:creationId xmlns:a16="http://schemas.microsoft.com/office/drawing/2014/main" id="{972D298D-C27D-43FE-B899-26E095109B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1" y="1049485"/>
            <a:ext cx="250681" cy="162787"/>
          </a:xfrm>
          <a:prstGeom prst="rect">
            <a:avLst/>
          </a:prstGeom>
        </p:spPr>
      </p:pic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B49F8A05-2C6E-4832-AA1D-EECF49F6B0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50" y="385435"/>
            <a:ext cx="250681" cy="162786"/>
          </a:xfrm>
          <a:prstGeom prst="rect">
            <a:avLst/>
          </a:prstGeom>
        </p:spPr>
      </p:pic>
      <p:pic>
        <p:nvPicPr>
          <p:cNvPr id="123" name="Picture 122" descr="A close up of a logo&#10;&#10;Description automatically generated">
            <a:extLst>
              <a:ext uri="{FF2B5EF4-FFF2-40B4-BE49-F238E27FC236}">
                <a16:creationId xmlns:a16="http://schemas.microsoft.com/office/drawing/2014/main" id="{26166276-7CA9-467A-AB6E-C9D0900FBB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02" y="1049485"/>
            <a:ext cx="250681" cy="162787"/>
          </a:xfrm>
          <a:prstGeom prst="rect">
            <a:avLst/>
          </a:prstGeom>
        </p:spPr>
      </p:pic>
      <p:pic>
        <p:nvPicPr>
          <p:cNvPr id="125" name="Picture 124" descr="A close up of a logo&#10;&#10;Description automatically generated">
            <a:extLst>
              <a:ext uri="{FF2B5EF4-FFF2-40B4-BE49-F238E27FC236}">
                <a16:creationId xmlns:a16="http://schemas.microsoft.com/office/drawing/2014/main" id="{CADFC5CC-EDD6-466B-B4A4-6DDE69AD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22" y="2377862"/>
            <a:ext cx="250681" cy="162787"/>
          </a:xfrm>
          <a:prstGeom prst="rect">
            <a:avLst/>
          </a:prstGeom>
        </p:spPr>
      </p:pic>
      <p:pic>
        <p:nvPicPr>
          <p:cNvPr id="127" name="Picture 126" descr="A close up of a logo&#10;&#10;Description automatically generated">
            <a:extLst>
              <a:ext uri="{FF2B5EF4-FFF2-40B4-BE49-F238E27FC236}">
                <a16:creationId xmlns:a16="http://schemas.microsoft.com/office/drawing/2014/main" id="{24F23AC0-DC4E-45E4-9B84-F978F03327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1" y="1713812"/>
            <a:ext cx="250681" cy="162786"/>
          </a:xfrm>
          <a:prstGeom prst="rect">
            <a:avLst/>
          </a:prstGeom>
        </p:spPr>
      </p:pic>
      <p:pic>
        <p:nvPicPr>
          <p:cNvPr id="128" name="Picture 127" descr="A close up of a logo&#10;&#10;Description automatically generated">
            <a:extLst>
              <a:ext uri="{FF2B5EF4-FFF2-40B4-BE49-F238E27FC236}">
                <a16:creationId xmlns:a16="http://schemas.microsoft.com/office/drawing/2014/main" id="{38A16FA1-F2A9-4C79-91A2-8B3267A788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03" y="2377862"/>
            <a:ext cx="250681" cy="162787"/>
          </a:xfrm>
          <a:prstGeom prst="rect">
            <a:avLst/>
          </a:prstGeom>
        </p:spPr>
      </p:pic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BFC41F77-A4FF-4648-93A8-0821D086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05" y="2382202"/>
            <a:ext cx="250681" cy="162787"/>
          </a:xfrm>
          <a:prstGeom prst="rect">
            <a:avLst/>
          </a:prstGeom>
        </p:spPr>
      </p:pic>
      <p:pic>
        <p:nvPicPr>
          <p:cNvPr id="130" name="Picture 129" descr="A close up of a logo&#10;&#10;Description automatically generated">
            <a:extLst>
              <a:ext uri="{FF2B5EF4-FFF2-40B4-BE49-F238E27FC236}">
                <a16:creationId xmlns:a16="http://schemas.microsoft.com/office/drawing/2014/main" id="{77442965-C661-4684-8BE7-4C21DA3B0F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4" y="1718152"/>
            <a:ext cx="250681" cy="162786"/>
          </a:xfrm>
          <a:prstGeom prst="rect">
            <a:avLst/>
          </a:prstGeom>
        </p:spPr>
      </p:pic>
      <p:pic>
        <p:nvPicPr>
          <p:cNvPr id="132" name="Picture 131" descr="A close up of a logo&#10;&#10;Description automatically generated">
            <a:extLst>
              <a:ext uri="{FF2B5EF4-FFF2-40B4-BE49-F238E27FC236}">
                <a16:creationId xmlns:a16="http://schemas.microsoft.com/office/drawing/2014/main" id="{8B1F71BE-A93D-4A04-AEB8-2CCBC1B065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86" y="2382202"/>
            <a:ext cx="250681" cy="162787"/>
          </a:xfrm>
          <a:prstGeom prst="rect">
            <a:avLst/>
          </a:prstGeom>
        </p:spPr>
      </p:pic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BECEA5F9-6554-4089-B31F-F651AF7B6B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06" y="1877280"/>
            <a:ext cx="125309" cy="81470"/>
          </a:xfrm>
          <a:prstGeom prst="rect">
            <a:avLst/>
          </a:prstGeom>
        </p:spPr>
      </p:pic>
      <p:pic>
        <p:nvPicPr>
          <p:cNvPr id="136" name="Picture 135" descr="A close up of a logo&#10;&#10;Description automatically generated">
            <a:extLst>
              <a:ext uri="{FF2B5EF4-FFF2-40B4-BE49-F238E27FC236}">
                <a16:creationId xmlns:a16="http://schemas.microsoft.com/office/drawing/2014/main" id="{32C41F46-2749-41A0-8DE3-11C661E784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20" y="1552085"/>
            <a:ext cx="125309" cy="81470"/>
          </a:xfrm>
          <a:prstGeom prst="rect">
            <a:avLst/>
          </a:prstGeom>
        </p:spPr>
      </p:pic>
      <p:pic>
        <p:nvPicPr>
          <p:cNvPr id="137" name="Picture 136" descr="A close up of a logo&#10;&#10;Description automatically generated">
            <a:extLst>
              <a:ext uri="{FF2B5EF4-FFF2-40B4-BE49-F238E27FC236}">
                <a16:creationId xmlns:a16="http://schemas.microsoft.com/office/drawing/2014/main" id="{479C224A-DE30-4598-A6F5-DB5E56E8C5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44" y="1877280"/>
            <a:ext cx="125309" cy="81470"/>
          </a:xfrm>
          <a:prstGeom prst="rect">
            <a:avLst/>
          </a:prstGeom>
        </p:spPr>
      </p:pic>
      <p:pic>
        <p:nvPicPr>
          <p:cNvPr id="138" name="Picture 137" descr="A close up of a logo&#10;&#10;Description automatically generated">
            <a:extLst>
              <a:ext uri="{FF2B5EF4-FFF2-40B4-BE49-F238E27FC236}">
                <a16:creationId xmlns:a16="http://schemas.microsoft.com/office/drawing/2014/main" id="{CE753F98-F58A-4ED9-AE4E-C44C287E5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2537333"/>
            <a:ext cx="125309" cy="81470"/>
          </a:xfrm>
          <a:prstGeom prst="rect">
            <a:avLst/>
          </a:prstGeom>
        </p:spPr>
      </p:pic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869995D8-FC45-49EA-80CD-BABC413711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2207376"/>
            <a:ext cx="125309" cy="81470"/>
          </a:xfrm>
          <a:prstGeom prst="rect">
            <a:avLst/>
          </a:prstGeom>
        </p:spPr>
      </p:pic>
      <p:pic>
        <p:nvPicPr>
          <p:cNvPr id="141" name="Picture 140" descr="A close up of a logo&#10;&#10;Description automatically generated">
            <a:extLst>
              <a:ext uri="{FF2B5EF4-FFF2-40B4-BE49-F238E27FC236}">
                <a16:creationId xmlns:a16="http://schemas.microsoft.com/office/drawing/2014/main" id="{4727F019-422C-46C1-9E05-ACF2528998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2537333"/>
            <a:ext cx="125309" cy="81470"/>
          </a:xfrm>
          <a:prstGeom prst="rect">
            <a:avLst/>
          </a:prstGeom>
        </p:spPr>
      </p:pic>
      <p:pic>
        <p:nvPicPr>
          <p:cNvPr id="143" name="Picture 142" descr="A close up of a logo&#10;&#10;Description automatically generated">
            <a:extLst>
              <a:ext uri="{FF2B5EF4-FFF2-40B4-BE49-F238E27FC236}">
                <a16:creationId xmlns:a16="http://schemas.microsoft.com/office/drawing/2014/main" id="{D62A9902-2A8A-4C97-A46C-EEC5A72954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" y="2537124"/>
            <a:ext cx="125309" cy="81470"/>
          </a:xfrm>
          <a:prstGeom prst="rect">
            <a:avLst/>
          </a:prstGeom>
        </p:spPr>
      </p:pic>
      <p:pic>
        <p:nvPicPr>
          <p:cNvPr id="145" name="Picture 144" descr="A close up of a logo&#10;&#10;Description automatically generated">
            <a:extLst>
              <a:ext uri="{FF2B5EF4-FFF2-40B4-BE49-F238E27FC236}">
                <a16:creationId xmlns:a16="http://schemas.microsoft.com/office/drawing/2014/main" id="{80D6752B-365C-43DF-9223-16D913C296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59" y="2214310"/>
            <a:ext cx="125309" cy="81470"/>
          </a:xfrm>
          <a:prstGeom prst="rect">
            <a:avLst/>
          </a:prstGeom>
        </p:spPr>
      </p:pic>
      <p:pic>
        <p:nvPicPr>
          <p:cNvPr id="146" name="Picture 145" descr="A close up of a logo&#10;&#10;Description automatically generated">
            <a:extLst>
              <a:ext uri="{FF2B5EF4-FFF2-40B4-BE49-F238E27FC236}">
                <a16:creationId xmlns:a16="http://schemas.microsoft.com/office/drawing/2014/main" id="{6C1100FE-0BDB-4450-B098-B4D2BEFE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83" y="2539505"/>
            <a:ext cx="125309" cy="81470"/>
          </a:xfrm>
          <a:prstGeom prst="rect">
            <a:avLst/>
          </a:prstGeom>
        </p:spPr>
      </p:pic>
      <p:pic>
        <p:nvPicPr>
          <p:cNvPr id="147" name="Picture 146" descr="A close up of a logo&#10;&#10;Description automatically generated">
            <a:extLst>
              <a:ext uri="{FF2B5EF4-FFF2-40B4-BE49-F238E27FC236}">
                <a16:creationId xmlns:a16="http://schemas.microsoft.com/office/drawing/2014/main" id="{A63F0E61-604B-4A9E-9C9F-B3B3A3DC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70" y="1871772"/>
            <a:ext cx="125309" cy="81470"/>
          </a:xfrm>
          <a:prstGeom prst="rect">
            <a:avLst/>
          </a:prstGeom>
        </p:spPr>
      </p:pic>
      <p:pic>
        <p:nvPicPr>
          <p:cNvPr id="148" name="Picture 147" descr="A close up of a logo&#10;&#10;Description automatically generated">
            <a:extLst>
              <a:ext uri="{FF2B5EF4-FFF2-40B4-BE49-F238E27FC236}">
                <a16:creationId xmlns:a16="http://schemas.microsoft.com/office/drawing/2014/main" id="{34A25396-E652-4ACB-9D52-21F42DA8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4" y="1546577"/>
            <a:ext cx="125309" cy="81470"/>
          </a:xfrm>
          <a:prstGeom prst="rect">
            <a:avLst/>
          </a:prstGeom>
        </p:spPr>
      </p:pic>
      <p:pic>
        <p:nvPicPr>
          <p:cNvPr id="149" name="Picture 148" descr="A close up of a logo&#10;&#10;Description automatically generated">
            <a:extLst>
              <a:ext uri="{FF2B5EF4-FFF2-40B4-BE49-F238E27FC236}">
                <a16:creationId xmlns:a16="http://schemas.microsoft.com/office/drawing/2014/main" id="{CA678CAD-7163-4D96-BFDC-B689BB6DA8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08" y="1871772"/>
            <a:ext cx="125309" cy="81470"/>
          </a:xfrm>
          <a:prstGeom prst="rect">
            <a:avLst/>
          </a:prstGeom>
        </p:spPr>
      </p:pic>
      <p:pic>
        <p:nvPicPr>
          <p:cNvPr id="150" name="Picture 149" descr="A close up of a logo&#10;&#10;Description automatically generated">
            <a:extLst>
              <a:ext uri="{FF2B5EF4-FFF2-40B4-BE49-F238E27FC236}">
                <a16:creationId xmlns:a16="http://schemas.microsoft.com/office/drawing/2014/main" id="{5BE87069-DCC1-44FE-AC45-38F9C59E55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4" y="2536587"/>
            <a:ext cx="125309" cy="81470"/>
          </a:xfrm>
          <a:prstGeom prst="rect">
            <a:avLst/>
          </a:prstGeom>
        </p:spPr>
      </p:pic>
      <p:pic>
        <p:nvPicPr>
          <p:cNvPr id="151" name="Picture 150" descr="A close up of a logo&#10;&#10;Description automatically generated">
            <a:extLst>
              <a:ext uri="{FF2B5EF4-FFF2-40B4-BE49-F238E27FC236}">
                <a16:creationId xmlns:a16="http://schemas.microsoft.com/office/drawing/2014/main" id="{A28F5B51-58CA-4F6C-BA77-3A32F2FBC9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8" y="2204249"/>
            <a:ext cx="125309" cy="81470"/>
          </a:xfrm>
          <a:prstGeom prst="rect">
            <a:avLst/>
          </a:prstGeom>
        </p:spPr>
      </p:pic>
      <p:pic>
        <p:nvPicPr>
          <p:cNvPr id="152" name="Picture 151" descr="A close up of a logo&#10;&#10;Description automatically generated">
            <a:extLst>
              <a:ext uri="{FF2B5EF4-FFF2-40B4-BE49-F238E27FC236}">
                <a16:creationId xmlns:a16="http://schemas.microsoft.com/office/drawing/2014/main" id="{7F9B75FC-74C3-452B-8516-B74272A6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12" y="2536587"/>
            <a:ext cx="125309" cy="81470"/>
          </a:xfrm>
          <a:prstGeom prst="rect">
            <a:avLst/>
          </a:prstGeom>
        </p:spPr>
      </p:pic>
      <p:pic>
        <p:nvPicPr>
          <p:cNvPr id="153" name="Picture 152" descr="A close up of a logo&#10;&#10;Description automatically generated">
            <a:extLst>
              <a:ext uri="{FF2B5EF4-FFF2-40B4-BE49-F238E27FC236}">
                <a16:creationId xmlns:a16="http://schemas.microsoft.com/office/drawing/2014/main" id="{42773F12-5A06-4CC6-82F4-EB54CBBF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09" y="2538759"/>
            <a:ext cx="125309" cy="81470"/>
          </a:xfrm>
          <a:prstGeom prst="rect">
            <a:avLst/>
          </a:prstGeom>
        </p:spPr>
      </p:pic>
      <p:pic>
        <p:nvPicPr>
          <p:cNvPr id="154" name="Picture 153" descr="A close up of a logo&#10;&#10;Description automatically generated">
            <a:extLst>
              <a:ext uri="{FF2B5EF4-FFF2-40B4-BE49-F238E27FC236}">
                <a16:creationId xmlns:a16="http://schemas.microsoft.com/office/drawing/2014/main" id="{164083CE-34B9-46A2-A985-35B1947EDD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23" y="2206421"/>
            <a:ext cx="125309" cy="81470"/>
          </a:xfrm>
          <a:prstGeom prst="rect">
            <a:avLst/>
          </a:prstGeom>
        </p:spPr>
      </p:pic>
      <p:pic>
        <p:nvPicPr>
          <p:cNvPr id="155" name="Picture 154" descr="A close up of a logo&#10;&#10;Description automatically generated">
            <a:extLst>
              <a:ext uri="{FF2B5EF4-FFF2-40B4-BE49-F238E27FC236}">
                <a16:creationId xmlns:a16="http://schemas.microsoft.com/office/drawing/2014/main" id="{97A26D45-C008-4560-874C-CC347925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7" y="2538759"/>
            <a:ext cx="125309" cy="81470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80DD95DE-F293-445F-B260-9AF0CDBE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71" y="563737"/>
            <a:ext cx="125309" cy="81470"/>
          </a:xfrm>
          <a:prstGeom prst="rect">
            <a:avLst/>
          </a:prstGeom>
        </p:spPr>
      </p:pic>
      <p:pic>
        <p:nvPicPr>
          <p:cNvPr id="158" name="Picture 157" descr="A close up of a logo&#10;&#10;Description automatically generated">
            <a:extLst>
              <a:ext uri="{FF2B5EF4-FFF2-40B4-BE49-F238E27FC236}">
                <a16:creationId xmlns:a16="http://schemas.microsoft.com/office/drawing/2014/main" id="{E672C59B-00BE-4050-B0E8-76360329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5" y="231398"/>
            <a:ext cx="125309" cy="81470"/>
          </a:xfrm>
          <a:prstGeom prst="rect">
            <a:avLst/>
          </a:prstGeom>
        </p:spPr>
      </p:pic>
      <p:pic>
        <p:nvPicPr>
          <p:cNvPr id="160" name="Picture 159" descr="A close up of a logo&#10;&#10;Description automatically generated">
            <a:extLst>
              <a:ext uri="{FF2B5EF4-FFF2-40B4-BE49-F238E27FC236}">
                <a16:creationId xmlns:a16="http://schemas.microsoft.com/office/drawing/2014/main" id="{90ABC4CE-DDC3-4135-8105-664C2386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9" y="563737"/>
            <a:ext cx="125309" cy="81470"/>
          </a:xfrm>
          <a:prstGeom prst="rect">
            <a:avLst/>
          </a:prstGeom>
        </p:spPr>
      </p:pic>
      <p:pic>
        <p:nvPicPr>
          <p:cNvPr id="162" name="Picture 161" descr="A close up of a logo&#10;&#10;Description automatically generated">
            <a:extLst>
              <a:ext uri="{FF2B5EF4-FFF2-40B4-BE49-F238E27FC236}">
                <a16:creationId xmlns:a16="http://schemas.microsoft.com/office/drawing/2014/main" id="{30310327-DBA4-4A0C-A272-074811C50B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5" y="1221407"/>
            <a:ext cx="125309" cy="81470"/>
          </a:xfrm>
          <a:prstGeom prst="rect">
            <a:avLst/>
          </a:prstGeom>
        </p:spPr>
      </p:pic>
      <p:pic>
        <p:nvPicPr>
          <p:cNvPr id="163" name="Picture 162" descr="A close up of a logo&#10;&#10;Description automatically generated">
            <a:extLst>
              <a:ext uri="{FF2B5EF4-FFF2-40B4-BE49-F238E27FC236}">
                <a16:creationId xmlns:a16="http://schemas.microsoft.com/office/drawing/2014/main" id="{6A5E3B16-DF1D-46AB-B244-E82885696C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89" y="886688"/>
            <a:ext cx="125309" cy="81470"/>
          </a:xfrm>
          <a:prstGeom prst="rect">
            <a:avLst/>
          </a:prstGeom>
        </p:spPr>
      </p:pic>
      <p:pic>
        <p:nvPicPr>
          <p:cNvPr id="164" name="Picture 163" descr="A close up of a logo&#10;&#10;Description automatically generated">
            <a:extLst>
              <a:ext uri="{FF2B5EF4-FFF2-40B4-BE49-F238E27FC236}">
                <a16:creationId xmlns:a16="http://schemas.microsoft.com/office/drawing/2014/main" id="{D21BB7A0-523C-4DC3-AC44-4A7F5C4EDA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13" y="1219026"/>
            <a:ext cx="125309" cy="81470"/>
          </a:xfrm>
          <a:prstGeom prst="rect">
            <a:avLst/>
          </a:prstGeom>
        </p:spPr>
      </p:pic>
      <p:pic>
        <p:nvPicPr>
          <p:cNvPr id="165" name="Picture 164" descr="A close up of a logo&#10;&#10;Description automatically generated">
            <a:extLst>
              <a:ext uri="{FF2B5EF4-FFF2-40B4-BE49-F238E27FC236}">
                <a16:creationId xmlns:a16="http://schemas.microsoft.com/office/drawing/2014/main" id="{D270F20D-948B-4991-BECA-61E660822B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1221198"/>
            <a:ext cx="125309" cy="81470"/>
          </a:xfrm>
          <a:prstGeom prst="rect">
            <a:avLst/>
          </a:prstGeom>
        </p:spPr>
      </p:pic>
      <p:pic>
        <p:nvPicPr>
          <p:cNvPr id="167" name="Picture 166" descr="A close up of a logo&#10;&#10;Description automatically generated">
            <a:extLst>
              <a:ext uri="{FF2B5EF4-FFF2-40B4-BE49-F238E27FC236}">
                <a16:creationId xmlns:a16="http://schemas.microsoft.com/office/drawing/2014/main" id="{7B5ACD10-A250-4AE8-AED3-D62D24CF47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888860"/>
            <a:ext cx="125309" cy="81470"/>
          </a:xfrm>
          <a:prstGeom prst="rect">
            <a:avLst/>
          </a:prstGeom>
        </p:spPr>
      </p:pic>
      <p:pic>
        <p:nvPicPr>
          <p:cNvPr id="169" name="Picture 168" descr="A close up of a logo&#10;&#10;Description automatically generated">
            <a:extLst>
              <a:ext uri="{FF2B5EF4-FFF2-40B4-BE49-F238E27FC236}">
                <a16:creationId xmlns:a16="http://schemas.microsoft.com/office/drawing/2014/main" id="{52278BAF-41D7-4F7A-A6F1-2436FB0D9C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1221198"/>
            <a:ext cx="125309" cy="81470"/>
          </a:xfrm>
          <a:prstGeom prst="rect">
            <a:avLst/>
          </a:prstGeom>
        </p:spPr>
      </p:pic>
      <p:pic>
        <p:nvPicPr>
          <p:cNvPr id="171" name="Picture 170" descr="A close up of a logo&#10;&#10;Description automatically generated">
            <a:extLst>
              <a:ext uri="{FF2B5EF4-FFF2-40B4-BE49-F238E27FC236}">
                <a16:creationId xmlns:a16="http://schemas.microsoft.com/office/drawing/2014/main" id="{AC4A7FEA-ADD4-41FC-9293-479200BFDEA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23886" y="3993650"/>
            <a:ext cx="1551914" cy="774664"/>
          </a:xfrm>
          <a:prstGeom prst="rect">
            <a:avLst/>
          </a:prstGeom>
        </p:spPr>
      </p:pic>
      <p:pic>
        <p:nvPicPr>
          <p:cNvPr id="172" name="Picture 171" descr="A close up of a logo&#10;&#10;Description automatically generated">
            <a:extLst>
              <a:ext uri="{FF2B5EF4-FFF2-40B4-BE49-F238E27FC236}">
                <a16:creationId xmlns:a16="http://schemas.microsoft.com/office/drawing/2014/main" id="{EF197EE9-B4AE-4321-B8D0-F9CE3FD34B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13753" y="2042268"/>
            <a:ext cx="771686" cy="385200"/>
          </a:xfrm>
          <a:prstGeom prst="rect">
            <a:avLst/>
          </a:prstGeom>
        </p:spPr>
      </p:pic>
      <p:pic>
        <p:nvPicPr>
          <p:cNvPr id="173" name="Picture 172" descr="A close up of a logo&#10;&#10;Description automatically generated">
            <a:extLst>
              <a:ext uri="{FF2B5EF4-FFF2-40B4-BE49-F238E27FC236}">
                <a16:creationId xmlns:a16="http://schemas.microsoft.com/office/drawing/2014/main" id="{710C023B-95E9-43E7-8EBB-3CBC60A0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0532" y="2378813"/>
            <a:ext cx="385761" cy="192654"/>
          </a:xfrm>
          <a:prstGeom prst="rect">
            <a:avLst/>
          </a:prstGeom>
        </p:spPr>
      </p:pic>
      <p:pic>
        <p:nvPicPr>
          <p:cNvPr id="174" name="Picture 173" descr="A close up of a logo&#10;&#10;Description automatically generated">
            <a:extLst>
              <a:ext uri="{FF2B5EF4-FFF2-40B4-BE49-F238E27FC236}">
                <a16:creationId xmlns:a16="http://schemas.microsoft.com/office/drawing/2014/main" id="{5D91DBD4-F946-4B76-BD53-40E8824925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07837" y="1045157"/>
            <a:ext cx="385761" cy="192654"/>
          </a:xfrm>
          <a:prstGeom prst="rect">
            <a:avLst/>
          </a:prstGeom>
        </p:spPr>
      </p:pic>
      <p:pic>
        <p:nvPicPr>
          <p:cNvPr id="176" name="Picture 175" descr="A close up of a logo&#10;&#10;Description automatically generated">
            <a:extLst>
              <a:ext uri="{FF2B5EF4-FFF2-40B4-BE49-F238E27FC236}">
                <a16:creationId xmlns:a16="http://schemas.microsoft.com/office/drawing/2014/main" id="{5E34A838-3BBB-4215-80F9-EDDA211625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0509" y="2531298"/>
            <a:ext cx="192919" cy="96347"/>
          </a:xfrm>
          <a:prstGeom prst="rect">
            <a:avLst/>
          </a:prstGeom>
        </p:spPr>
      </p:pic>
      <p:pic>
        <p:nvPicPr>
          <p:cNvPr id="178" name="Picture 177" descr="A close up of a logo&#10;&#10;Description automatically generated">
            <a:extLst>
              <a:ext uri="{FF2B5EF4-FFF2-40B4-BE49-F238E27FC236}">
                <a16:creationId xmlns:a16="http://schemas.microsoft.com/office/drawing/2014/main" id="{C90C1770-D90C-42F2-9102-CA83EFF3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0065" y="1864644"/>
            <a:ext cx="192919" cy="96347"/>
          </a:xfrm>
          <a:prstGeom prst="rect">
            <a:avLst/>
          </a:prstGeom>
        </p:spPr>
      </p:pic>
      <p:pic>
        <p:nvPicPr>
          <p:cNvPr id="180" name="Picture 179" descr="A close up of a logo&#10;&#10;Description automatically generated">
            <a:extLst>
              <a:ext uri="{FF2B5EF4-FFF2-40B4-BE49-F238E27FC236}">
                <a16:creationId xmlns:a16="http://schemas.microsoft.com/office/drawing/2014/main" id="{6DF3E1C1-1F65-4C6E-8EE9-59310512A6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18875" y="1211373"/>
            <a:ext cx="192919" cy="96347"/>
          </a:xfrm>
          <a:prstGeom prst="rect">
            <a:avLst/>
          </a:prstGeom>
        </p:spPr>
      </p:pic>
      <p:pic>
        <p:nvPicPr>
          <p:cNvPr id="181" name="Picture 180" descr="A close up of a logo&#10;&#10;Description automatically generated">
            <a:extLst>
              <a:ext uri="{FF2B5EF4-FFF2-40B4-BE49-F238E27FC236}">
                <a16:creationId xmlns:a16="http://schemas.microsoft.com/office/drawing/2014/main" id="{D62630F2-0D8B-43BD-AAB9-F431C426A4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3047" y="1211060"/>
            <a:ext cx="192919" cy="96347"/>
          </a:xfrm>
          <a:prstGeom prst="rect">
            <a:avLst/>
          </a:prstGeom>
        </p:spPr>
      </p:pic>
      <p:pic>
        <p:nvPicPr>
          <p:cNvPr id="182" name="Picture 181" descr="A close up of a logo&#10;&#10;Description automatically generated">
            <a:extLst>
              <a:ext uri="{FF2B5EF4-FFF2-40B4-BE49-F238E27FC236}">
                <a16:creationId xmlns:a16="http://schemas.microsoft.com/office/drawing/2014/main" id="{ABD46FB5-F608-45A9-88E5-B71D4845C5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02604" y="544406"/>
            <a:ext cx="192919" cy="96347"/>
          </a:xfrm>
          <a:prstGeom prst="rect">
            <a:avLst/>
          </a:prstGeom>
        </p:spPr>
      </p:pic>
      <p:pic>
        <p:nvPicPr>
          <p:cNvPr id="183" name="Picture 182" descr="A close up of a logo&#10;&#10;Description automatically generated">
            <a:extLst>
              <a:ext uri="{FF2B5EF4-FFF2-40B4-BE49-F238E27FC236}">
                <a16:creationId xmlns:a16="http://schemas.microsoft.com/office/drawing/2014/main" id="{3C013F96-7C5A-4700-A840-F50E50BB9A8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8481" y="2538759"/>
            <a:ext cx="192919" cy="96347"/>
          </a:xfrm>
          <a:prstGeom prst="rect">
            <a:avLst/>
          </a:prstGeom>
        </p:spPr>
      </p:pic>
      <p:pic>
        <p:nvPicPr>
          <p:cNvPr id="184" name="Picture 183" descr="A close up of a logo&#10;&#10;Description automatically generated">
            <a:extLst>
              <a:ext uri="{FF2B5EF4-FFF2-40B4-BE49-F238E27FC236}">
                <a16:creationId xmlns:a16="http://schemas.microsoft.com/office/drawing/2014/main" id="{7B4347EF-1200-41EC-98A3-4C076755BA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74671" y="2365379"/>
            <a:ext cx="385761" cy="192654"/>
          </a:xfrm>
          <a:prstGeom prst="rect">
            <a:avLst/>
          </a:prstGeom>
        </p:spPr>
      </p:pic>
      <p:pic>
        <p:nvPicPr>
          <p:cNvPr id="185" name="Picture 184" descr="A close up of a logo&#10;&#10;Description automatically generated">
            <a:extLst>
              <a:ext uri="{FF2B5EF4-FFF2-40B4-BE49-F238E27FC236}">
                <a16:creationId xmlns:a16="http://schemas.microsoft.com/office/drawing/2014/main" id="{45652C79-6EFF-4E99-98E3-C4E63A172F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54648" y="2517864"/>
            <a:ext cx="192919" cy="96347"/>
          </a:xfrm>
          <a:prstGeom prst="rect">
            <a:avLst/>
          </a:prstGeom>
        </p:spPr>
      </p:pic>
      <p:pic>
        <p:nvPicPr>
          <p:cNvPr id="186" name="Picture 185" descr="A close up of a logo&#10;&#10;Description automatically generated">
            <a:extLst>
              <a:ext uri="{FF2B5EF4-FFF2-40B4-BE49-F238E27FC236}">
                <a16:creationId xmlns:a16="http://schemas.microsoft.com/office/drawing/2014/main" id="{A0D54B48-D831-4702-951E-B7D59B71F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74204" y="1851210"/>
            <a:ext cx="192919" cy="96347"/>
          </a:xfrm>
          <a:prstGeom prst="rect">
            <a:avLst/>
          </a:prstGeom>
        </p:spPr>
      </p:pic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FCFF407B-8C2C-4BE0-987A-400EAAB653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92620" y="2525325"/>
            <a:ext cx="192919" cy="96347"/>
          </a:xfrm>
          <a:prstGeom prst="rect">
            <a:avLst/>
          </a:prstGeom>
        </p:spPr>
      </p:pic>
      <p:pic>
        <p:nvPicPr>
          <p:cNvPr id="190" name="Picture 189" descr="A close up of a logo&#10;&#10;Description automatically generated">
            <a:extLst>
              <a:ext uri="{FF2B5EF4-FFF2-40B4-BE49-F238E27FC236}">
                <a16:creationId xmlns:a16="http://schemas.microsoft.com/office/drawing/2014/main" id="{0BAC28B4-0856-4488-9F52-C070D63A06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03" y="4015583"/>
            <a:ext cx="999567" cy="648000"/>
          </a:xfrm>
          <a:prstGeom prst="rect">
            <a:avLst/>
          </a:prstGeom>
        </p:spPr>
      </p:pic>
      <p:pic>
        <p:nvPicPr>
          <p:cNvPr id="192" name="Picture 191" descr="A close up of a logo&#10;&#10;Description automatically generated">
            <a:extLst>
              <a:ext uri="{FF2B5EF4-FFF2-40B4-BE49-F238E27FC236}">
                <a16:creationId xmlns:a16="http://schemas.microsoft.com/office/drawing/2014/main" id="{1BBBE790-E6EF-4D06-A5CC-2F0CE10A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7" y="4668345"/>
            <a:ext cx="500400" cy="324895"/>
          </a:xfrm>
          <a:prstGeom prst="rect">
            <a:avLst/>
          </a:prstGeom>
        </p:spPr>
      </p:pic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818C9A8B-BF69-465D-9C3E-6C5C8CC1DB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0" y="3345659"/>
            <a:ext cx="500400" cy="324895"/>
          </a:xfrm>
          <a:prstGeom prst="rect">
            <a:avLst/>
          </a:prstGeom>
        </p:spPr>
      </p:pic>
      <p:pic>
        <p:nvPicPr>
          <p:cNvPr id="194" name="Picture 193" descr="A close up of a logo&#10;&#10;Description automatically generated">
            <a:extLst>
              <a:ext uri="{FF2B5EF4-FFF2-40B4-BE49-F238E27FC236}">
                <a16:creationId xmlns:a16="http://schemas.microsoft.com/office/drawing/2014/main" id="{FAFD7EAA-722F-4DAC-8492-B375F02A53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83" y="4668345"/>
            <a:ext cx="500400" cy="324895"/>
          </a:xfrm>
          <a:prstGeom prst="rect">
            <a:avLst/>
          </a:prstGeom>
        </p:spPr>
      </p:pic>
      <p:pic>
        <p:nvPicPr>
          <p:cNvPr id="195" name="Picture 194" descr="A close up of a logo&#10;&#10;Description automatically generated">
            <a:extLst>
              <a:ext uri="{FF2B5EF4-FFF2-40B4-BE49-F238E27FC236}">
                <a16:creationId xmlns:a16="http://schemas.microsoft.com/office/drawing/2014/main" id="{A384FC6B-D3BA-4164-B626-01EB9B9EC2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52" y="3678743"/>
            <a:ext cx="250681" cy="162787"/>
          </a:xfrm>
          <a:prstGeom prst="rect">
            <a:avLst/>
          </a:prstGeom>
        </p:spPr>
      </p:pic>
      <p:pic>
        <p:nvPicPr>
          <p:cNvPr id="197" name="Picture 196" descr="A close up of a logo&#10;&#10;Description automatically generated">
            <a:extLst>
              <a:ext uri="{FF2B5EF4-FFF2-40B4-BE49-F238E27FC236}">
                <a16:creationId xmlns:a16="http://schemas.microsoft.com/office/drawing/2014/main" id="{75EFE75C-96B9-4B33-B5EB-E44CE818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1" y="3014693"/>
            <a:ext cx="250681" cy="162786"/>
          </a:xfrm>
          <a:prstGeom prst="rect">
            <a:avLst/>
          </a:prstGeom>
        </p:spPr>
      </p:pic>
      <p:pic>
        <p:nvPicPr>
          <p:cNvPr id="199" name="Picture 198" descr="A close up of a logo&#10;&#10;Description automatically generated">
            <a:extLst>
              <a:ext uri="{FF2B5EF4-FFF2-40B4-BE49-F238E27FC236}">
                <a16:creationId xmlns:a16="http://schemas.microsoft.com/office/drawing/2014/main" id="{52277A71-19D1-4D60-A89F-88A859CFD9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33" y="3678743"/>
            <a:ext cx="250681" cy="162787"/>
          </a:xfrm>
          <a:prstGeom prst="rect">
            <a:avLst/>
          </a:prstGeom>
        </p:spPr>
      </p:pic>
      <p:pic>
        <p:nvPicPr>
          <p:cNvPr id="201" name="Picture 200" descr="A close up of a logo&#10;&#10;Description automatically generated">
            <a:extLst>
              <a:ext uri="{FF2B5EF4-FFF2-40B4-BE49-F238E27FC236}">
                <a16:creationId xmlns:a16="http://schemas.microsoft.com/office/drawing/2014/main" id="{253ECF33-497C-4B9F-9492-4717CC4A1B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53" y="5007120"/>
            <a:ext cx="250681" cy="162787"/>
          </a:xfrm>
          <a:prstGeom prst="rect">
            <a:avLst/>
          </a:prstGeom>
        </p:spPr>
      </p:pic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C5344FEC-E184-4CCD-94DA-7781C45BF8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2" y="4343070"/>
            <a:ext cx="250681" cy="162786"/>
          </a:xfrm>
          <a:prstGeom prst="rect">
            <a:avLst/>
          </a:prstGeom>
        </p:spPr>
      </p:pic>
      <p:pic>
        <p:nvPicPr>
          <p:cNvPr id="203" name="Picture 202" descr="A close up of a logo&#10;&#10;Description automatically generated">
            <a:extLst>
              <a:ext uri="{FF2B5EF4-FFF2-40B4-BE49-F238E27FC236}">
                <a16:creationId xmlns:a16="http://schemas.microsoft.com/office/drawing/2014/main" id="{20EDE197-AAE2-4973-9CB6-5B78666F1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34" y="5007120"/>
            <a:ext cx="250681" cy="162787"/>
          </a:xfrm>
          <a:prstGeom prst="rect">
            <a:avLst/>
          </a:prstGeom>
        </p:spPr>
      </p:pic>
      <p:pic>
        <p:nvPicPr>
          <p:cNvPr id="204" name="Picture 203" descr="A close up of a logo&#10;&#10;Description automatically generated">
            <a:extLst>
              <a:ext uri="{FF2B5EF4-FFF2-40B4-BE49-F238E27FC236}">
                <a16:creationId xmlns:a16="http://schemas.microsoft.com/office/drawing/2014/main" id="{E2531495-DBFD-4CBF-85CF-622716232A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36" y="5011460"/>
            <a:ext cx="250681" cy="162787"/>
          </a:xfrm>
          <a:prstGeom prst="rect">
            <a:avLst/>
          </a:prstGeom>
        </p:spPr>
      </p:pic>
      <p:pic>
        <p:nvPicPr>
          <p:cNvPr id="206" name="Picture 205" descr="A close up of a logo&#10;&#10;Description automatically generated">
            <a:extLst>
              <a:ext uri="{FF2B5EF4-FFF2-40B4-BE49-F238E27FC236}">
                <a16:creationId xmlns:a16="http://schemas.microsoft.com/office/drawing/2014/main" id="{FD49DAC5-0FCB-4996-9EFF-510F162F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65" y="4347410"/>
            <a:ext cx="250681" cy="162786"/>
          </a:xfrm>
          <a:prstGeom prst="rect">
            <a:avLst/>
          </a:prstGeom>
        </p:spPr>
      </p:pic>
      <p:pic>
        <p:nvPicPr>
          <p:cNvPr id="208" name="Picture 207" descr="A close up of a logo&#10;&#10;Description automatically generated">
            <a:extLst>
              <a:ext uri="{FF2B5EF4-FFF2-40B4-BE49-F238E27FC236}">
                <a16:creationId xmlns:a16="http://schemas.microsoft.com/office/drawing/2014/main" id="{C572485B-91E8-480D-99AD-E314FF58F5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5011460"/>
            <a:ext cx="250681" cy="162787"/>
          </a:xfrm>
          <a:prstGeom prst="rect">
            <a:avLst/>
          </a:prstGeom>
        </p:spPr>
      </p:pic>
      <p:pic>
        <p:nvPicPr>
          <p:cNvPr id="210" name="Picture 209" descr="A close up of a logo&#10;&#10;Description automatically generated">
            <a:extLst>
              <a:ext uri="{FF2B5EF4-FFF2-40B4-BE49-F238E27FC236}">
                <a16:creationId xmlns:a16="http://schemas.microsoft.com/office/drawing/2014/main" id="{67AE0363-CF7F-4183-A8CB-0384229D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7" y="4506538"/>
            <a:ext cx="125309" cy="81470"/>
          </a:xfrm>
          <a:prstGeom prst="rect">
            <a:avLst/>
          </a:prstGeom>
        </p:spPr>
      </p:pic>
      <p:pic>
        <p:nvPicPr>
          <p:cNvPr id="211" name="Picture 210" descr="A close up of a logo&#10;&#10;Description automatically generated">
            <a:extLst>
              <a:ext uri="{FF2B5EF4-FFF2-40B4-BE49-F238E27FC236}">
                <a16:creationId xmlns:a16="http://schemas.microsoft.com/office/drawing/2014/main" id="{17FC8EA6-CE81-476A-B9C8-5A836A79BE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51" y="4181343"/>
            <a:ext cx="125309" cy="81470"/>
          </a:xfrm>
          <a:prstGeom prst="rect">
            <a:avLst/>
          </a:prstGeom>
        </p:spPr>
      </p:pic>
      <p:pic>
        <p:nvPicPr>
          <p:cNvPr id="212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22E1427B-9D42-4416-8CA1-B48C531734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75" y="4506538"/>
            <a:ext cx="125309" cy="81470"/>
          </a:xfrm>
          <a:prstGeom prst="rect">
            <a:avLst/>
          </a:prstGeom>
        </p:spPr>
      </p:pic>
      <p:pic>
        <p:nvPicPr>
          <p:cNvPr id="213" name="Picture 212" descr="A close up of a logo&#10;&#10;Description automatically generated">
            <a:extLst>
              <a:ext uri="{FF2B5EF4-FFF2-40B4-BE49-F238E27FC236}">
                <a16:creationId xmlns:a16="http://schemas.microsoft.com/office/drawing/2014/main" id="{CA584E4A-CC6F-4D94-9182-F6FE139077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5166591"/>
            <a:ext cx="125309" cy="81470"/>
          </a:xfrm>
          <a:prstGeom prst="rect">
            <a:avLst/>
          </a:prstGeom>
        </p:spPr>
      </p:pic>
      <p:pic>
        <p:nvPicPr>
          <p:cNvPr id="214" name="Picture 213" descr="A close up of a logo&#10;&#10;Description automatically generated">
            <a:extLst>
              <a:ext uri="{FF2B5EF4-FFF2-40B4-BE49-F238E27FC236}">
                <a16:creationId xmlns:a16="http://schemas.microsoft.com/office/drawing/2014/main" id="{FFB649C4-5415-462B-955D-EA023809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4836634"/>
            <a:ext cx="125309" cy="81470"/>
          </a:xfrm>
          <a:prstGeom prst="rect">
            <a:avLst/>
          </a:prstGeom>
        </p:spPr>
      </p:pic>
      <p:pic>
        <p:nvPicPr>
          <p:cNvPr id="215" name="Picture 214" descr="A close up of a logo&#10;&#10;Description automatically generated">
            <a:extLst>
              <a:ext uri="{FF2B5EF4-FFF2-40B4-BE49-F238E27FC236}">
                <a16:creationId xmlns:a16="http://schemas.microsoft.com/office/drawing/2014/main" id="{1F91960B-4CBE-4E87-8248-C1460A3A7A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5166591"/>
            <a:ext cx="125309" cy="81470"/>
          </a:xfrm>
          <a:prstGeom prst="rect">
            <a:avLst/>
          </a:prstGeom>
        </p:spPr>
      </p:pic>
      <p:pic>
        <p:nvPicPr>
          <p:cNvPr id="216" name="Picture 215" descr="A close up of a logo&#10;&#10;Description automatically generated">
            <a:extLst>
              <a:ext uri="{FF2B5EF4-FFF2-40B4-BE49-F238E27FC236}">
                <a16:creationId xmlns:a16="http://schemas.microsoft.com/office/drawing/2014/main" id="{91A8BAA9-F4CC-4F0A-B660-FEB7EC969F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76" y="5166382"/>
            <a:ext cx="125309" cy="81470"/>
          </a:xfrm>
          <a:prstGeom prst="rect">
            <a:avLst/>
          </a:prstGeom>
        </p:spPr>
      </p:pic>
      <p:pic>
        <p:nvPicPr>
          <p:cNvPr id="218" name="Picture 217" descr="A close up of a logo&#10;&#10;Description automatically generated">
            <a:extLst>
              <a:ext uri="{FF2B5EF4-FFF2-40B4-BE49-F238E27FC236}">
                <a16:creationId xmlns:a16="http://schemas.microsoft.com/office/drawing/2014/main" id="{8718C8DE-098F-457E-89B7-0704405DAB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90" y="4843568"/>
            <a:ext cx="125309" cy="81470"/>
          </a:xfrm>
          <a:prstGeom prst="rect">
            <a:avLst/>
          </a:prstGeom>
        </p:spPr>
      </p:pic>
      <p:pic>
        <p:nvPicPr>
          <p:cNvPr id="220" name="Picture 219" descr="A close up of a logo&#10;&#10;Description automatically generated">
            <a:extLst>
              <a:ext uri="{FF2B5EF4-FFF2-40B4-BE49-F238E27FC236}">
                <a16:creationId xmlns:a16="http://schemas.microsoft.com/office/drawing/2014/main" id="{CD27BED3-F78C-47A2-A7A3-720A34A1B4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14" y="5168763"/>
            <a:ext cx="125309" cy="81470"/>
          </a:xfrm>
          <a:prstGeom prst="rect">
            <a:avLst/>
          </a:prstGeom>
        </p:spPr>
      </p:pic>
      <p:pic>
        <p:nvPicPr>
          <p:cNvPr id="222" name="Picture 221" descr="A close up of a logo&#10;&#10;Description automatically generated">
            <a:extLst>
              <a:ext uri="{FF2B5EF4-FFF2-40B4-BE49-F238E27FC236}">
                <a16:creationId xmlns:a16="http://schemas.microsoft.com/office/drawing/2014/main" id="{80AD6ABF-DBF0-40A0-B2D3-A0B9FCEE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01" y="4501030"/>
            <a:ext cx="125309" cy="81470"/>
          </a:xfrm>
          <a:prstGeom prst="rect">
            <a:avLst/>
          </a:prstGeom>
        </p:spPr>
      </p:pic>
      <p:pic>
        <p:nvPicPr>
          <p:cNvPr id="223" name="Picture 222" descr="A close up of a logo&#10;&#10;Description automatically generated">
            <a:extLst>
              <a:ext uri="{FF2B5EF4-FFF2-40B4-BE49-F238E27FC236}">
                <a16:creationId xmlns:a16="http://schemas.microsoft.com/office/drawing/2014/main" id="{237CC8E6-2310-4F97-9D2A-DD5287FF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15" y="4175835"/>
            <a:ext cx="125309" cy="81470"/>
          </a:xfrm>
          <a:prstGeom prst="rect">
            <a:avLst/>
          </a:prstGeom>
        </p:spPr>
      </p:pic>
      <p:pic>
        <p:nvPicPr>
          <p:cNvPr id="224" name="Picture 223" descr="A close up of a logo&#10;&#10;Description automatically generated">
            <a:extLst>
              <a:ext uri="{FF2B5EF4-FFF2-40B4-BE49-F238E27FC236}">
                <a16:creationId xmlns:a16="http://schemas.microsoft.com/office/drawing/2014/main" id="{1BC7BB91-329E-4B68-950A-AC634C99E8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39" y="4501030"/>
            <a:ext cx="125309" cy="81470"/>
          </a:xfrm>
          <a:prstGeom prst="rect">
            <a:avLst/>
          </a:prstGeom>
        </p:spPr>
      </p:pic>
      <p:pic>
        <p:nvPicPr>
          <p:cNvPr id="225" name="Picture 224" descr="A close up of a logo&#10;&#10;Description automatically generated">
            <a:extLst>
              <a:ext uri="{FF2B5EF4-FFF2-40B4-BE49-F238E27FC236}">
                <a16:creationId xmlns:a16="http://schemas.microsoft.com/office/drawing/2014/main" id="{6BDFF051-46F5-473D-9728-1CCDF9D05A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05" y="5165845"/>
            <a:ext cx="125309" cy="81470"/>
          </a:xfrm>
          <a:prstGeom prst="rect">
            <a:avLst/>
          </a:prstGeom>
        </p:spPr>
      </p:pic>
      <p:pic>
        <p:nvPicPr>
          <p:cNvPr id="227" name="Picture 226" descr="A close up of a logo&#10;&#10;Description automatically generated">
            <a:extLst>
              <a:ext uri="{FF2B5EF4-FFF2-40B4-BE49-F238E27FC236}">
                <a16:creationId xmlns:a16="http://schemas.microsoft.com/office/drawing/2014/main" id="{0651C43B-2B19-4555-93DC-FEBDDE1E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19" y="4833507"/>
            <a:ext cx="125309" cy="81470"/>
          </a:xfrm>
          <a:prstGeom prst="rect">
            <a:avLst/>
          </a:prstGeom>
        </p:spPr>
      </p:pic>
      <p:pic>
        <p:nvPicPr>
          <p:cNvPr id="229" name="Picture 228" descr="A close up of a logo&#10;&#10;Description automatically generated">
            <a:extLst>
              <a:ext uri="{FF2B5EF4-FFF2-40B4-BE49-F238E27FC236}">
                <a16:creationId xmlns:a16="http://schemas.microsoft.com/office/drawing/2014/main" id="{79818AE8-32D6-4066-8F48-A2AB1D7627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43" y="5165845"/>
            <a:ext cx="125309" cy="81470"/>
          </a:xfrm>
          <a:prstGeom prst="rect">
            <a:avLst/>
          </a:prstGeom>
        </p:spPr>
      </p:pic>
      <p:pic>
        <p:nvPicPr>
          <p:cNvPr id="231" name="Picture 230" descr="A close up of a logo&#10;&#10;Description automatically generated">
            <a:extLst>
              <a:ext uri="{FF2B5EF4-FFF2-40B4-BE49-F238E27FC236}">
                <a16:creationId xmlns:a16="http://schemas.microsoft.com/office/drawing/2014/main" id="{17310DD6-5593-401B-8C46-D8077D91F0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40" y="5168017"/>
            <a:ext cx="125309" cy="81470"/>
          </a:xfrm>
          <a:prstGeom prst="rect">
            <a:avLst/>
          </a:prstGeom>
        </p:spPr>
      </p:pic>
      <p:pic>
        <p:nvPicPr>
          <p:cNvPr id="232" name="Picture 231" descr="A close up of a logo&#10;&#10;Description automatically generated">
            <a:extLst>
              <a:ext uri="{FF2B5EF4-FFF2-40B4-BE49-F238E27FC236}">
                <a16:creationId xmlns:a16="http://schemas.microsoft.com/office/drawing/2014/main" id="{04A2C41D-BB6E-4D59-9105-CD26266311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54" y="4835679"/>
            <a:ext cx="125309" cy="81470"/>
          </a:xfrm>
          <a:prstGeom prst="rect">
            <a:avLst/>
          </a:prstGeom>
        </p:spPr>
      </p:pic>
      <p:pic>
        <p:nvPicPr>
          <p:cNvPr id="233" name="Picture 232" descr="A close up of a logo&#10;&#10;Description automatically generated">
            <a:extLst>
              <a:ext uri="{FF2B5EF4-FFF2-40B4-BE49-F238E27FC236}">
                <a16:creationId xmlns:a16="http://schemas.microsoft.com/office/drawing/2014/main" id="{8F4E85B1-AA52-4934-A491-A143B3E5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78" y="5168017"/>
            <a:ext cx="125309" cy="81470"/>
          </a:xfrm>
          <a:prstGeom prst="rect">
            <a:avLst/>
          </a:prstGeom>
        </p:spPr>
      </p:pic>
      <p:pic>
        <p:nvPicPr>
          <p:cNvPr id="234" name="Picture 233" descr="A close up of a logo&#10;&#10;Description automatically generated">
            <a:extLst>
              <a:ext uri="{FF2B5EF4-FFF2-40B4-BE49-F238E27FC236}">
                <a16:creationId xmlns:a16="http://schemas.microsoft.com/office/drawing/2014/main" id="{1497D86A-B7AD-4AC3-A5C3-0149EB17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02" y="3192995"/>
            <a:ext cx="125309" cy="81470"/>
          </a:xfrm>
          <a:prstGeom prst="rect">
            <a:avLst/>
          </a:prstGeom>
        </p:spPr>
      </p:pic>
      <p:pic>
        <p:nvPicPr>
          <p:cNvPr id="236" name="Picture 235" descr="A close up of a logo&#10;&#10;Description automatically generated">
            <a:extLst>
              <a:ext uri="{FF2B5EF4-FFF2-40B4-BE49-F238E27FC236}">
                <a16:creationId xmlns:a16="http://schemas.microsoft.com/office/drawing/2014/main" id="{DC529546-9162-4753-8CFD-7BB9A28A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16" y="2860656"/>
            <a:ext cx="125309" cy="81470"/>
          </a:xfrm>
          <a:prstGeom prst="rect">
            <a:avLst/>
          </a:prstGeom>
        </p:spPr>
      </p:pic>
      <p:pic>
        <p:nvPicPr>
          <p:cNvPr id="238" name="Picture 237" descr="A close up of a logo&#10;&#10;Description automatically generated">
            <a:extLst>
              <a:ext uri="{FF2B5EF4-FFF2-40B4-BE49-F238E27FC236}">
                <a16:creationId xmlns:a16="http://schemas.microsoft.com/office/drawing/2014/main" id="{B63669CD-EAB0-4142-8B9B-02D1AC2CBA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40" y="3192995"/>
            <a:ext cx="125309" cy="81470"/>
          </a:xfrm>
          <a:prstGeom prst="rect">
            <a:avLst/>
          </a:prstGeom>
        </p:spPr>
      </p:pic>
      <p:pic>
        <p:nvPicPr>
          <p:cNvPr id="240" name="Picture 239" descr="A close up of a logo&#10;&#10;Description automatically generated">
            <a:extLst>
              <a:ext uri="{FF2B5EF4-FFF2-40B4-BE49-F238E27FC236}">
                <a16:creationId xmlns:a16="http://schemas.microsoft.com/office/drawing/2014/main" id="{91D6DB03-B6C0-4D36-AC9B-EB97AE041E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6" y="3850665"/>
            <a:ext cx="125309" cy="81470"/>
          </a:xfrm>
          <a:prstGeom prst="rect">
            <a:avLst/>
          </a:prstGeom>
        </p:spPr>
      </p:pic>
      <p:pic>
        <p:nvPicPr>
          <p:cNvPr id="241" name="Picture 240" descr="A close up of a logo&#10;&#10;Description automatically generated">
            <a:extLst>
              <a:ext uri="{FF2B5EF4-FFF2-40B4-BE49-F238E27FC236}">
                <a16:creationId xmlns:a16="http://schemas.microsoft.com/office/drawing/2014/main" id="{A3773448-B855-4E2A-83B8-724975D913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20" y="3515946"/>
            <a:ext cx="125309" cy="81470"/>
          </a:xfrm>
          <a:prstGeom prst="rect">
            <a:avLst/>
          </a:prstGeom>
        </p:spPr>
      </p:pic>
      <p:pic>
        <p:nvPicPr>
          <p:cNvPr id="242" name="Picture 241" descr="A close up of a logo&#10;&#10;Description automatically generated">
            <a:extLst>
              <a:ext uri="{FF2B5EF4-FFF2-40B4-BE49-F238E27FC236}">
                <a16:creationId xmlns:a16="http://schemas.microsoft.com/office/drawing/2014/main" id="{CA6A946F-974A-4B42-BE44-46D70280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44" y="3848284"/>
            <a:ext cx="125309" cy="81470"/>
          </a:xfrm>
          <a:prstGeom prst="rect">
            <a:avLst/>
          </a:prstGeom>
        </p:spPr>
      </p:pic>
      <p:pic>
        <p:nvPicPr>
          <p:cNvPr id="243" name="Picture 242" descr="A close up of a logo&#10;&#10;Description automatically generated">
            <a:extLst>
              <a:ext uri="{FF2B5EF4-FFF2-40B4-BE49-F238E27FC236}">
                <a16:creationId xmlns:a16="http://schemas.microsoft.com/office/drawing/2014/main" id="{6440D149-F73E-4A72-82B7-C1510FFCE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3850456"/>
            <a:ext cx="125309" cy="81470"/>
          </a:xfrm>
          <a:prstGeom prst="rect">
            <a:avLst/>
          </a:prstGeom>
        </p:spPr>
      </p:pic>
      <p:pic>
        <p:nvPicPr>
          <p:cNvPr id="244" name="Picture 243" descr="A close up of a logo&#10;&#10;Description automatically generated">
            <a:extLst>
              <a:ext uri="{FF2B5EF4-FFF2-40B4-BE49-F238E27FC236}">
                <a16:creationId xmlns:a16="http://schemas.microsoft.com/office/drawing/2014/main" id="{4E2C37BF-D23B-43A4-B965-1F78FE25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3518118"/>
            <a:ext cx="125309" cy="81470"/>
          </a:xfrm>
          <a:prstGeom prst="rect">
            <a:avLst/>
          </a:prstGeom>
        </p:spPr>
      </p:pic>
      <p:pic>
        <p:nvPicPr>
          <p:cNvPr id="247" name="Picture 246" descr="A close up of a logo&#10;&#10;Description automatically generated">
            <a:extLst>
              <a:ext uri="{FF2B5EF4-FFF2-40B4-BE49-F238E27FC236}">
                <a16:creationId xmlns:a16="http://schemas.microsoft.com/office/drawing/2014/main" id="{BD47FF8B-9601-422D-A289-03E9A5685F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3850456"/>
            <a:ext cx="125309" cy="81470"/>
          </a:xfrm>
          <a:prstGeom prst="rect">
            <a:avLst/>
          </a:prstGeom>
        </p:spPr>
      </p:pic>
      <p:pic>
        <p:nvPicPr>
          <p:cNvPr id="248" name="Picture 247" descr="A close up of a logo&#10;&#10;Description automatically generated">
            <a:extLst>
              <a:ext uri="{FF2B5EF4-FFF2-40B4-BE49-F238E27FC236}">
                <a16:creationId xmlns:a16="http://schemas.microsoft.com/office/drawing/2014/main" id="{0E6F10F9-E58D-465D-98D1-5D90B9A237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40284" y="4671526"/>
            <a:ext cx="771686" cy="385200"/>
          </a:xfrm>
          <a:prstGeom prst="rect">
            <a:avLst/>
          </a:prstGeom>
        </p:spPr>
      </p:pic>
      <p:pic>
        <p:nvPicPr>
          <p:cNvPr id="249" name="Picture 248" descr="A close up of a logo&#10;&#10;Description automatically generated">
            <a:extLst>
              <a:ext uri="{FF2B5EF4-FFF2-40B4-BE49-F238E27FC236}">
                <a16:creationId xmlns:a16="http://schemas.microsoft.com/office/drawing/2014/main" id="{E7A3889E-BF64-470F-BDDF-364782342A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7063" y="5008071"/>
            <a:ext cx="385761" cy="192654"/>
          </a:xfrm>
          <a:prstGeom prst="rect">
            <a:avLst/>
          </a:prstGeom>
        </p:spPr>
      </p:pic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4250E54C-5660-43C6-A43B-51E274A6186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34368" y="3674415"/>
            <a:ext cx="385761" cy="192654"/>
          </a:xfrm>
          <a:prstGeom prst="rect">
            <a:avLst/>
          </a:prstGeom>
        </p:spPr>
      </p:pic>
      <p:pic>
        <p:nvPicPr>
          <p:cNvPr id="251" name="Picture 250" descr="A close up of a logo&#10;&#10;Description automatically generated">
            <a:extLst>
              <a:ext uri="{FF2B5EF4-FFF2-40B4-BE49-F238E27FC236}">
                <a16:creationId xmlns:a16="http://schemas.microsoft.com/office/drawing/2014/main" id="{928562D5-D82E-49B7-9B8B-B33069928C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7040" y="5160556"/>
            <a:ext cx="192919" cy="96347"/>
          </a:xfrm>
          <a:prstGeom prst="rect">
            <a:avLst/>
          </a:prstGeom>
        </p:spPr>
      </p:pic>
      <p:pic>
        <p:nvPicPr>
          <p:cNvPr id="255" name="Picture 254" descr="A close up of a logo&#10;&#10;Description automatically generated">
            <a:extLst>
              <a:ext uri="{FF2B5EF4-FFF2-40B4-BE49-F238E27FC236}">
                <a16:creationId xmlns:a16="http://schemas.microsoft.com/office/drawing/2014/main" id="{5F11C7AF-D99F-4E39-B314-8700080D06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6596" y="4493902"/>
            <a:ext cx="192919" cy="96347"/>
          </a:xfrm>
          <a:prstGeom prst="rect">
            <a:avLst/>
          </a:prstGeom>
        </p:spPr>
      </p:pic>
      <p:pic>
        <p:nvPicPr>
          <p:cNvPr id="256" name="Picture 255" descr="A close up of a logo&#10;&#10;Description automatically generated">
            <a:extLst>
              <a:ext uri="{FF2B5EF4-FFF2-40B4-BE49-F238E27FC236}">
                <a16:creationId xmlns:a16="http://schemas.microsoft.com/office/drawing/2014/main" id="{8D68A828-A829-4334-BA8B-1E434C348D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5406" y="3840631"/>
            <a:ext cx="192919" cy="96347"/>
          </a:xfrm>
          <a:prstGeom prst="rect">
            <a:avLst/>
          </a:prstGeom>
        </p:spPr>
      </p:pic>
      <p:pic>
        <p:nvPicPr>
          <p:cNvPr id="258" name="Picture 257" descr="A close up of a logo&#10;&#10;Description automatically generated">
            <a:extLst>
              <a:ext uri="{FF2B5EF4-FFF2-40B4-BE49-F238E27FC236}">
                <a16:creationId xmlns:a16="http://schemas.microsoft.com/office/drawing/2014/main" id="{E86F0DA4-BA7D-48C1-81C0-E16EEEFF01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9578" y="3840318"/>
            <a:ext cx="192919" cy="96347"/>
          </a:xfrm>
          <a:prstGeom prst="rect">
            <a:avLst/>
          </a:prstGeom>
        </p:spPr>
      </p:pic>
      <p:pic>
        <p:nvPicPr>
          <p:cNvPr id="259" name="Picture 258" descr="A close up of a logo&#10;&#10;Description automatically generated">
            <a:extLst>
              <a:ext uri="{FF2B5EF4-FFF2-40B4-BE49-F238E27FC236}">
                <a16:creationId xmlns:a16="http://schemas.microsoft.com/office/drawing/2014/main" id="{73933C95-09F9-4228-8139-7B4606321A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29135" y="3173664"/>
            <a:ext cx="192919" cy="96347"/>
          </a:xfrm>
          <a:prstGeom prst="rect">
            <a:avLst/>
          </a:prstGeom>
        </p:spPr>
      </p:pic>
      <p:pic>
        <p:nvPicPr>
          <p:cNvPr id="262" name="Picture 261" descr="A close up of a logo&#10;&#10;Description automatically generated">
            <a:extLst>
              <a:ext uri="{FF2B5EF4-FFF2-40B4-BE49-F238E27FC236}">
                <a16:creationId xmlns:a16="http://schemas.microsoft.com/office/drawing/2014/main" id="{DC67FCEA-7A1B-46FC-90B5-45C0C4C7BB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5012" y="5168017"/>
            <a:ext cx="192919" cy="96347"/>
          </a:xfrm>
          <a:prstGeom prst="rect">
            <a:avLst/>
          </a:prstGeom>
        </p:spPr>
      </p:pic>
      <p:pic>
        <p:nvPicPr>
          <p:cNvPr id="263" name="Picture 262" descr="A close up of a logo&#10;&#10;Description automatically generated">
            <a:extLst>
              <a:ext uri="{FF2B5EF4-FFF2-40B4-BE49-F238E27FC236}">
                <a16:creationId xmlns:a16="http://schemas.microsoft.com/office/drawing/2014/main" id="{902AC635-CD2D-4BFA-9F92-8BDE7366E2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01202" y="4994637"/>
            <a:ext cx="385761" cy="192654"/>
          </a:xfrm>
          <a:prstGeom prst="rect">
            <a:avLst/>
          </a:prstGeom>
        </p:spPr>
      </p:pic>
      <p:pic>
        <p:nvPicPr>
          <p:cNvPr id="264" name="Picture 263" descr="A close up of a logo&#10;&#10;Description automatically generated">
            <a:extLst>
              <a:ext uri="{FF2B5EF4-FFF2-40B4-BE49-F238E27FC236}">
                <a16:creationId xmlns:a16="http://schemas.microsoft.com/office/drawing/2014/main" id="{06ADD5AC-CCEE-4429-858B-499AAD849E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81179" y="5147122"/>
            <a:ext cx="192919" cy="96347"/>
          </a:xfrm>
          <a:prstGeom prst="rect">
            <a:avLst/>
          </a:prstGeom>
        </p:spPr>
      </p:pic>
      <p:pic>
        <p:nvPicPr>
          <p:cNvPr id="265" name="Picture 264" descr="A close up of a logo&#10;&#10;Description automatically generated">
            <a:extLst>
              <a:ext uri="{FF2B5EF4-FFF2-40B4-BE49-F238E27FC236}">
                <a16:creationId xmlns:a16="http://schemas.microsoft.com/office/drawing/2014/main" id="{CC1CD21A-0062-4FB8-814E-913CF71F6F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0735" y="4480468"/>
            <a:ext cx="192919" cy="96347"/>
          </a:xfrm>
          <a:prstGeom prst="rect">
            <a:avLst/>
          </a:prstGeom>
        </p:spPr>
      </p:pic>
      <p:pic>
        <p:nvPicPr>
          <p:cNvPr id="266" name="Picture 265" descr="A close up of a logo&#10;&#10;Description automatically generated">
            <a:extLst>
              <a:ext uri="{FF2B5EF4-FFF2-40B4-BE49-F238E27FC236}">
                <a16:creationId xmlns:a16="http://schemas.microsoft.com/office/drawing/2014/main" id="{359FEDEC-DA00-417C-9B10-C2633AEEB6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19151" y="5154583"/>
            <a:ext cx="192919" cy="96347"/>
          </a:xfrm>
          <a:prstGeom prst="rect">
            <a:avLst/>
          </a:prstGeom>
        </p:spPr>
      </p:pic>
      <p:pic>
        <p:nvPicPr>
          <p:cNvPr id="270" name="Picture 269" descr="A close up of a logo&#10;&#10;Description automatically generated">
            <a:extLst>
              <a:ext uri="{FF2B5EF4-FFF2-40B4-BE49-F238E27FC236}">
                <a16:creationId xmlns:a16="http://schemas.microsoft.com/office/drawing/2014/main" id="{F87A7B55-7D9B-4C89-BA14-99B099A26A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14" y="4041064"/>
            <a:ext cx="999567" cy="648000"/>
          </a:xfrm>
          <a:prstGeom prst="rect">
            <a:avLst/>
          </a:prstGeom>
        </p:spPr>
      </p:pic>
      <p:pic>
        <p:nvPicPr>
          <p:cNvPr id="271" name="Picture 270" descr="A close up of a logo&#10;&#10;Description automatically generated">
            <a:extLst>
              <a:ext uri="{FF2B5EF4-FFF2-40B4-BE49-F238E27FC236}">
                <a16:creationId xmlns:a16="http://schemas.microsoft.com/office/drawing/2014/main" id="{5221FF04-D8C0-46B9-8B2F-BC69889A8B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98" y="4693826"/>
            <a:ext cx="500400" cy="324895"/>
          </a:xfrm>
          <a:prstGeom prst="rect">
            <a:avLst/>
          </a:prstGeom>
        </p:spPr>
      </p:pic>
      <p:pic>
        <p:nvPicPr>
          <p:cNvPr id="272" name="Picture 271" descr="A close up of a logo&#10;&#10;Description automatically generated">
            <a:extLst>
              <a:ext uri="{FF2B5EF4-FFF2-40B4-BE49-F238E27FC236}">
                <a16:creationId xmlns:a16="http://schemas.microsoft.com/office/drawing/2014/main" id="{2A3F3DB0-D001-4F42-A640-08A4E7EF93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91" y="3371140"/>
            <a:ext cx="500400" cy="324895"/>
          </a:xfrm>
          <a:prstGeom prst="rect">
            <a:avLst/>
          </a:prstGeom>
        </p:spPr>
      </p:pic>
      <p:pic>
        <p:nvPicPr>
          <p:cNvPr id="273" name="Picture 272" descr="A close up of a logo&#10;&#10;Description automatically generated">
            <a:extLst>
              <a:ext uri="{FF2B5EF4-FFF2-40B4-BE49-F238E27FC236}">
                <a16:creationId xmlns:a16="http://schemas.microsoft.com/office/drawing/2014/main" id="{2186EEB9-01DD-4A55-BC55-3352506D5A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4" y="4693826"/>
            <a:ext cx="500400" cy="324895"/>
          </a:xfrm>
          <a:prstGeom prst="rect">
            <a:avLst/>
          </a:prstGeom>
        </p:spPr>
      </p:pic>
      <p:pic>
        <p:nvPicPr>
          <p:cNvPr id="274" name="Picture 273" descr="A close up of a logo&#10;&#10;Description automatically generated">
            <a:extLst>
              <a:ext uri="{FF2B5EF4-FFF2-40B4-BE49-F238E27FC236}">
                <a16:creationId xmlns:a16="http://schemas.microsoft.com/office/drawing/2014/main" id="{9A5857D5-E0D4-402F-8E3E-681EA1579D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63" y="3704224"/>
            <a:ext cx="250681" cy="162787"/>
          </a:xfrm>
          <a:prstGeom prst="rect">
            <a:avLst/>
          </a:prstGeom>
        </p:spPr>
      </p:pic>
      <p:pic>
        <p:nvPicPr>
          <p:cNvPr id="276" name="Picture 275" descr="A close up of a logo&#10;&#10;Description automatically generated">
            <a:extLst>
              <a:ext uri="{FF2B5EF4-FFF2-40B4-BE49-F238E27FC236}">
                <a16:creationId xmlns:a16="http://schemas.microsoft.com/office/drawing/2014/main" id="{87BD92C7-5A38-4875-B73D-16379A1464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92" y="3040174"/>
            <a:ext cx="250681" cy="162786"/>
          </a:xfrm>
          <a:prstGeom prst="rect">
            <a:avLst/>
          </a:prstGeom>
        </p:spPr>
      </p:pic>
      <p:pic>
        <p:nvPicPr>
          <p:cNvPr id="278" name="Picture 277" descr="A close up of a logo&#10;&#10;Description automatically generated">
            <a:extLst>
              <a:ext uri="{FF2B5EF4-FFF2-40B4-BE49-F238E27FC236}">
                <a16:creationId xmlns:a16="http://schemas.microsoft.com/office/drawing/2014/main" id="{9FFED834-B829-485A-8B6C-5373F7A7F9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44" y="3704224"/>
            <a:ext cx="250681" cy="162787"/>
          </a:xfrm>
          <a:prstGeom prst="rect">
            <a:avLst/>
          </a:prstGeom>
        </p:spPr>
      </p:pic>
      <p:pic>
        <p:nvPicPr>
          <p:cNvPr id="279" name="Picture 278" descr="A close up of a logo&#10;&#10;Description automatically generated">
            <a:extLst>
              <a:ext uri="{FF2B5EF4-FFF2-40B4-BE49-F238E27FC236}">
                <a16:creationId xmlns:a16="http://schemas.microsoft.com/office/drawing/2014/main" id="{984E10D6-2DBA-4A65-92A9-B094786512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64" y="5032601"/>
            <a:ext cx="250681" cy="162787"/>
          </a:xfrm>
          <a:prstGeom prst="rect">
            <a:avLst/>
          </a:prstGeom>
        </p:spPr>
      </p:pic>
      <p:pic>
        <p:nvPicPr>
          <p:cNvPr id="280" name="Picture 279" descr="A close up of a logo&#10;&#10;Description automatically generated">
            <a:extLst>
              <a:ext uri="{FF2B5EF4-FFF2-40B4-BE49-F238E27FC236}">
                <a16:creationId xmlns:a16="http://schemas.microsoft.com/office/drawing/2014/main" id="{756680A1-F086-4D05-8688-E001D741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3" y="4368551"/>
            <a:ext cx="250681" cy="162786"/>
          </a:xfrm>
          <a:prstGeom prst="rect">
            <a:avLst/>
          </a:prstGeom>
        </p:spPr>
      </p:pic>
      <p:pic>
        <p:nvPicPr>
          <p:cNvPr id="281" name="Picture 280" descr="A close up of a logo&#10;&#10;Description automatically generated">
            <a:extLst>
              <a:ext uri="{FF2B5EF4-FFF2-40B4-BE49-F238E27FC236}">
                <a16:creationId xmlns:a16="http://schemas.microsoft.com/office/drawing/2014/main" id="{1F52C18F-DAC5-497D-92BD-3D80C86E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45" y="5032601"/>
            <a:ext cx="250681" cy="162787"/>
          </a:xfrm>
          <a:prstGeom prst="rect">
            <a:avLst/>
          </a:prstGeom>
        </p:spPr>
      </p:pic>
      <p:pic>
        <p:nvPicPr>
          <p:cNvPr id="282" name="Picture 281" descr="A close up of a logo&#10;&#10;Description automatically generated">
            <a:extLst>
              <a:ext uri="{FF2B5EF4-FFF2-40B4-BE49-F238E27FC236}">
                <a16:creationId xmlns:a16="http://schemas.microsoft.com/office/drawing/2014/main" id="{33D30652-A155-4EAD-AB5B-4C04D1511F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47" y="5036941"/>
            <a:ext cx="250681" cy="162787"/>
          </a:xfrm>
          <a:prstGeom prst="rect">
            <a:avLst/>
          </a:prstGeom>
        </p:spPr>
      </p:pic>
      <p:pic>
        <p:nvPicPr>
          <p:cNvPr id="286" name="Picture 285" descr="A close up of a logo&#10;&#10;Description automatically generated">
            <a:extLst>
              <a:ext uri="{FF2B5EF4-FFF2-40B4-BE49-F238E27FC236}">
                <a16:creationId xmlns:a16="http://schemas.microsoft.com/office/drawing/2014/main" id="{C6D845C4-9B5C-49AF-99D3-7B86480C69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6" y="4372891"/>
            <a:ext cx="250681" cy="162786"/>
          </a:xfrm>
          <a:prstGeom prst="rect">
            <a:avLst/>
          </a:prstGeom>
        </p:spPr>
      </p:pic>
      <p:pic>
        <p:nvPicPr>
          <p:cNvPr id="289" name="Picture 288" descr="A close up of a logo&#10;&#10;Description automatically generated">
            <a:extLst>
              <a:ext uri="{FF2B5EF4-FFF2-40B4-BE49-F238E27FC236}">
                <a16:creationId xmlns:a16="http://schemas.microsoft.com/office/drawing/2014/main" id="{D1154653-8C39-4A23-8861-39B1045199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8" y="5036941"/>
            <a:ext cx="250681" cy="162787"/>
          </a:xfrm>
          <a:prstGeom prst="rect">
            <a:avLst/>
          </a:prstGeom>
        </p:spPr>
      </p:pic>
      <p:pic>
        <p:nvPicPr>
          <p:cNvPr id="290" name="Picture 289" descr="A close up of a logo&#10;&#10;Description automatically generated">
            <a:extLst>
              <a:ext uri="{FF2B5EF4-FFF2-40B4-BE49-F238E27FC236}">
                <a16:creationId xmlns:a16="http://schemas.microsoft.com/office/drawing/2014/main" id="{EB8C9EE9-5BBA-4788-A055-0ED78759B8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48" y="4532019"/>
            <a:ext cx="125309" cy="81470"/>
          </a:xfrm>
          <a:prstGeom prst="rect">
            <a:avLst/>
          </a:prstGeom>
        </p:spPr>
      </p:pic>
      <p:pic>
        <p:nvPicPr>
          <p:cNvPr id="291" name="Picture 290" descr="A close up of a logo&#10;&#10;Description automatically generated">
            <a:extLst>
              <a:ext uri="{FF2B5EF4-FFF2-40B4-BE49-F238E27FC236}">
                <a16:creationId xmlns:a16="http://schemas.microsoft.com/office/drawing/2014/main" id="{E1323D88-2FCB-49DE-BA8A-B37FC068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62" y="4206824"/>
            <a:ext cx="125309" cy="81470"/>
          </a:xfrm>
          <a:prstGeom prst="rect">
            <a:avLst/>
          </a:prstGeom>
        </p:spPr>
      </p:pic>
      <p:pic>
        <p:nvPicPr>
          <p:cNvPr id="292" name="Picture 291" descr="A close up of a logo&#10;&#10;Description automatically generated">
            <a:extLst>
              <a:ext uri="{FF2B5EF4-FFF2-40B4-BE49-F238E27FC236}">
                <a16:creationId xmlns:a16="http://schemas.microsoft.com/office/drawing/2014/main" id="{E80AD7CC-F835-42CF-B7E4-86113C9815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6" y="4532019"/>
            <a:ext cx="125309" cy="81470"/>
          </a:xfrm>
          <a:prstGeom prst="rect">
            <a:avLst/>
          </a:prstGeom>
        </p:spPr>
      </p:pic>
      <p:pic>
        <p:nvPicPr>
          <p:cNvPr id="293" name="Picture 292" descr="A close up of a logo&#10;&#10;Description automatically generated">
            <a:extLst>
              <a:ext uri="{FF2B5EF4-FFF2-40B4-BE49-F238E27FC236}">
                <a16:creationId xmlns:a16="http://schemas.microsoft.com/office/drawing/2014/main" id="{7B259709-9561-4013-9B81-A0CA193085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5192072"/>
            <a:ext cx="125309" cy="81470"/>
          </a:xfrm>
          <a:prstGeom prst="rect">
            <a:avLst/>
          </a:prstGeom>
        </p:spPr>
      </p:pic>
      <p:pic>
        <p:nvPicPr>
          <p:cNvPr id="294" name="Picture 293" descr="A close up of a logo&#10;&#10;Description automatically generated">
            <a:extLst>
              <a:ext uri="{FF2B5EF4-FFF2-40B4-BE49-F238E27FC236}">
                <a16:creationId xmlns:a16="http://schemas.microsoft.com/office/drawing/2014/main" id="{91379680-A9B6-4168-B612-B4F49A541F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4862115"/>
            <a:ext cx="125309" cy="81470"/>
          </a:xfrm>
          <a:prstGeom prst="rect">
            <a:avLst/>
          </a:prstGeom>
        </p:spPr>
      </p:pic>
      <p:pic>
        <p:nvPicPr>
          <p:cNvPr id="295" name="Picture 294" descr="A close up of a logo&#10;&#10;Description automatically generated">
            <a:extLst>
              <a:ext uri="{FF2B5EF4-FFF2-40B4-BE49-F238E27FC236}">
                <a16:creationId xmlns:a16="http://schemas.microsoft.com/office/drawing/2014/main" id="{D095EB7A-62F4-43D6-B64D-C02F7C39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5192072"/>
            <a:ext cx="125309" cy="81470"/>
          </a:xfrm>
          <a:prstGeom prst="rect">
            <a:avLst/>
          </a:prstGeom>
        </p:spPr>
      </p:pic>
      <p:pic>
        <p:nvPicPr>
          <p:cNvPr id="299" name="Picture 298" descr="A close up of a logo&#10;&#10;Description automatically generated">
            <a:extLst>
              <a:ext uri="{FF2B5EF4-FFF2-40B4-BE49-F238E27FC236}">
                <a16:creationId xmlns:a16="http://schemas.microsoft.com/office/drawing/2014/main" id="{148706CE-5CEA-4454-8878-0249430336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7" y="5191863"/>
            <a:ext cx="125309" cy="81470"/>
          </a:xfrm>
          <a:prstGeom prst="rect">
            <a:avLst/>
          </a:prstGeom>
        </p:spPr>
      </p:pic>
      <p:pic>
        <p:nvPicPr>
          <p:cNvPr id="300" name="Picture 299" descr="A close up of a logo&#10;&#10;Description automatically generated">
            <a:extLst>
              <a:ext uri="{FF2B5EF4-FFF2-40B4-BE49-F238E27FC236}">
                <a16:creationId xmlns:a16="http://schemas.microsoft.com/office/drawing/2014/main" id="{6EE6C694-536E-4EC9-A32C-2BF97A92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1" y="4869049"/>
            <a:ext cx="125309" cy="81470"/>
          </a:xfrm>
          <a:prstGeom prst="rect">
            <a:avLst/>
          </a:prstGeom>
        </p:spPr>
      </p:pic>
      <p:pic>
        <p:nvPicPr>
          <p:cNvPr id="302" name="Picture 301" descr="A close up of a logo&#10;&#10;Description automatically generated">
            <a:extLst>
              <a:ext uri="{FF2B5EF4-FFF2-40B4-BE49-F238E27FC236}">
                <a16:creationId xmlns:a16="http://schemas.microsoft.com/office/drawing/2014/main" id="{E26D18F2-EF7F-4C1D-91CA-ECC1D03C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5" y="5194244"/>
            <a:ext cx="125309" cy="81470"/>
          </a:xfrm>
          <a:prstGeom prst="rect">
            <a:avLst/>
          </a:prstGeom>
        </p:spPr>
      </p:pic>
      <p:pic>
        <p:nvPicPr>
          <p:cNvPr id="303" name="Picture 302" descr="A close up of a logo&#10;&#10;Description automatically generated">
            <a:extLst>
              <a:ext uri="{FF2B5EF4-FFF2-40B4-BE49-F238E27FC236}">
                <a16:creationId xmlns:a16="http://schemas.microsoft.com/office/drawing/2014/main" id="{00705323-0509-4549-BD1B-1823B1E410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12" y="4526511"/>
            <a:ext cx="125309" cy="81470"/>
          </a:xfrm>
          <a:prstGeom prst="rect">
            <a:avLst/>
          </a:prstGeom>
        </p:spPr>
      </p:pic>
      <p:pic>
        <p:nvPicPr>
          <p:cNvPr id="305" name="Picture 304" descr="A close up of a logo&#10;&#10;Description automatically generated">
            <a:extLst>
              <a:ext uri="{FF2B5EF4-FFF2-40B4-BE49-F238E27FC236}">
                <a16:creationId xmlns:a16="http://schemas.microsoft.com/office/drawing/2014/main" id="{34E87688-A85A-4A55-A34A-FF9356A2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26" y="4201316"/>
            <a:ext cx="125309" cy="81470"/>
          </a:xfrm>
          <a:prstGeom prst="rect">
            <a:avLst/>
          </a:prstGeom>
        </p:spPr>
      </p:pic>
      <p:pic>
        <p:nvPicPr>
          <p:cNvPr id="306" name="Picture 305" descr="A close up of a logo&#10;&#10;Description automatically generated">
            <a:extLst>
              <a:ext uri="{FF2B5EF4-FFF2-40B4-BE49-F238E27FC236}">
                <a16:creationId xmlns:a16="http://schemas.microsoft.com/office/drawing/2014/main" id="{C3C8F9D4-CC79-4AAD-91AA-23309CCB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50" y="4526511"/>
            <a:ext cx="125309" cy="81470"/>
          </a:xfrm>
          <a:prstGeom prst="rect">
            <a:avLst/>
          </a:prstGeom>
        </p:spPr>
      </p:pic>
      <p:pic>
        <p:nvPicPr>
          <p:cNvPr id="307" name="Picture 306" descr="A close up of a logo&#10;&#10;Description automatically generated">
            <a:extLst>
              <a:ext uri="{FF2B5EF4-FFF2-40B4-BE49-F238E27FC236}">
                <a16:creationId xmlns:a16="http://schemas.microsoft.com/office/drawing/2014/main" id="{4E449D83-C6C9-43F8-A434-1B441EE272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16" y="5191326"/>
            <a:ext cx="125309" cy="81470"/>
          </a:xfrm>
          <a:prstGeom prst="rect">
            <a:avLst/>
          </a:prstGeom>
        </p:spPr>
      </p:pic>
      <p:pic>
        <p:nvPicPr>
          <p:cNvPr id="308" name="Picture 307" descr="A close up of a logo&#10;&#10;Description automatically generated">
            <a:extLst>
              <a:ext uri="{FF2B5EF4-FFF2-40B4-BE49-F238E27FC236}">
                <a16:creationId xmlns:a16="http://schemas.microsoft.com/office/drawing/2014/main" id="{79955516-AD7B-4373-BE51-BF2F25F8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30" y="4858988"/>
            <a:ext cx="125309" cy="81470"/>
          </a:xfrm>
          <a:prstGeom prst="rect">
            <a:avLst/>
          </a:prstGeom>
        </p:spPr>
      </p:pic>
      <p:pic>
        <p:nvPicPr>
          <p:cNvPr id="312" name="Picture 311" descr="A close up of a logo&#10;&#10;Description automatically generated">
            <a:extLst>
              <a:ext uri="{FF2B5EF4-FFF2-40B4-BE49-F238E27FC236}">
                <a16:creationId xmlns:a16="http://schemas.microsoft.com/office/drawing/2014/main" id="{EB03A325-B62D-464B-BB3E-79980BC9F8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54" y="5191326"/>
            <a:ext cx="125309" cy="81470"/>
          </a:xfrm>
          <a:prstGeom prst="rect">
            <a:avLst/>
          </a:prstGeom>
        </p:spPr>
      </p:pic>
      <p:pic>
        <p:nvPicPr>
          <p:cNvPr id="313" name="Picture 312" descr="A close up of a logo&#10;&#10;Description automatically generated">
            <a:extLst>
              <a:ext uri="{FF2B5EF4-FFF2-40B4-BE49-F238E27FC236}">
                <a16:creationId xmlns:a16="http://schemas.microsoft.com/office/drawing/2014/main" id="{ADA7D934-CCC6-463E-8411-65F3E4D4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1" y="5193498"/>
            <a:ext cx="125309" cy="81470"/>
          </a:xfrm>
          <a:prstGeom prst="rect">
            <a:avLst/>
          </a:prstGeom>
        </p:spPr>
      </p:pic>
      <p:pic>
        <p:nvPicPr>
          <p:cNvPr id="315" name="Picture 314" descr="A close up of a logo&#10;&#10;Description automatically generated">
            <a:extLst>
              <a:ext uri="{FF2B5EF4-FFF2-40B4-BE49-F238E27FC236}">
                <a16:creationId xmlns:a16="http://schemas.microsoft.com/office/drawing/2014/main" id="{A4A98408-0D06-4B3B-830A-B063C2D34A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65" y="4861160"/>
            <a:ext cx="125309" cy="81470"/>
          </a:xfrm>
          <a:prstGeom prst="rect">
            <a:avLst/>
          </a:prstGeom>
        </p:spPr>
      </p:pic>
      <p:pic>
        <p:nvPicPr>
          <p:cNvPr id="316" name="Picture 315" descr="A close up of a logo&#10;&#10;Description automatically generated">
            <a:extLst>
              <a:ext uri="{FF2B5EF4-FFF2-40B4-BE49-F238E27FC236}">
                <a16:creationId xmlns:a16="http://schemas.microsoft.com/office/drawing/2014/main" id="{61700350-6B2A-4727-AD4F-808D50815C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9" y="5193498"/>
            <a:ext cx="125309" cy="81470"/>
          </a:xfrm>
          <a:prstGeom prst="rect">
            <a:avLst/>
          </a:prstGeom>
        </p:spPr>
      </p:pic>
      <p:pic>
        <p:nvPicPr>
          <p:cNvPr id="319" name="Picture 318" descr="A close up of a logo&#10;&#10;Description automatically generated">
            <a:extLst>
              <a:ext uri="{FF2B5EF4-FFF2-40B4-BE49-F238E27FC236}">
                <a16:creationId xmlns:a16="http://schemas.microsoft.com/office/drawing/2014/main" id="{68400504-A6D7-4AA4-99F4-FAE6B6B4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13" y="3218476"/>
            <a:ext cx="125309" cy="81470"/>
          </a:xfrm>
          <a:prstGeom prst="rect">
            <a:avLst/>
          </a:prstGeom>
        </p:spPr>
      </p:pic>
      <p:pic>
        <p:nvPicPr>
          <p:cNvPr id="320" name="Picture 319" descr="A close up of a logo&#10;&#10;Description automatically generated">
            <a:extLst>
              <a:ext uri="{FF2B5EF4-FFF2-40B4-BE49-F238E27FC236}">
                <a16:creationId xmlns:a16="http://schemas.microsoft.com/office/drawing/2014/main" id="{5CD21E7D-A331-4F98-B651-362AADF5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27" y="2886137"/>
            <a:ext cx="125309" cy="81470"/>
          </a:xfrm>
          <a:prstGeom prst="rect">
            <a:avLst/>
          </a:prstGeom>
        </p:spPr>
      </p:pic>
      <p:pic>
        <p:nvPicPr>
          <p:cNvPr id="321" name="Picture 320" descr="A close up of a logo&#10;&#10;Description automatically generated">
            <a:extLst>
              <a:ext uri="{FF2B5EF4-FFF2-40B4-BE49-F238E27FC236}">
                <a16:creationId xmlns:a16="http://schemas.microsoft.com/office/drawing/2014/main" id="{AD5700AB-DFDA-40B3-AE74-C8E3725210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51" y="3218476"/>
            <a:ext cx="125309" cy="81470"/>
          </a:xfrm>
          <a:prstGeom prst="rect">
            <a:avLst/>
          </a:prstGeom>
        </p:spPr>
      </p:pic>
      <p:pic>
        <p:nvPicPr>
          <p:cNvPr id="322" name="Picture 321" descr="A close up of a logo&#10;&#10;Description automatically generated">
            <a:extLst>
              <a:ext uri="{FF2B5EF4-FFF2-40B4-BE49-F238E27FC236}">
                <a16:creationId xmlns:a16="http://schemas.microsoft.com/office/drawing/2014/main" id="{71266FDC-1485-4AC0-A417-7B7D0FC2A4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17" y="3876146"/>
            <a:ext cx="125309" cy="81470"/>
          </a:xfrm>
          <a:prstGeom prst="rect">
            <a:avLst/>
          </a:prstGeom>
        </p:spPr>
      </p:pic>
      <p:pic>
        <p:nvPicPr>
          <p:cNvPr id="323" name="Picture 322" descr="A close up of a logo&#10;&#10;Description automatically generated">
            <a:extLst>
              <a:ext uri="{FF2B5EF4-FFF2-40B4-BE49-F238E27FC236}">
                <a16:creationId xmlns:a16="http://schemas.microsoft.com/office/drawing/2014/main" id="{AA252562-ACF8-473F-B842-83781B9320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1" y="3541427"/>
            <a:ext cx="125309" cy="81470"/>
          </a:xfrm>
          <a:prstGeom prst="rect">
            <a:avLst/>
          </a:prstGeom>
        </p:spPr>
      </p:pic>
      <p:pic>
        <p:nvPicPr>
          <p:cNvPr id="324" name="Picture 323" descr="A close up of a logo&#10;&#10;Description automatically generated">
            <a:extLst>
              <a:ext uri="{FF2B5EF4-FFF2-40B4-BE49-F238E27FC236}">
                <a16:creationId xmlns:a16="http://schemas.microsoft.com/office/drawing/2014/main" id="{E9DA5747-0D45-40DD-9A75-77762BD1E1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55" y="3873765"/>
            <a:ext cx="125309" cy="81470"/>
          </a:xfrm>
          <a:prstGeom prst="rect">
            <a:avLst/>
          </a:prstGeom>
        </p:spPr>
      </p:pic>
      <p:pic>
        <p:nvPicPr>
          <p:cNvPr id="325" name="Picture 324" descr="A close up of a logo&#10;&#10;Description automatically generated">
            <a:extLst>
              <a:ext uri="{FF2B5EF4-FFF2-40B4-BE49-F238E27FC236}">
                <a16:creationId xmlns:a16="http://schemas.microsoft.com/office/drawing/2014/main" id="{C33BE1E8-3CF0-4F77-88EE-367EF72704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3875937"/>
            <a:ext cx="125309" cy="81470"/>
          </a:xfrm>
          <a:prstGeom prst="rect">
            <a:avLst/>
          </a:prstGeom>
        </p:spPr>
      </p:pic>
      <p:pic>
        <p:nvPicPr>
          <p:cNvPr id="326" name="Picture 325" descr="A close up of a logo&#10;&#10;Description automatically generated">
            <a:extLst>
              <a:ext uri="{FF2B5EF4-FFF2-40B4-BE49-F238E27FC236}">
                <a16:creationId xmlns:a16="http://schemas.microsoft.com/office/drawing/2014/main" id="{F38720E1-32D4-4DFA-8F58-79B3DDE2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3543599"/>
            <a:ext cx="125309" cy="81470"/>
          </a:xfrm>
          <a:prstGeom prst="rect">
            <a:avLst/>
          </a:prstGeom>
        </p:spPr>
      </p:pic>
      <p:pic>
        <p:nvPicPr>
          <p:cNvPr id="327" name="Picture 326" descr="A close up of a logo&#10;&#10;Description automatically generated">
            <a:extLst>
              <a:ext uri="{FF2B5EF4-FFF2-40B4-BE49-F238E27FC236}">
                <a16:creationId xmlns:a16="http://schemas.microsoft.com/office/drawing/2014/main" id="{314CEDFF-D231-463B-8911-4427D8A0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3875937"/>
            <a:ext cx="125309" cy="81470"/>
          </a:xfrm>
          <a:prstGeom prst="rect">
            <a:avLst/>
          </a:prstGeom>
        </p:spPr>
      </p:pic>
      <p:pic>
        <p:nvPicPr>
          <p:cNvPr id="328" name="Picture 327" descr="A close up of a logo&#10;&#10;Description automatically generated">
            <a:extLst>
              <a:ext uri="{FF2B5EF4-FFF2-40B4-BE49-F238E27FC236}">
                <a16:creationId xmlns:a16="http://schemas.microsoft.com/office/drawing/2014/main" id="{ACA762B5-16F9-4197-97F2-8457EE2025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86495" y="4697007"/>
            <a:ext cx="771686" cy="385200"/>
          </a:xfrm>
          <a:prstGeom prst="rect">
            <a:avLst/>
          </a:prstGeom>
        </p:spPr>
      </p:pic>
      <p:pic>
        <p:nvPicPr>
          <p:cNvPr id="329" name="Picture 328" descr="A close up of a logo&#10;&#10;Description automatically generated">
            <a:extLst>
              <a:ext uri="{FF2B5EF4-FFF2-40B4-BE49-F238E27FC236}">
                <a16:creationId xmlns:a16="http://schemas.microsoft.com/office/drawing/2014/main" id="{09180773-704B-41A4-A618-76C9BD149F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3274" y="5033552"/>
            <a:ext cx="385761" cy="192654"/>
          </a:xfrm>
          <a:prstGeom prst="rect">
            <a:avLst/>
          </a:prstGeom>
        </p:spPr>
      </p:pic>
      <p:pic>
        <p:nvPicPr>
          <p:cNvPr id="330" name="Picture 329" descr="A close up of a logo&#10;&#10;Description automatically generated">
            <a:extLst>
              <a:ext uri="{FF2B5EF4-FFF2-40B4-BE49-F238E27FC236}">
                <a16:creationId xmlns:a16="http://schemas.microsoft.com/office/drawing/2014/main" id="{6DB277D2-E05D-418F-B05D-82B7122318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0579" y="3699896"/>
            <a:ext cx="385761" cy="192654"/>
          </a:xfrm>
          <a:prstGeom prst="rect">
            <a:avLst/>
          </a:prstGeom>
        </p:spPr>
      </p:pic>
      <p:pic>
        <p:nvPicPr>
          <p:cNvPr id="331" name="Picture 330" descr="A close up of a logo&#10;&#10;Description automatically generated">
            <a:extLst>
              <a:ext uri="{FF2B5EF4-FFF2-40B4-BE49-F238E27FC236}">
                <a16:creationId xmlns:a16="http://schemas.microsoft.com/office/drawing/2014/main" id="{F6E8A457-1786-4233-984C-7F435AF8CB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3251" y="5186037"/>
            <a:ext cx="192919" cy="96347"/>
          </a:xfrm>
          <a:prstGeom prst="rect">
            <a:avLst/>
          </a:prstGeom>
        </p:spPr>
      </p:pic>
      <p:pic>
        <p:nvPicPr>
          <p:cNvPr id="332" name="Picture 331" descr="A close up of a logo&#10;&#10;Description automatically generated">
            <a:extLst>
              <a:ext uri="{FF2B5EF4-FFF2-40B4-BE49-F238E27FC236}">
                <a16:creationId xmlns:a16="http://schemas.microsoft.com/office/drawing/2014/main" id="{D4B6161C-256B-4A05-857E-5B0CF147CD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12807" y="4519383"/>
            <a:ext cx="192919" cy="96347"/>
          </a:xfrm>
          <a:prstGeom prst="rect">
            <a:avLst/>
          </a:prstGeom>
        </p:spPr>
      </p:pic>
      <p:pic>
        <p:nvPicPr>
          <p:cNvPr id="333" name="Picture 332" descr="A close up of a logo&#10;&#10;Description automatically generated">
            <a:extLst>
              <a:ext uri="{FF2B5EF4-FFF2-40B4-BE49-F238E27FC236}">
                <a16:creationId xmlns:a16="http://schemas.microsoft.com/office/drawing/2014/main" id="{3077A5E4-C342-4E10-9763-F479A1538B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1617" y="3866112"/>
            <a:ext cx="192919" cy="96347"/>
          </a:xfrm>
          <a:prstGeom prst="rect">
            <a:avLst/>
          </a:prstGeom>
        </p:spPr>
      </p:pic>
      <p:pic>
        <p:nvPicPr>
          <p:cNvPr id="334" name="Picture 333" descr="A close up of a logo&#10;&#10;Description automatically generated">
            <a:extLst>
              <a:ext uri="{FF2B5EF4-FFF2-40B4-BE49-F238E27FC236}">
                <a16:creationId xmlns:a16="http://schemas.microsoft.com/office/drawing/2014/main" id="{6E58F6B7-864A-4F7D-80A2-DEB0D8AE3C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5789" y="3865799"/>
            <a:ext cx="192919" cy="96347"/>
          </a:xfrm>
          <a:prstGeom prst="rect">
            <a:avLst/>
          </a:prstGeom>
        </p:spPr>
      </p:pic>
      <p:pic>
        <p:nvPicPr>
          <p:cNvPr id="335" name="Picture 334" descr="A close up of a logo&#10;&#10;Description automatically generated">
            <a:extLst>
              <a:ext uri="{FF2B5EF4-FFF2-40B4-BE49-F238E27FC236}">
                <a16:creationId xmlns:a16="http://schemas.microsoft.com/office/drawing/2014/main" id="{48B0063F-1152-4A57-9F53-A91BE18FA4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75346" y="3199145"/>
            <a:ext cx="192919" cy="96347"/>
          </a:xfrm>
          <a:prstGeom prst="rect">
            <a:avLst/>
          </a:prstGeom>
        </p:spPr>
      </p:pic>
      <p:pic>
        <p:nvPicPr>
          <p:cNvPr id="336" name="Picture 335" descr="A close up of a logo&#10;&#10;Description automatically generated">
            <a:extLst>
              <a:ext uri="{FF2B5EF4-FFF2-40B4-BE49-F238E27FC236}">
                <a16:creationId xmlns:a16="http://schemas.microsoft.com/office/drawing/2014/main" id="{009492CD-9944-4016-86E0-F6B94B523B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1223" y="5193498"/>
            <a:ext cx="192919" cy="96347"/>
          </a:xfrm>
          <a:prstGeom prst="rect">
            <a:avLst/>
          </a:prstGeom>
        </p:spPr>
      </p:pic>
      <p:pic>
        <p:nvPicPr>
          <p:cNvPr id="337" name="Picture 336" descr="A close up of a logo&#10;&#10;Description automatically generated">
            <a:extLst>
              <a:ext uri="{FF2B5EF4-FFF2-40B4-BE49-F238E27FC236}">
                <a16:creationId xmlns:a16="http://schemas.microsoft.com/office/drawing/2014/main" id="{70FB2320-828F-4CC7-AF18-5D675DD605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7413" y="5020118"/>
            <a:ext cx="385761" cy="192654"/>
          </a:xfrm>
          <a:prstGeom prst="rect">
            <a:avLst/>
          </a:prstGeom>
        </p:spPr>
      </p:pic>
      <p:pic>
        <p:nvPicPr>
          <p:cNvPr id="338" name="Picture 337" descr="A close up of a logo&#10;&#10;Description automatically generated">
            <a:extLst>
              <a:ext uri="{FF2B5EF4-FFF2-40B4-BE49-F238E27FC236}">
                <a16:creationId xmlns:a16="http://schemas.microsoft.com/office/drawing/2014/main" id="{4834613E-5083-4730-93A7-62756CEBF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7390" y="5172603"/>
            <a:ext cx="192919" cy="96347"/>
          </a:xfrm>
          <a:prstGeom prst="rect">
            <a:avLst/>
          </a:prstGeom>
        </p:spPr>
      </p:pic>
      <p:pic>
        <p:nvPicPr>
          <p:cNvPr id="339" name="Picture 338" descr="A close up of a logo&#10;&#10;Description automatically generated">
            <a:extLst>
              <a:ext uri="{FF2B5EF4-FFF2-40B4-BE49-F238E27FC236}">
                <a16:creationId xmlns:a16="http://schemas.microsoft.com/office/drawing/2014/main" id="{88E9F84D-E99F-4009-8E67-07E1E50EE0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6946" y="4505949"/>
            <a:ext cx="192919" cy="96347"/>
          </a:xfrm>
          <a:prstGeom prst="rect">
            <a:avLst/>
          </a:prstGeom>
        </p:spPr>
      </p:pic>
      <p:pic>
        <p:nvPicPr>
          <p:cNvPr id="340" name="Picture 339" descr="A close up of a logo&#10;&#10;Description automatically generated">
            <a:extLst>
              <a:ext uri="{FF2B5EF4-FFF2-40B4-BE49-F238E27FC236}">
                <a16:creationId xmlns:a16="http://schemas.microsoft.com/office/drawing/2014/main" id="{EC333CB7-C823-48BA-9102-AFFC789BB7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65362" y="5180064"/>
            <a:ext cx="192919" cy="96347"/>
          </a:xfrm>
          <a:prstGeom prst="rect">
            <a:avLst/>
          </a:prstGeom>
        </p:spPr>
      </p:pic>
      <p:pic>
        <p:nvPicPr>
          <p:cNvPr id="341" name="Picture 340" descr="A picture containing object&#10;&#10;Description automatically generated">
            <a:extLst>
              <a:ext uri="{FF2B5EF4-FFF2-40B4-BE49-F238E27FC236}">
                <a16:creationId xmlns:a16="http://schemas.microsoft.com/office/drawing/2014/main" id="{A25B9534-206E-4C4C-BBB5-7E0984FC8BF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479" y="5330761"/>
            <a:ext cx="6130820" cy="1922179"/>
          </a:xfrm>
          <a:prstGeom prst="rect">
            <a:avLst/>
          </a:prstGeom>
        </p:spPr>
      </p:pic>
      <p:pic>
        <p:nvPicPr>
          <p:cNvPr id="342" name="Picture 341" descr="A picture containing object&#10;&#10;Description automatically generated">
            <a:extLst>
              <a:ext uri="{FF2B5EF4-FFF2-40B4-BE49-F238E27FC236}">
                <a16:creationId xmlns:a16="http://schemas.microsoft.com/office/drawing/2014/main" id="{2B921389-E5C6-4513-AEA0-B61C9D0DE9D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2874046" y="1276149"/>
            <a:ext cx="6130820" cy="1922179"/>
          </a:xfrm>
          <a:prstGeom prst="rect">
            <a:avLst/>
          </a:prstGeom>
        </p:spPr>
      </p:pic>
      <p:pic>
        <p:nvPicPr>
          <p:cNvPr id="343" name="Picture 342" descr="A picture containing object&#10;&#10;Description automatically generated">
            <a:extLst>
              <a:ext uri="{FF2B5EF4-FFF2-40B4-BE49-F238E27FC236}">
                <a16:creationId xmlns:a16="http://schemas.microsoft.com/office/drawing/2014/main" id="{7F1E66AA-30BB-4534-AB16-49D258F1B0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-1808843" y="1275355"/>
            <a:ext cx="6130820" cy="19221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940D38-AE9C-4040-8815-3063437521D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2" y="-2038"/>
            <a:ext cx="6279546" cy="71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23FA91A-425B-4632-BD64-012CF7365774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4" name="Picture 113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FFEB3FE3-1774-4268-BBEA-509EE90E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45100"/>
            <a:ext cx="6138352" cy="5321603"/>
          </a:xfrm>
          <a:prstGeom prst="rect">
            <a:avLst/>
          </a:prstGeom>
        </p:spPr>
      </p:pic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5F086094-25F9-46DC-8775-A239147DDF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68" y="2704249"/>
            <a:ext cx="1993900" cy="1292608"/>
          </a:xfrm>
          <a:prstGeom prst="rect">
            <a:avLst/>
          </a:prstGeom>
        </p:spPr>
      </p:pic>
      <p:pic>
        <p:nvPicPr>
          <p:cNvPr id="116" name="Picture 115" descr="A close up of a logo&#10;&#10;Description automatically generated">
            <a:extLst>
              <a:ext uri="{FF2B5EF4-FFF2-40B4-BE49-F238E27FC236}">
                <a16:creationId xmlns:a16="http://schemas.microsoft.com/office/drawing/2014/main" id="{40EA1D51-357A-4AA8-999D-A246F1C741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72" y="1386325"/>
            <a:ext cx="999567" cy="648000"/>
          </a:xfrm>
          <a:prstGeom prst="rect">
            <a:avLst/>
          </a:prstGeom>
        </p:spPr>
      </p:pic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5927AE6B-BA45-4723-9C45-4717548824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6" y="2039087"/>
            <a:ext cx="500400" cy="324895"/>
          </a:xfrm>
          <a:prstGeom prst="rect">
            <a:avLst/>
          </a:prstGeom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71C3A903-6F98-4740-A728-B838DD8C0B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9" y="716401"/>
            <a:ext cx="500400" cy="324895"/>
          </a:xfrm>
          <a:prstGeom prst="rect">
            <a:avLst/>
          </a:prstGeom>
        </p:spPr>
      </p:pic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477AB9E0-C956-43BB-976D-EF6C6EED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2" y="2039087"/>
            <a:ext cx="500400" cy="324895"/>
          </a:xfrm>
          <a:prstGeom prst="rect">
            <a:avLst/>
          </a:prstGeom>
        </p:spPr>
      </p:pic>
      <p:pic>
        <p:nvPicPr>
          <p:cNvPr id="120" name="Picture 119" descr="A close up of a logo&#10;&#10;Description automatically generated">
            <a:extLst>
              <a:ext uri="{FF2B5EF4-FFF2-40B4-BE49-F238E27FC236}">
                <a16:creationId xmlns:a16="http://schemas.microsoft.com/office/drawing/2014/main" id="{972D298D-C27D-43FE-B899-26E095109B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1" y="1049485"/>
            <a:ext cx="250681" cy="162787"/>
          </a:xfrm>
          <a:prstGeom prst="rect">
            <a:avLst/>
          </a:prstGeom>
        </p:spPr>
      </p:pic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B49F8A05-2C6E-4832-AA1D-EECF49F6B0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50" y="385435"/>
            <a:ext cx="250681" cy="162786"/>
          </a:xfrm>
          <a:prstGeom prst="rect">
            <a:avLst/>
          </a:prstGeom>
        </p:spPr>
      </p:pic>
      <p:pic>
        <p:nvPicPr>
          <p:cNvPr id="123" name="Picture 122" descr="A close up of a logo&#10;&#10;Description automatically generated">
            <a:extLst>
              <a:ext uri="{FF2B5EF4-FFF2-40B4-BE49-F238E27FC236}">
                <a16:creationId xmlns:a16="http://schemas.microsoft.com/office/drawing/2014/main" id="{26166276-7CA9-467A-AB6E-C9D0900FBB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02" y="1049485"/>
            <a:ext cx="250681" cy="162787"/>
          </a:xfrm>
          <a:prstGeom prst="rect">
            <a:avLst/>
          </a:prstGeom>
        </p:spPr>
      </p:pic>
      <p:pic>
        <p:nvPicPr>
          <p:cNvPr id="125" name="Picture 124" descr="A close up of a logo&#10;&#10;Description automatically generated">
            <a:extLst>
              <a:ext uri="{FF2B5EF4-FFF2-40B4-BE49-F238E27FC236}">
                <a16:creationId xmlns:a16="http://schemas.microsoft.com/office/drawing/2014/main" id="{CADFC5CC-EDD6-466B-B4A4-6DDE69AD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22" y="2377862"/>
            <a:ext cx="250681" cy="162787"/>
          </a:xfrm>
          <a:prstGeom prst="rect">
            <a:avLst/>
          </a:prstGeom>
        </p:spPr>
      </p:pic>
      <p:pic>
        <p:nvPicPr>
          <p:cNvPr id="127" name="Picture 126" descr="A close up of a logo&#10;&#10;Description automatically generated">
            <a:extLst>
              <a:ext uri="{FF2B5EF4-FFF2-40B4-BE49-F238E27FC236}">
                <a16:creationId xmlns:a16="http://schemas.microsoft.com/office/drawing/2014/main" id="{24F23AC0-DC4E-45E4-9B84-F978F03327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1" y="1713812"/>
            <a:ext cx="250681" cy="162786"/>
          </a:xfrm>
          <a:prstGeom prst="rect">
            <a:avLst/>
          </a:prstGeom>
        </p:spPr>
      </p:pic>
      <p:pic>
        <p:nvPicPr>
          <p:cNvPr id="128" name="Picture 127" descr="A close up of a logo&#10;&#10;Description automatically generated">
            <a:extLst>
              <a:ext uri="{FF2B5EF4-FFF2-40B4-BE49-F238E27FC236}">
                <a16:creationId xmlns:a16="http://schemas.microsoft.com/office/drawing/2014/main" id="{38A16FA1-F2A9-4C79-91A2-8B3267A788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03" y="2377862"/>
            <a:ext cx="250681" cy="162787"/>
          </a:xfrm>
          <a:prstGeom prst="rect">
            <a:avLst/>
          </a:prstGeom>
        </p:spPr>
      </p:pic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BFC41F77-A4FF-4648-93A8-0821D086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05" y="2382202"/>
            <a:ext cx="250681" cy="162787"/>
          </a:xfrm>
          <a:prstGeom prst="rect">
            <a:avLst/>
          </a:prstGeom>
        </p:spPr>
      </p:pic>
      <p:pic>
        <p:nvPicPr>
          <p:cNvPr id="130" name="Picture 129" descr="A close up of a logo&#10;&#10;Description automatically generated">
            <a:extLst>
              <a:ext uri="{FF2B5EF4-FFF2-40B4-BE49-F238E27FC236}">
                <a16:creationId xmlns:a16="http://schemas.microsoft.com/office/drawing/2014/main" id="{77442965-C661-4684-8BE7-4C21DA3B0F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4" y="1718152"/>
            <a:ext cx="250681" cy="162786"/>
          </a:xfrm>
          <a:prstGeom prst="rect">
            <a:avLst/>
          </a:prstGeom>
        </p:spPr>
      </p:pic>
      <p:pic>
        <p:nvPicPr>
          <p:cNvPr id="132" name="Picture 131" descr="A close up of a logo&#10;&#10;Description automatically generated">
            <a:extLst>
              <a:ext uri="{FF2B5EF4-FFF2-40B4-BE49-F238E27FC236}">
                <a16:creationId xmlns:a16="http://schemas.microsoft.com/office/drawing/2014/main" id="{8B1F71BE-A93D-4A04-AEB8-2CCBC1B065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86" y="2382202"/>
            <a:ext cx="250681" cy="162787"/>
          </a:xfrm>
          <a:prstGeom prst="rect">
            <a:avLst/>
          </a:prstGeom>
        </p:spPr>
      </p:pic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BECEA5F9-6554-4089-B31F-F651AF7B6B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06" y="1877280"/>
            <a:ext cx="125309" cy="81470"/>
          </a:xfrm>
          <a:prstGeom prst="rect">
            <a:avLst/>
          </a:prstGeom>
        </p:spPr>
      </p:pic>
      <p:pic>
        <p:nvPicPr>
          <p:cNvPr id="136" name="Picture 135" descr="A close up of a logo&#10;&#10;Description automatically generated">
            <a:extLst>
              <a:ext uri="{FF2B5EF4-FFF2-40B4-BE49-F238E27FC236}">
                <a16:creationId xmlns:a16="http://schemas.microsoft.com/office/drawing/2014/main" id="{32C41F46-2749-41A0-8DE3-11C661E784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20" y="1552085"/>
            <a:ext cx="125309" cy="81470"/>
          </a:xfrm>
          <a:prstGeom prst="rect">
            <a:avLst/>
          </a:prstGeom>
        </p:spPr>
      </p:pic>
      <p:pic>
        <p:nvPicPr>
          <p:cNvPr id="137" name="Picture 136" descr="A close up of a logo&#10;&#10;Description automatically generated">
            <a:extLst>
              <a:ext uri="{FF2B5EF4-FFF2-40B4-BE49-F238E27FC236}">
                <a16:creationId xmlns:a16="http://schemas.microsoft.com/office/drawing/2014/main" id="{479C224A-DE30-4598-A6F5-DB5E56E8C5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44" y="1877280"/>
            <a:ext cx="125309" cy="81470"/>
          </a:xfrm>
          <a:prstGeom prst="rect">
            <a:avLst/>
          </a:prstGeom>
        </p:spPr>
      </p:pic>
      <p:pic>
        <p:nvPicPr>
          <p:cNvPr id="138" name="Picture 137" descr="A close up of a logo&#10;&#10;Description automatically generated">
            <a:extLst>
              <a:ext uri="{FF2B5EF4-FFF2-40B4-BE49-F238E27FC236}">
                <a16:creationId xmlns:a16="http://schemas.microsoft.com/office/drawing/2014/main" id="{CE753F98-F58A-4ED9-AE4E-C44C287E5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2537333"/>
            <a:ext cx="125309" cy="81470"/>
          </a:xfrm>
          <a:prstGeom prst="rect">
            <a:avLst/>
          </a:prstGeom>
        </p:spPr>
      </p:pic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869995D8-FC45-49EA-80CD-BABC413711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2207376"/>
            <a:ext cx="125309" cy="81470"/>
          </a:xfrm>
          <a:prstGeom prst="rect">
            <a:avLst/>
          </a:prstGeom>
        </p:spPr>
      </p:pic>
      <p:pic>
        <p:nvPicPr>
          <p:cNvPr id="141" name="Picture 140" descr="A close up of a logo&#10;&#10;Description automatically generated">
            <a:extLst>
              <a:ext uri="{FF2B5EF4-FFF2-40B4-BE49-F238E27FC236}">
                <a16:creationId xmlns:a16="http://schemas.microsoft.com/office/drawing/2014/main" id="{4727F019-422C-46C1-9E05-ACF2528998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2537333"/>
            <a:ext cx="125309" cy="81470"/>
          </a:xfrm>
          <a:prstGeom prst="rect">
            <a:avLst/>
          </a:prstGeom>
        </p:spPr>
      </p:pic>
      <p:pic>
        <p:nvPicPr>
          <p:cNvPr id="143" name="Picture 142" descr="A close up of a logo&#10;&#10;Description automatically generated">
            <a:extLst>
              <a:ext uri="{FF2B5EF4-FFF2-40B4-BE49-F238E27FC236}">
                <a16:creationId xmlns:a16="http://schemas.microsoft.com/office/drawing/2014/main" id="{D62A9902-2A8A-4C97-A46C-EEC5A72954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" y="2537124"/>
            <a:ext cx="125309" cy="81470"/>
          </a:xfrm>
          <a:prstGeom prst="rect">
            <a:avLst/>
          </a:prstGeom>
        </p:spPr>
      </p:pic>
      <p:pic>
        <p:nvPicPr>
          <p:cNvPr id="145" name="Picture 144" descr="A close up of a logo&#10;&#10;Description automatically generated">
            <a:extLst>
              <a:ext uri="{FF2B5EF4-FFF2-40B4-BE49-F238E27FC236}">
                <a16:creationId xmlns:a16="http://schemas.microsoft.com/office/drawing/2014/main" id="{80D6752B-365C-43DF-9223-16D913C296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59" y="2214310"/>
            <a:ext cx="125309" cy="81470"/>
          </a:xfrm>
          <a:prstGeom prst="rect">
            <a:avLst/>
          </a:prstGeom>
        </p:spPr>
      </p:pic>
      <p:pic>
        <p:nvPicPr>
          <p:cNvPr id="146" name="Picture 145" descr="A close up of a logo&#10;&#10;Description automatically generated">
            <a:extLst>
              <a:ext uri="{FF2B5EF4-FFF2-40B4-BE49-F238E27FC236}">
                <a16:creationId xmlns:a16="http://schemas.microsoft.com/office/drawing/2014/main" id="{6C1100FE-0BDB-4450-B098-B4D2BEFE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83" y="2539505"/>
            <a:ext cx="125309" cy="81470"/>
          </a:xfrm>
          <a:prstGeom prst="rect">
            <a:avLst/>
          </a:prstGeom>
        </p:spPr>
      </p:pic>
      <p:pic>
        <p:nvPicPr>
          <p:cNvPr id="147" name="Picture 146" descr="A close up of a logo&#10;&#10;Description automatically generated">
            <a:extLst>
              <a:ext uri="{FF2B5EF4-FFF2-40B4-BE49-F238E27FC236}">
                <a16:creationId xmlns:a16="http://schemas.microsoft.com/office/drawing/2014/main" id="{A63F0E61-604B-4A9E-9C9F-B3B3A3DC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70" y="1871772"/>
            <a:ext cx="125309" cy="81470"/>
          </a:xfrm>
          <a:prstGeom prst="rect">
            <a:avLst/>
          </a:prstGeom>
        </p:spPr>
      </p:pic>
      <p:pic>
        <p:nvPicPr>
          <p:cNvPr id="148" name="Picture 147" descr="A close up of a logo&#10;&#10;Description automatically generated">
            <a:extLst>
              <a:ext uri="{FF2B5EF4-FFF2-40B4-BE49-F238E27FC236}">
                <a16:creationId xmlns:a16="http://schemas.microsoft.com/office/drawing/2014/main" id="{34A25396-E652-4ACB-9D52-21F42DA8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4" y="1546577"/>
            <a:ext cx="125309" cy="81470"/>
          </a:xfrm>
          <a:prstGeom prst="rect">
            <a:avLst/>
          </a:prstGeom>
        </p:spPr>
      </p:pic>
      <p:pic>
        <p:nvPicPr>
          <p:cNvPr id="149" name="Picture 148" descr="A close up of a logo&#10;&#10;Description automatically generated">
            <a:extLst>
              <a:ext uri="{FF2B5EF4-FFF2-40B4-BE49-F238E27FC236}">
                <a16:creationId xmlns:a16="http://schemas.microsoft.com/office/drawing/2014/main" id="{CA678CAD-7163-4D96-BFDC-B689BB6DA8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08" y="1871772"/>
            <a:ext cx="125309" cy="81470"/>
          </a:xfrm>
          <a:prstGeom prst="rect">
            <a:avLst/>
          </a:prstGeom>
        </p:spPr>
      </p:pic>
      <p:pic>
        <p:nvPicPr>
          <p:cNvPr id="150" name="Picture 149" descr="A close up of a logo&#10;&#10;Description automatically generated">
            <a:extLst>
              <a:ext uri="{FF2B5EF4-FFF2-40B4-BE49-F238E27FC236}">
                <a16:creationId xmlns:a16="http://schemas.microsoft.com/office/drawing/2014/main" id="{5BE87069-DCC1-44FE-AC45-38F9C59E55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4" y="2536587"/>
            <a:ext cx="125309" cy="81470"/>
          </a:xfrm>
          <a:prstGeom prst="rect">
            <a:avLst/>
          </a:prstGeom>
        </p:spPr>
      </p:pic>
      <p:pic>
        <p:nvPicPr>
          <p:cNvPr id="151" name="Picture 150" descr="A close up of a logo&#10;&#10;Description automatically generated">
            <a:extLst>
              <a:ext uri="{FF2B5EF4-FFF2-40B4-BE49-F238E27FC236}">
                <a16:creationId xmlns:a16="http://schemas.microsoft.com/office/drawing/2014/main" id="{A28F5B51-58CA-4F6C-BA77-3A32F2FBC9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8" y="2204249"/>
            <a:ext cx="125309" cy="81470"/>
          </a:xfrm>
          <a:prstGeom prst="rect">
            <a:avLst/>
          </a:prstGeom>
        </p:spPr>
      </p:pic>
      <p:pic>
        <p:nvPicPr>
          <p:cNvPr id="152" name="Picture 151" descr="A close up of a logo&#10;&#10;Description automatically generated">
            <a:extLst>
              <a:ext uri="{FF2B5EF4-FFF2-40B4-BE49-F238E27FC236}">
                <a16:creationId xmlns:a16="http://schemas.microsoft.com/office/drawing/2014/main" id="{7F9B75FC-74C3-452B-8516-B74272A6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12" y="2536587"/>
            <a:ext cx="125309" cy="81470"/>
          </a:xfrm>
          <a:prstGeom prst="rect">
            <a:avLst/>
          </a:prstGeom>
        </p:spPr>
      </p:pic>
      <p:pic>
        <p:nvPicPr>
          <p:cNvPr id="153" name="Picture 152" descr="A close up of a logo&#10;&#10;Description automatically generated">
            <a:extLst>
              <a:ext uri="{FF2B5EF4-FFF2-40B4-BE49-F238E27FC236}">
                <a16:creationId xmlns:a16="http://schemas.microsoft.com/office/drawing/2014/main" id="{42773F12-5A06-4CC6-82F4-EB54CBBF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09" y="2538759"/>
            <a:ext cx="125309" cy="81470"/>
          </a:xfrm>
          <a:prstGeom prst="rect">
            <a:avLst/>
          </a:prstGeom>
        </p:spPr>
      </p:pic>
      <p:pic>
        <p:nvPicPr>
          <p:cNvPr id="154" name="Picture 153" descr="A close up of a logo&#10;&#10;Description automatically generated">
            <a:extLst>
              <a:ext uri="{FF2B5EF4-FFF2-40B4-BE49-F238E27FC236}">
                <a16:creationId xmlns:a16="http://schemas.microsoft.com/office/drawing/2014/main" id="{164083CE-34B9-46A2-A985-35B1947EDD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23" y="2206421"/>
            <a:ext cx="125309" cy="81470"/>
          </a:xfrm>
          <a:prstGeom prst="rect">
            <a:avLst/>
          </a:prstGeom>
        </p:spPr>
      </p:pic>
      <p:pic>
        <p:nvPicPr>
          <p:cNvPr id="155" name="Picture 154" descr="A close up of a logo&#10;&#10;Description automatically generated">
            <a:extLst>
              <a:ext uri="{FF2B5EF4-FFF2-40B4-BE49-F238E27FC236}">
                <a16:creationId xmlns:a16="http://schemas.microsoft.com/office/drawing/2014/main" id="{97A26D45-C008-4560-874C-CC347925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7" y="2538759"/>
            <a:ext cx="125309" cy="81470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80DD95DE-F293-445F-B260-9AF0CDBE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71" y="563737"/>
            <a:ext cx="125309" cy="81470"/>
          </a:xfrm>
          <a:prstGeom prst="rect">
            <a:avLst/>
          </a:prstGeom>
        </p:spPr>
      </p:pic>
      <p:pic>
        <p:nvPicPr>
          <p:cNvPr id="158" name="Picture 157" descr="A close up of a logo&#10;&#10;Description automatically generated">
            <a:extLst>
              <a:ext uri="{FF2B5EF4-FFF2-40B4-BE49-F238E27FC236}">
                <a16:creationId xmlns:a16="http://schemas.microsoft.com/office/drawing/2014/main" id="{E672C59B-00BE-4050-B0E8-76360329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5" y="231398"/>
            <a:ext cx="125309" cy="81470"/>
          </a:xfrm>
          <a:prstGeom prst="rect">
            <a:avLst/>
          </a:prstGeom>
        </p:spPr>
      </p:pic>
      <p:pic>
        <p:nvPicPr>
          <p:cNvPr id="160" name="Picture 159" descr="A close up of a logo&#10;&#10;Description automatically generated">
            <a:extLst>
              <a:ext uri="{FF2B5EF4-FFF2-40B4-BE49-F238E27FC236}">
                <a16:creationId xmlns:a16="http://schemas.microsoft.com/office/drawing/2014/main" id="{90ABC4CE-DDC3-4135-8105-664C2386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9" y="563737"/>
            <a:ext cx="125309" cy="81470"/>
          </a:xfrm>
          <a:prstGeom prst="rect">
            <a:avLst/>
          </a:prstGeom>
        </p:spPr>
      </p:pic>
      <p:pic>
        <p:nvPicPr>
          <p:cNvPr id="162" name="Picture 161" descr="A close up of a logo&#10;&#10;Description automatically generated">
            <a:extLst>
              <a:ext uri="{FF2B5EF4-FFF2-40B4-BE49-F238E27FC236}">
                <a16:creationId xmlns:a16="http://schemas.microsoft.com/office/drawing/2014/main" id="{30310327-DBA4-4A0C-A272-074811C50B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5" y="1221407"/>
            <a:ext cx="125309" cy="81470"/>
          </a:xfrm>
          <a:prstGeom prst="rect">
            <a:avLst/>
          </a:prstGeom>
        </p:spPr>
      </p:pic>
      <p:pic>
        <p:nvPicPr>
          <p:cNvPr id="163" name="Picture 162" descr="A close up of a logo&#10;&#10;Description automatically generated">
            <a:extLst>
              <a:ext uri="{FF2B5EF4-FFF2-40B4-BE49-F238E27FC236}">
                <a16:creationId xmlns:a16="http://schemas.microsoft.com/office/drawing/2014/main" id="{6A5E3B16-DF1D-46AB-B244-E82885696C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89" y="886688"/>
            <a:ext cx="125309" cy="81470"/>
          </a:xfrm>
          <a:prstGeom prst="rect">
            <a:avLst/>
          </a:prstGeom>
        </p:spPr>
      </p:pic>
      <p:pic>
        <p:nvPicPr>
          <p:cNvPr id="164" name="Picture 163" descr="A close up of a logo&#10;&#10;Description automatically generated">
            <a:extLst>
              <a:ext uri="{FF2B5EF4-FFF2-40B4-BE49-F238E27FC236}">
                <a16:creationId xmlns:a16="http://schemas.microsoft.com/office/drawing/2014/main" id="{D21BB7A0-523C-4DC3-AC44-4A7F5C4EDA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13" y="1219026"/>
            <a:ext cx="125309" cy="81470"/>
          </a:xfrm>
          <a:prstGeom prst="rect">
            <a:avLst/>
          </a:prstGeom>
        </p:spPr>
      </p:pic>
      <p:pic>
        <p:nvPicPr>
          <p:cNvPr id="165" name="Picture 164" descr="A close up of a logo&#10;&#10;Description automatically generated">
            <a:extLst>
              <a:ext uri="{FF2B5EF4-FFF2-40B4-BE49-F238E27FC236}">
                <a16:creationId xmlns:a16="http://schemas.microsoft.com/office/drawing/2014/main" id="{D270F20D-948B-4991-BECA-61E660822B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10" y="1221198"/>
            <a:ext cx="125309" cy="81470"/>
          </a:xfrm>
          <a:prstGeom prst="rect">
            <a:avLst/>
          </a:prstGeom>
        </p:spPr>
      </p:pic>
      <p:pic>
        <p:nvPicPr>
          <p:cNvPr id="167" name="Picture 166" descr="A close up of a logo&#10;&#10;Description automatically generated">
            <a:extLst>
              <a:ext uri="{FF2B5EF4-FFF2-40B4-BE49-F238E27FC236}">
                <a16:creationId xmlns:a16="http://schemas.microsoft.com/office/drawing/2014/main" id="{7B5ACD10-A250-4AE8-AED3-D62D24CF47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24" y="888860"/>
            <a:ext cx="125309" cy="81470"/>
          </a:xfrm>
          <a:prstGeom prst="rect">
            <a:avLst/>
          </a:prstGeom>
        </p:spPr>
      </p:pic>
      <p:pic>
        <p:nvPicPr>
          <p:cNvPr id="169" name="Picture 168" descr="A close up of a logo&#10;&#10;Description automatically generated">
            <a:extLst>
              <a:ext uri="{FF2B5EF4-FFF2-40B4-BE49-F238E27FC236}">
                <a16:creationId xmlns:a16="http://schemas.microsoft.com/office/drawing/2014/main" id="{52278BAF-41D7-4F7A-A6F1-2436FB0D9C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8" y="1221198"/>
            <a:ext cx="125309" cy="81470"/>
          </a:xfrm>
          <a:prstGeom prst="rect">
            <a:avLst/>
          </a:prstGeom>
        </p:spPr>
      </p:pic>
      <p:pic>
        <p:nvPicPr>
          <p:cNvPr id="171" name="Picture 170" descr="A close up of a logo&#10;&#10;Description automatically generated">
            <a:extLst>
              <a:ext uri="{FF2B5EF4-FFF2-40B4-BE49-F238E27FC236}">
                <a16:creationId xmlns:a16="http://schemas.microsoft.com/office/drawing/2014/main" id="{AC4A7FEA-ADD4-41FC-9293-479200BFDEA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23886" y="3993650"/>
            <a:ext cx="1551914" cy="774664"/>
          </a:xfrm>
          <a:prstGeom prst="rect">
            <a:avLst/>
          </a:prstGeom>
        </p:spPr>
      </p:pic>
      <p:pic>
        <p:nvPicPr>
          <p:cNvPr id="172" name="Picture 171" descr="A close up of a logo&#10;&#10;Description automatically generated">
            <a:extLst>
              <a:ext uri="{FF2B5EF4-FFF2-40B4-BE49-F238E27FC236}">
                <a16:creationId xmlns:a16="http://schemas.microsoft.com/office/drawing/2014/main" id="{EF197EE9-B4AE-4321-B8D0-F9CE3FD34B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13753" y="2042268"/>
            <a:ext cx="771686" cy="385200"/>
          </a:xfrm>
          <a:prstGeom prst="rect">
            <a:avLst/>
          </a:prstGeom>
        </p:spPr>
      </p:pic>
      <p:pic>
        <p:nvPicPr>
          <p:cNvPr id="173" name="Picture 172" descr="A close up of a logo&#10;&#10;Description automatically generated">
            <a:extLst>
              <a:ext uri="{FF2B5EF4-FFF2-40B4-BE49-F238E27FC236}">
                <a16:creationId xmlns:a16="http://schemas.microsoft.com/office/drawing/2014/main" id="{710C023B-95E9-43E7-8EBB-3CBC60A0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0532" y="2378813"/>
            <a:ext cx="385761" cy="192654"/>
          </a:xfrm>
          <a:prstGeom prst="rect">
            <a:avLst/>
          </a:prstGeom>
        </p:spPr>
      </p:pic>
      <p:pic>
        <p:nvPicPr>
          <p:cNvPr id="174" name="Picture 173" descr="A close up of a logo&#10;&#10;Description automatically generated">
            <a:extLst>
              <a:ext uri="{FF2B5EF4-FFF2-40B4-BE49-F238E27FC236}">
                <a16:creationId xmlns:a16="http://schemas.microsoft.com/office/drawing/2014/main" id="{5D91DBD4-F946-4B76-BD53-40E8824925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07837" y="1045157"/>
            <a:ext cx="385761" cy="192654"/>
          </a:xfrm>
          <a:prstGeom prst="rect">
            <a:avLst/>
          </a:prstGeom>
        </p:spPr>
      </p:pic>
      <p:pic>
        <p:nvPicPr>
          <p:cNvPr id="176" name="Picture 175" descr="A close up of a logo&#10;&#10;Description automatically generated">
            <a:extLst>
              <a:ext uri="{FF2B5EF4-FFF2-40B4-BE49-F238E27FC236}">
                <a16:creationId xmlns:a16="http://schemas.microsoft.com/office/drawing/2014/main" id="{5E34A838-3BBB-4215-80F9-EDDA211625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0509" y="2531298"/>
            <a:ext cx="192919" cy="96347"/>
          </a:xfrm>
          <a:prstGeom prst="rect">
            <a:avLst/>
          </a:prstGeom>
        </p:spPr>
      </p:pic>
      <p:pic>
        <p:nvPicPr>
          <p:cNvPr id="178" name="Picture 177" descr="A close up of a logo&#10;&#10;Description automatically generated">
            <a:extLst>
              <a:ext uri="{FF2B5EF4-FFF2-40B4-BE49-F238E27FC236}">
                <a16:creationId xmlns:a16="http://schemas.microsoft.com/office/drawing/2014/main" id="{C90C1770-D90C-42F2-9102-CA83EFF3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0065" y="1864644"/>
            <a:ext cx="192919" cy="96347"/>
          </a:xfrm>
          <a:prstGeom prst="rect">
            <a:avLst/>
          </a:prstGeom>
        </p:spPr>
      </p:pic>
      <p:pic>
        <p:nvPicPr>
          <p:cNvPr id="180" name="Picture 179" descr="A close up of a logo&#10;&#10;Description automatically generated">
            <a:extLst>
              <a:ext uri="{FF2B5EF4-FFF2-40B4-BE49-F238E27FC236}">
                <a16:creationId xmlns:a16="http://schemas.microsoft.com/office/drawing/2014/main" id="{6DF3E1C1-1F65-4C6E-8EE9-59310512A6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18875" y="1211373"/>
            <a:ext cx="192919" cy="96347"/>
          </a:xfrm>
          <a:prstGeom prst="rect">
            <a:avLst/>
          </a:prstGeom>
        </p:spPr>
      </p:pic>
      <p:pic>
        <p:nvPicPr>
          <p:cNvPr id="181" name="Picture 180" descr="A close up of a logo&#10;&#10;Description automatically generated">
            <a:extLst>
              <a:ext uri="{FF2B5EF4-FFF2-40B4-BE49-F238E27FC236}">
                <a16:creationId xmlns:a16="http://schemas.microsoft.com/office/drawing/2014/main" id="{D62630F2-0D8B-43BD-AAB9-F431C426A4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3047" y="1211060"/>
            <a:ext cx="192919" cy="96347"/>
          </a:xfrm>
          <a:prstGeom prst="rect">
            <a:avLst/>
          </a:prstGeom>
        </p:spPr>
      </p:pic>
      <p:pic>
        <p:nvPicPr>
          <p:cNvPr id="182" name="Picture 181" descr="A close up of a logo&#10;&#10;Description automatically generated">
            <a:extLst>
              <a:ext uri="{FF2B5EF4-FFF2-40B4-BE49-F238E27FC236}">
                <a16:creationId xmlns:a16="http://schemas.microsoft.com/office/drawing/2014/main" id="{ABD46FB5-F608-45A9-88E5-B71D4845C5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02604" y="544406"/>
            <a:ext cx="192919" cy="96347"/>
          </a:xfrm>
          <a:prstGeom prst="rect">
            <a:avLst/>
          </a:prstGeom>
        </p:spPr>
      </p:pic>
      <p:pic>
        <p:nvPicPr>
          <p:cNvPr id="183" name="Picture 182" descr="A close up of a logo&#10;&#10;Description automatically generated">
            <a:extLst>
              <a:ext uri="{FF2B5EF4-FFF2-40B4-BE49-F238E27FC236}">
                <a16:creationId xmlns:a16="http://schemas.microsoft.com/office/drawing/2014/main" id="{3C013F96-7C5A-4700-A840-F50E50BB9A8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8481" y="2538759"/>
            <a:ext cx="192919" cy="96347"/>
          </a:xfrm>
          <a:prstGeom prst="rect">
            <a:avLst/>
          </a:prstGeom>
        </p:spPr>
      </p:pic>
      <p:pic>
        <p:nvPicPr>
          <p:cNvPr id="184" name="Picture 183" descr="A close up of a logo&#10;&#10;Description automatically generated">
            <a:extLst>
              <a:ext uri="{FF2B5EF4-FFF2-40B4-BE49-F238E27FC236}">
                <a16:creationId xmlns:a16="http://schemas.microsoft.com/office/drawing/2014/main" id="{7B4347EF-1200-41EC-98A3-4C076755BA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74671" y="2365379"/>
            <a:ext cx="385761" cy="192654"/>
          </a:xfrm>
          <a:prstGeom prst="rect">
            <a:avLst/>
          </a:prstGeom>
        </p:spPr>
      </p:pic>
      <p:pic>
        <p:nvPicPr>
          <p:cNvPr id="185" name="Picture 184" descr="A close up of a logo&#10;&#10;Description automatically generated">
            <a:extLst>
              <a:ext uri="{FF2B5EF4-FFF2-40B4-BE49-F238E27FC236}">
                <a16:creationId xmlns:a16="http://schemas.microsoft.com/office/drawing/2014/main" id="{45652C79-6EFF-4E99-98E3-C4E63A172F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54648" y="2517864"/>
            <a:ext cx="192919" cy="96347"/>
          </a:xfrm>
          <a:prstGeom prst="rect">
            <a:avLst/>
          </a:prstGeom>
        </p:spPr>
      </p:pic>
      <p:pic>
        <p:nvPicPr>
          <p:cNvPr id="186" name="Picture 185" descr="A close up of a logo&#10;&#10;Description automatically generated">
            <a:extLst>
              <a:ext uri="{FF2B5EF4-FFF2-40B4-BE49-F238E27FC236}">
                <a16:creationId xmlns:a16="http://schemas.microsoft.com/office/drawing/2014/main" id="{A0D54B48-D831-4702-951E-B7D59B71F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74204" y="1851210"/>
            <a:ext cx="192919" cy="96347"/>
          </a:xfrm>
          <a:prstGeom prst="rect">
            <a:avLst/>
          </a:prstGeom>
        </p:spPr>
      </p:pic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FCFF407B-8C2C-4BE0-987A-400EAAB653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92620" y="2525325"/>
            <a:ext cx="192919" cy="96347"/>
          </a:xfrm>
          <a:prstGeom prst="rect">
            <a:avLst/>
          </a:prstGeom>
        </p:spPr>
      </p:pic>
      <p:pic>
        <p:nvPicPr>
          <p:cNvPr id="190" name="Picture 189" descr="A close up of a logo&#10;&#10;Description automatically generated">
            <a:extLst>
              <a:ext uri="{FF2B5EF4-FFF2-40B4-BE49-F238E27FC236}">
                <a16:creationId xmlns:a16="http://schemas.microsoft.com/office/drawing/2014/main" id="{0BAC28B4-0856-4488-9F52-C070D63A06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03" y="4015583"/>
            <a:ext cx="999567" cy="648000"/>
          </a:xfrm>
          <a:prstGeom prst="rect">
            <a:avLst/>
          </a:prstGeom>
        </p:spPr>
      </p:pic>
      <p:pic>
        <p:nvPicPr>
          <p:cNvPr id="192" name="Picture 191" descr="A close up of a logo&#10;&#10;Description automatically generated">
            <a:extLst>
              <a:ext uri="{FF2B5EF4-FFF2-40B4-BE49-F238E27FC236}">
                <a16:creationId xmlns:a16="http://schemas.microsoft.com/office/drawing/2014/main" id="{1BBBE790-E6EF-4D06-A5CC-2F0CE10A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7" y="4668345"/>
            <a:ext cx="500400" cy="324895"/>
          </a:xfrm>
          <a:prstGeom prst="rect">
            <a:avLst/>
          </a:prstGeom>
        </p:spPr>
      </p:pic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818C9A8B-BF69-465D-9C3E-6C5C8CC1DB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0" y="3345659"/>
            <a:ext cx="500400" cy="324895"/>
          </a:xfrm>
          <a:prstGeom prst="rect">
            <a:avLst/>
          </a:prstGeom>
        </p:spPr>
      </p:pic>
      <p:pic>
        <p:nvPicPr>
          <p:cNvPr id="194" name="Picture 193" descr="A close up of a logo&#10;&#10;Description automatically generated">
            <a:extLst>
              <a:ext uri="{FF2B5EF4-FFF2-40B4-BE49-F238E27FC236}">
                <a16:creationId xmlns:a16="http://schemas.microsoft.com/office/drawing/2014/main" id="{FAFD7EAA-722F-4DAC-8492-B375F02A53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83" y="4668345"/>
            <a:ext cx="500400" cy="324895"/>
          </a:xfrm>
          <a:prstGeom prst="rect">
            <a:avLst/>
          </a:prstGeom>
        </p:spPr>
      </p:pic>
      <p:pic>
        <p:nvPicPr>
          <p:cNvPr id="195" name="Picture 194" descr="A close up of a logo&#10;&#10;Description automatically generated">
            <a:extLst>
              <a:ext uri="{FF2B5EF4-FFF2-40B4-BE49-F238E27FC236}">
                <a16:creationId xmlns:a16="http://schemas.microsoft.com/office/drawing/2014/main" id="{A384FC6B-D3BA-4164-B626-01EB9B9EC2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52" y="3678743"/>
            <a:ext cx="250681" cy="162787"/>
          </a:xfrm>
          <a:prstGeom prst="rect">
            <a:avLst/>
          </a:prstGeom>
        </p:spPr>
      </p:pic>
      <p:pic>
        <p:nvPicPr>
          <p:cNvPr id="197" name="Picture 196" descr="A close up of a logo&#10;&#10;Description automatically generated">
            <a:extLst>
              <a:ext uri="{FF2B5EF4-FFF2-40B4-BE49-F238E27FC236}">
                <a16:creationId xmlns:a16="http://schemas.microsoft.com/office/drawing/2014/main" id="{75EFE75C-96B9-4B33-B5EB-E44CE818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1" y="3014693"/>
            <a:ext cx="250681" cy="162786"/>
          </a:xfrm>
          <a:prstGeom prst="rect">
            <a:avLst/>
          </a:prstGeom>
        </p:spPr>
      </p:pic>
      <p:pic>
        <p:nvPicPr>
          <p:cNvPr id="199" name="Picture 198" descr="A close up of a logo&#10;&#10;Description automatically generated">
            <a:extLst>
              <a:ext uri="{FF2B5EF4-FFF2-40B4-BE49-F238E27FC236}">
                <a16:creationId xmlns:a16="http://schemas.microsoft.com/office/drawing/2014/main" id="{52277A71-19D1-4D60-A89F-88A859CFD9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33" y="3678743"/>
            <a:ext cx="250681" cy="162787"/>
          </a:xfrm>
          <a:prstGeom prst="rect">
            <a:avLst/>
          </a:prstGeom>
        </p:spPr>
      </p:pic>
      <p:pic>
        <p:nvPicPr>
          <p:cNvPr id="201" name="Picture 200" descr="A close up of a logo&#10;&#10;Description automatically generated">
            <a:extLst>
              <a:ext uri="{FF2B5EF4-FFF2-40B4-BE49-F238E27FC236}">
                <a16:creationId xmlns:a16="http://schemas.microsoft.com/office/drawing/2014/main" id="{253ECF33-497C-4B9F-9492-4717CC4A1B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53" y="5007120"/>
            <a:ext cx="250681" cy="162787"/>
          </a:xfrm>
          <a:prstGeom prst="rect">
            <a:avLst/>
          </a:prstGeom>
        </p:spPr>
      </p:pic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C5344FEC-E184-4CCD-94DA-7781C45BF8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2" y="4343070"/>
            <a:ext cx="250681" cy="162786"/>
          </a:xfrm>
          <a:prstGeom prst="rect">
            <a:avLst/>
          </a:prstGeom>
        </p:spPr>
      </p:pic>
      <p:pic>
        <p:nvPicPr>
          <p:cNvPr id="203" name="Picture 202" descr="A close up of a logo&#10;&#10;Description automatically generated">
            <a:extLst>
              <a:ext uri="{FF2B5EF4-FFF2-40B4-BE49-F238E27FC236}">
                <a16:creationId xmlns:a16="http://schemas.microsoft.com/office/drawing/2014/main" id="{20EDE197-AAE2-4973-9CB6-5B78666F1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34" y="5007120"/>
            <a:ext cx="250681" cy="162787"/>
          </a:xfrm>
          <a:prstGeom prst="rect">
            <a:avLst/>
          </a:prstGeom>
        </p:spPr>
      </p:pic>
      <p:pic>
        <p:nvPicPr>
          <p:cNvPr id="204" name="Picture 203" descr="A close up of a logo&#10;&#10;Description automatically generated">
            <a:extLst>
              <a:ext uri="{FF2B5EF4-FFF2-40B4-BE49-F238E27FC236}">
                <a16:creationId xmlns:a16="http://schemas.microsoft.com/office/drawing/2014/main" id="{E2531495-DBFD-4CBF-85CF-622716232A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36" y="5011460"/>
            <a:ext cx="250681" cy="162787"/>
          </a:xfrm>
          <a:prstGeom prst="rect">
            <a:avLst/>
          </a:prstGeom>
        </p:spPr>
      </p:pic>
      <p:pic>
        <p:nvPicPr>
          <p:cNvPr id="206" name="Picture 205" descr="A close up of a logo&#10;&#10;Description automatically generated">
            <a:extLst>
              <a:ext uri="{FF2B5EF4-FFF2-40B4-BE49-F238E27FC236}">
                <a16:creationId xmlns:a16="http://schemas.microsoft.com/office/drawing/2014/main" id="{FD49DAC5-0FCB-4996-9EFF-510F162F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65" y="4347410"/>
            <a:ext cx="250681" cy="162786"/>
          </a:xfrm>
          <a:prstGeom prst="rect">
            <a:avLst/>
          </a:prstGeom>
        </p:spPr>
      </p:pic>
      <p:pic>
        <p:nvPicPr>
          <p:cNvPr id="208" name="Picture 207" descr="A close up of a logo&#10;&#10;Description automatically generated">
            <a:extLst>
              <a:ext uri="{FF2B5EF4-FFF2-40B4-BE49-F238E27FC236}">
                <a16:creationId xmlns:a16="http://schemas.microsoft.com/office/drawing/2014/main" id="{C572485B-91E8-480D-99AD-E314FF58F5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5011460"/>
            <a:ext cx="250681" cy="162787"/>
          </a:xfrm>
          <a:prstGeom prst="rect">
            <a:avLst/>
          </a:prstGeom>
        </p:spPr>
      </p:pic>
      <p:pic>
        <p:nvPicPr>
          <p:cNvPr id="210" name="Picture 209" descr="A close up of a logo&#10;&#10;Description automatically generated">
            <a:extLst>
              <a:ext uri="{FF2B5EF4-FFF2-40B4-BE49-F238E27FC236}">
                <a16:creationId xmlns:a16="http://schemas.microsoft.com/office/drawing/2014/main" id="{67AE0363-CF7F-4183-A8CB-0384229D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7" y="4506538"/>
            <a:ext cx="125309" cy="81470"/>
          </a:xfrm>
          <a:prstGeom prst="rect">
            <a:avLst/>
          </a:prstGeom>
        </p:spPr>
      </p:pic>
      <p:pic>
        <p:nvPicPr>
          <p:cNvPr id="211" name="Picture 210" descr="A close up of a logo&#10;&#10;Description automatically generated">
            <a:extLst>
              <a:ext uri="{FF2B5EF4-FFF2-40B4-BE49-F238E27FC236}">
                <a16:creationId xmlns:a16="http://schemas.microsoft.com/office/drawing/2014/main" id="{17FC8EA6-CE81-476A-B9C8-5A836A79BE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51" y="4181343"/>
            <a:ext cx="125309" cy="81470"/>
          </a:xfrm>
          <a:prstGeom prst="rect">
            <a:avLst/>
          </a:prstGeom>
        </p:spPr>
      </p:pic>
      <p:pic>
        <p:nvPicPr>
          <p:cNvPr id="212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22E1427B-9D42-4416-8CA1-B48C531734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75" y="4506538"/>
            <a:ext cx="125309" cy="81470"/>
          </a:xfrm>
          <a:prstGeom prst="rect">
            <a:avLst/>
          </a:prstGeom>
        </p:spPr>
      </p:pic>
      <p:pic>
        <p:nvPicPr>
          <p:cNvPr id="213" name="Picture 212" descr="A close up of a logo&#10;&#10;Description automatically generated">
            <a:extLst>
              <a:ext uri="{FF2B5EF4-FFF2-40B4-BE49-F238E27FC236}">
                <a16:creationId xmlns:a16="http://schemas.microsoft.com/office/drawing/2014/main" id="{CA584E4A-CC6F-4D94-9182-F6FE139077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5166591"/>
            <a:ext cx="125309" cy="81470"/>
          </a:xfrm>
          <a:prstGeom prst="rect">
            <a:avLst/>
          </a:prstGeom>
        </p:spPr>
      </p:pic>
      <p:pic>
        <p:nvPicPr>
          <p:cNvPr id="214" name="Picture 213" descr="A close up of a logo&#10;&#10;Description automatically generated">
            <a:extLst>
              <a:ext uri="{FF2B5EF4-FFF2-40B4-BE49-F238E27FC236}">
                <a16:creationId xmlns:a16="http://schemas.microsoft.com/office/drawing/2014/main" id="{FFB649C4-5415-462B-955D-EA023809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4836634"/>
            <a:ext cx="125309" cy="81470"/>
          </a:xfrm>
          <a:prstGeom prst="rect">
            <a:avLst/>
          </a:prstGeom>
        </p:spPr>
      </p:pic>
      <p:pic>
        <p:nvPicPr>
          <p:cNvPr id="215" name="Picture 214" descr="A close up of a logo&#10;&#10;Description automatically generated">
            <a:extLst>
              <a:ext uri="{FF2B5EF4-FFF2-40B4-BE49-F238E27FC236}">
                <a16:creationId xmlns:a16="http://schemas.microsoft.com/office/drawing/2014/main" id="{1F91960B-4CBE-4E87-8248-C1460A3A7A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5166591"/>
            <a:ext cx="125309" cy="81470"/>
          </a:xfrm>
          <a:prstGeom prst="rect">
            <a:avLst/>
          </a:prstGeom>
        </p:spPr>
      </p:pic>
      <p:pic>
        <p:nvPicPr>
          <p:cNvPr id="216" name="Picture 215" descr="A close up of a logo&#10;&#10;Description automatically generated">
            <a:extLst>
              <a:ext uri="{FF2B5EF4-FFF2-40B4-BE49-F238E27FC236}">
                <a16:creationId xmlns:a16="http://schemas.microsoft.com/office/drawing/2014/main" id="{91A8BAA9-F4CC-4F0A-B660-FEB7EC969F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76" y="5166382"/>
            <a:ext cx="125309" cy="81470"/>
          </a:xfrm>
          <a:prstGeom prst="rect">
            <a:avLst/>
          </a:prstGeom>
        </p:spPr>
      </p:pic>
      <p:pic>
        <p:nvPicPr>
          <p:cNvPr id="218" name="Picture 217" descr="A close up of a logo&#10;&#10;Description automatically generated">
            <a:extLst>
              <a:ext uri="{FF2B5EF4-FFF2-40B4-BE49-F238E27FC236}">
                <a16:creationId xmlns:a16="http://schemas.microsoft.com/office/drawing/2014/main" id="{8718C8DE-098F-457E-89B7-0704405DAB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90" y="4843568"/>
            <a:ext cx="125309" cy="81470"/>
          </a:xfrm>
          <a:prstGeom prst="rect">
            <a:avLst/>
          </a:prstGeom>
        </p:spPr>
      </p:pic>
      <p:pic>
        <p:nvPicPr>
          <p:cNvPr id="220" name="Picture 219" descr="A close up of a logo&#10;&#10;Description automatically generated">
            <a:extLst>
              <a:ext uri="{FF2B5EF4-FFF2-40B4-BE49-F238E27FC236}">
                <a16:creationId xmlns:a16="http://schemas.microsoft.com/office/drawing/2014/main" id="{CD27BED3-F78C-47A2-A7A3-720A34A1B4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14" y="5168763"/>
            <a:ext cx="125309" cy="81470"/>
          </a:xfrm>
          <a:prstGeom prst="rect">
            <a:avLst/>
          </a:prstGeom>
        </p:spPr>
      </p:pic>
      <p:pic>
        <p:nvPicPr>
          <p:cNvPr id="222" name="Picture 221" descr="A close up of a logo&#10;&#10;Description automatically generated">
            <a:extLst>
              <a:ext uri="{FF2B5EF4-FFF2-40B4-BE49-F238E27FC236}">
                <a16:creationId xmlns:a16="http://schemas.microsoft.com/office/drawing/2014/main" id="{80AD6ABF-DBF0-40A0-B2D3-A0B9FCEE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01" y="4501030"/>
            <a:ext cx="125309" cy="81470"/>
          </a:xfrm>
          <a:prstGeom prst="rect">
            <a:avLst/>
          </a:prstGeom>
        </p:spPr>
      </p:pic>
      <p:pic>
        <p:nvPicPr>
          <p:cNvPr id="223" name="Picture 222" descr="A close up of a logo&#10;&#10;Description automatically generated">
            <a:extLst>
              <a:ext uri="{FF2B5EF4-FFF2-40B4-BE49-F238E27FC236}">
                <a16:creationId xmlns:a16="http://schemas.microsoft.com/office/drawing/2014/main" id="{237CC8E6-2310-4F97-9D2A-DD5287FF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15" y="4175835"/>
            <a:ext cx="125309" cy="81470"/>
          </a:xfrm>
          <a:prstGeom prst="rect">
            <a:avLst/>
          </a:prstGeom>
        </p:spPr>
      </p:pic>
      <p:pic>
        <p:nvPicPr>
          <p:cNvPr id="224" name="Picture 223" descr="A close up of a logo&#10;&#10;Description automatically generated">
            <a:extLst>
              <a:ext uri="{FF2B5EF4-FFF2-40B4-BE49-F238E27FC236}">
                <a16:creationId xmlns:a16="http://schemas.microsoft.com/office/drawing/2014/main" id="{1BC7BB91-329E-4B68-950A-AC634C99E8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39" y="4501030"/>
            <a:ext cx="125309" cy="81470"/>
          </a:xfrm>
          <a:prstGeom prst="rect">
            <a:avLst/>
          </a:prstGeom>
        </p:spPr>
      </p:pic>
      <p:pic>
        <p:nvPicPr>
          <p:cNvPr id="225" name="Picture 224" descr="A close up of a logo&#10;&#10;Description automatically generated">
            <a:extLst>
              <a:ext uri="{FF2B5EF4-FFF2-40B4-BE49-F238E27FC236}">
                <a16:creationId xmlns:a16="http://schemas.microsoft.com/office/drawing/2014/main" id="{6BDFF051-46F5-473D-9728-1CCDF9D05A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05" y="5165845"/>
            <a:ext cx="125309" cy="81470"/>
          </a:xfrm>
          <a:prstGeom prst="rect">
            <a:avLst/>
          </a:prstGeom>
        </p:spPr>
      </p:pic>
      <p:pic>
        <p:nvPicPr>
          <p:cNvPr id="227" name="Picture 226" descr="A close up of a logo&#10;&#10;Description automatically generated">
            <a:extLst>
              <a:ext uri="{FF2B5EF4-FFF2-40B4-BE49-F238E27FC236}">
                <a16:creationId xmlns:a16="http://schemas.microsoft.com/office/drawing/2014/main" id="{0651C43B-2B19-4555-93DC-FEBDDE1E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19" y="4833507"/>
            <a:ext cx="125309" cy="81470"/>
          </a:xfrm>
          <a:prstGeom prst="rect">
            <a:avLst/>
          </a:prstGeom>
        </p:spPr>
      </p:pic>
      <p:pic>
        <p:nvPicPr>
          <p:cNvPr id="229" name="Picture 228" descr="A close up of a logo&#10;&#10;Description automatically generated">
            <a:extLst>
              <a:ext uri="{FF2B5EF4-FFF2-40B4-BE49-F238E27FC236}">
                <a16:creationId xmlns:a16="http://schemas.microsoft.com/office/drawing/2014/main" id="{79818AE8-32D6-4066-8F48-A2AB1D7627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43" y="5165845"/>
            <a:ext cx="125309" cy="81470"/>
          </a:xfrm>
          <a:prstGeom prst="rect">
            <a:avLst/>
          </a:prstGeom>
        </p:spPr>
      </p:pic>
      <p:pic>
        <p:nvPicPr>
          <p:cNvPr id="231" name="Picture 230" descr="A close up of a logo&#10;&#10;Description automatically generated">
            <a:extLst>
              <a:ext uri="{FF2B5EF4-FFF2-40B4-BE49-F238E27FC236}">
                <a16:creationId xmlns:a16="http://schemas.microsoft.com/office/drawing/2014/main" id="{17310DD6-5593-401B-8C46-D8077D91F0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40" y="5168017"/>
            <a:ext cx="125309" cy="81470"/>
          </a:xfrm>
          <a:prstGeom prst="rect">
            <a:avLst/>
          </a:prstGeom>
        </p:spPr>
      </p:pic>
      <p:pic>
        <p:nvPicPr>
          <p:cNvPr id="232" name="Picture 231" descr="A close up of a logo&#10;&#10;Description automatically generated">
            <a:extLst>
              <a:ext uri="{FF2B5EF4-FFF2-40B4-BE49-F238E27FC236}">
                <a16:creationId xmlns:a16="http://schemas.microsoft.com/office/drawing/2014/main" id="{04A2C41D-BB6E-4D59-9105-CD26266311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54" y="4835679"/>
            <a:ext cx="125309" cy="81470"/>
          </a:xfrm>
          <a:prstGeom prst="rect">
            <a:avLst/>
          </a:prstGeom>
        </p:spPr>
      </p:pic>
      <p:pic>
        <p:nvPicPr>
          <p:cNvPr id="233" name="Picture 232" descr="A close up of a logo&#10;&#10;Description automatically generated">
            <a:extLst>
              <a:ext uri="{FF2B5EF4-FFF2-40B4-BE49-F238E27FC236}">
                <a16:creationId xmlns:a16="http://schemas.microsoft.com/office/drawing/2014/main" id="{8F4E85B1-AA52-4934-A491-A143B3E5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78" y="5168017"/>
            <a:ext cx="125309" cy="81470"/>
          </a:xfrm>
          <a:prstGeom prst="rect">
            <a:avLst/>
          </a:prstGeom>
        </p:spPr>
      </p:pic>
      <p:pic>
        <p:nvPicPr>
          <p:cNvPr id="234" name="Picture 233" descr="A close up of a logo&#10;&#10;Description automatically generated">
            <a:extLst>
              <a:ext uri="{FF2B5EF4-FFF2-40B4-BE49-F238E27FC236}">
                <a16:creationId xmlns:a16="http://schemas.microsoft.com/office/drawing/2014/main" id="{1497D86A-B7AD-4AC3-A5C3-0149EB17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02" y="3192995"/>
            <a:ext cx="125309" cy="81470"/>
          </a:xfrm>
          <a:prstGeom prst="rect">
            <a:avLst/>
          </a:prstGeom>
        </p:spPr>
      </p:pic>
      <p:pic>
        <p:nvPicPr>
          <p:cNvPr id="236" name="Picture 235" descr="A close up of a logo&#10;&#10;Description automatically generated">
            <a:extLst>
              <a:ext uri="{FF2B5EF4-FFF2-40B4-BE49-F238E27FC236}">
                <a16:creationId xmlns:a16="http://schemas.microsoft.com/office/drawing/2014/main" id="{DC529546-9162-4753-8CFD-7BB9A28A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16" y="2860656"/>
            <a:ext cx="125309" cy="81470"/>
          </a:xfrm>
          <a:prstGeom prst="rect">
            <a:avLst/>
          </a:prstGeom>
        </p:spPr>
      </p:pic>
      <p:pic>
        <p:nvPicPr>
          <p:cNvPr id="238" name="Picture 237" descr="A close up of a logo&#10;&#10;Description automatically generated">
            <a:extLst>
              <a:ext uri="{FF2B5EF4-FFF2-40B4-BE49-F238E27FC236}">
                <a16:creationId xmlns:a16="http://schemas.microsoft.com/office/drawing/2014/main" id="{B63669CD-EAB0-4142-8B9B-02D1AC2CBA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40" y="3192995"/>
            <a:ext cx="125309" cy="81470"/>
          </a:xfrm>
          <a:prstGeom prst="rect">
            <a:avLst/>
          </a:prstGeom>
        </p:spPr>
      </p:pic>
      <p:pic>
        <p:nvPicPr>
          <p:cNvPr id="240" name="Picture 239" descr="A close up of a logo&#10;&#10;Description automatically generated">
            <a:extLst>
              <a:ext uri="{FF2B5EF4-FFF2-40B4-BE49-F238E27FC236}">
                <a16:creationId xmlns:a16="http://schemas.microsoft.com/office/drawing/2014/main" id="{91D6DB03-B6C0-4D36-AC9B-EB97AE041E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6" y="3850665"/>
            <a:ext cx="125309" cy="81470"/>
          </a:xfrm>
          <a:prstGeom prst="rect">
            <a:avLst/>
          </a:prstGeom>
        </p:spPr>
      </p:pic>
      <p:pic>
        <p:nvPicPr>
          <p:cNvPr id="241" name="Picture 240" descr="A close up of a logo&#10;&#10;Description automatically generated">
            <a:extLst>
              <a:ext uri="{FF2B5EF4-FFF2-40B4-BE49-F238E27FC236}">
                <a16:creationId xmlns:a16="http://schemas.microsoft.com/office/drawing/2014/main" id="{A3773448-B855-4E2A-83B8-724975D913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20" y="3515946"/>
            <a:ext cx="125309" cy="81470"/>
          </a:xfrm>
          <a:prstGeom prst="rect">
            <a:avLst/>
          </a:prstGeom>
        </p:spPr>
      </p:pic>
      <p:pic>
        <p:nvPicPr>
          <p:cNvPr id="242" name="Picture 241" descr="A close up of a logo&#10;&#10;Description automatically generated">
            <a:extLst>
              <a:ext uri="{FF2B5EF4-FFF2-40B4-BE49-F238E27FC236}">
                <a16:creationId xmlns:a16="http://schemas.microsoft.com/office/drawing/2014/main" id="{CA6A946F-974A-4B42-BE44-46D70280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44" y="3848284"/>
            <a:ext cx="125309" cy="81470"/>
          </a:xfrm>
          <a:prstGeom prst="rect">
            <a:avLst/>
          </a:prstGeom>
        </p:spPr>
      </p:pic>
      <p:pic>
        <p:nvPicPr>
          <p:cNvPr id="243" name="Picture 242" descr="A close up of a logo&#10;&#10;Description automatically generated">
            <a:extLst>
              <a:ext uri="{FF2B5EF4-FFF2-40B4-BE49-F238E27FC236}">
                <a16:creationId xmlns:a16="http://schemas.microsoft.com/office/drawing/2014/main" id="{6440D149-F73E-4A72-82B7-C1510FFCE6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3850456"/>
            <a:ext cx="125309" cy="81470"/>
          </a:xfrm>
          <a:prstGeom prst="rect">
            <a:avLst/>
          </a:prstGeom>
        </p:spPr>
      </p:pic>
      <p:pic>
        <p:nvPicPr>
          <p:cNvPr id="244" name="Picture 243" descr="A close up of a logo&#10;&#10;Description automatically generated">
            <a:extLst>
              <a:ext uri="{FF2B5EF4-FFF2-40B4-BE49-F238E27FC236}">
                <a16:creationId xmlns:a16="http://schemas.microsoft.com/office/drawing/2014/main" id="{4E2C37BF-D23B-43A4-B965-1F78FE25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5" y="3518118"/>
            <a:ext cx="125309" cy="81470"/>
          </a:xfrm>
          <a:prstGeom prst="rect">
            <a:avLst/>
          </a:prstGeom>
        </p:spPr>
      </p:pic>
      <p:pic>
        <p:nvPicPr>
          <p:cNvPr id="247" name="Picture 246" descr="A close up of a logo&#10;&#10;Description automatically generated">
            <a:extLst>
              <a:ext uri="{FF2B5EF4-FFF2-40B4-BE49-F238E27FC236}">
                <a16:creationId xmlns:a16="http://schemas.microsoft.com/office/drawing/2014/main" id="{BD47FF8B-9601-422D-A289-03E9A5685F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9" y="3850456"/>
            <a:ext cx="125309" cy="81470"/>
          </a:xfrm>
          <a:prstGeom prst="rect">
            <a:avLst/>
          </a:prstGeom>
        </p:spPr>
      </p:pic>
      <p:pic>
        <p:nvPicPr>
          <p:cNvPr id="248" name="Picture 247" descr="A close up of a logo&#10;&#10;Description automatically generated">
            <a:extLst>
              <a:ext uri="{FF2B5EF4-FFF2-40B4-BE49-F238E27FC236}">
                <a16:creationId xmlns:a16="http://schemas.microsoft.com/office/drawing/2014/main" id="{0E6F10F9-E58D-465D-98D1-5D90B9A237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40284" y="4671526"/>
            <a:ext cx="771686" cy="385200"/>
          </a:xfrm>
          <a:prstGeom prst="rect">
            <a:avLst/>
          </a:prstGeom>
        </p:spPr>
      </p:pic>
      <p:pic>
        <p:nvPicPr>
          <p:cNvPr id="249" name="Picture 248" descr="A close up of a logo&#10;&#10;Description automatically generated">
            <a:extLst>
              <a:ext uri="{FF2B5EF4-FFF2-40B4-BE49-F238E27FC236}">
                <a16:creationId xmlns:a16="http://schemas.microsoft.com/office/drawing/2014/main" id="{E7A3889E-BF64-470F-BDDF-364782342A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7063" y="5008071"/>
            <a:ext cx="385761" cy="192654"/>
          </a:xfrm>
          <a:prstGeom prst="rect">
            <a:avLst/>
          </a:prstGeom>
        </p:spPr>
      </p:pic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4250E54C-5660-43C6-A43B-51E274A6186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34368" y="3674415"/>
            <a:ext cx="385761" cy="192654"/>
          </a:xfrm>
          <a:prstGeom prst="rect">
            <a:avLst/>
          </a:prstGeom>
        </p:spPr>
      </p:pic>
      <p:pic>
        <p:nvPicPr>
          <p:cNvPr id="251" name="Picture 250" descr="A close up of a logo&#10;&#10;Description automatically generated">
            <a:extLst>
              <a:ext uri="{FF2B5EF4-FFF2-40B4-BE49-F238E27FC236}">
                <a16:creationId xmlns:a16="http://schemas.microsoft.com/office/drawing/2014/main" id="{928562D5-D82E-49B7-9B8B-B33069928C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7040" y="5160556"/>
            <a:ext cx="192919" cy="96347"/>
          </a:xfrm>
          <a:prstGeom prst="rect">
            <a:avLst/>
          </a:prstGeom>
        </p:spPr>
      </p:pic>
      <p:pic>
        <p:nvPicPr>
          <p:cNvPr id="255" name="Picture 254" descr="A close up of a logo&#10;&#10;Description automatically generated">
            <a:extLst>
              <a:ext uri="{FF2B5EF4-FFF2-40B4-BE49-F238E27FC236}">
                <a16:creationId xmlns:a16="http://schemas.microsoft.com/office/drawing/2014/main" id="{5F11C7AF-D99F-4E39-B314-8700080D06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6596" y="4493902"/>
            <a:ext cx="192919" cy="96347"/>
          </a:xfrm>
          <a:prstGeom prst="rect">
            <a:avLst/>
          </a:prstGeom>
        </p:spPr>
      </p:pic>
      <p:pic>
        <p:nvPicPr>
          <p:cNvPr id="256" name="Picture 255" descr="A close up of a logo&#10;&#10;Description automatically generated">
            <a:extLst>
              <a:ext uri="{FF2B5EF4-FFF2-40B4-BE49-F238E27FC236}">
                <a16:creationId xmlns:a16="http://schemas.microsoft.com/office/drawing/2014/main" id="{8D68A828-A829-4334-BA8B-1E434C348D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5406" y="3840631"/>
            <a:ext cx="192919" cy="96347"/>
          </a:xfrm>
          <a:prstGeom prst="rect">
            <a:avLst/>
          </a:prstGeom>
        </p:spPr>
      </p:pic>
      <p:pic>
        <p:nvPicPr>
          <p:cNvPr id="258" name="Picture 257" descr="A close up of a logo&#10;&#10;Description automatically generated">
            <a:extLst>
              <a:ext uri="{FF2B5EF4-FFF2-40B4-BE49-F238E27FC236}">
                <a16:creationId xmlns:a16="http://schemas.microsoft.com/office/drawing/2014/main" id="{E86F0DA4-BA7D-48C1-81C0-E16EEEFF01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9578" y="3840318"/>
            <a:ext cx="192919" cy="96347"/>
          </a:xfrm>
          <a:prstGeom prst="rect">
            <a:avLst/>
          </a:prstGeom>
        </p:spPr>
      </p:pic>
      <p:pic>
        <p:nvPicPr>
          <p:cNvPr id="259" name="Picture 258" descr="A close up of a logo&#10;&#10;Description automatically generated">
            <a:extLst>
              <a:ext uri="{FF2B5EF4-FFF2-40B4-BE49-F238E27FC236}">
                <a16:creationId xmlns:a16="http://schemas.microsoft.com/office/drawing/2014/main" id="{73933C95-09F9-4228-8139-7B4606321A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29135" y="3173664"/>
            <a:ext cx="192919" cy="96347"/>
          </a:xfrm>
          <a:prstGeom prst="rect">
            <a:avLst/>
          </a:prstGeom>
        </p:spPr>
      </p:pic>
      <p:pic>
        <p:nvPicPr>
          <p:cNvPr id="262" name="Picture 261" descr="A close up of a logo&#10;&#10;Description automatically generated">
            <a:extLst>
              <a:ext uri="{FF2B5EF4-FFF2-40B4-BE49-F238E27FC236}">
                <a16:creationId xmlns:a16="http://schemas.microsoft.com/office/drawing/2014/main" id="{DC67FCEA-7A1B-46FC-90B5-45C0C4C7BB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5012" y="5168017"/>
            <a:ext cx="192919" cy="96347"/>
          </a:xfrm>
          <a:prstGeom prst="rect">
            <a:avLst/>
          </a:prstGeom>
        </p:spPr>
      </p:pic>
      <p:pic>
        <p:nvPicPr>
          <p:cNvPr id="263" name="Picture 262" descr="A close up of a logo&#10;&#10;Description automatically generated">
            <a:extLst>
              <a:ext uri="{FF2B5EF4-FFF2-40B4-BE49-F238E27FC236}">
                <a16:creationId xmlns:a16="http://schemas.microsoft.com/office/drawing/2014/main" id="{902AC635-CD2D-4BFA-9F92-8BDE7366E2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01202" y="4994637"/>
            <a:ext cx="385761" cy="192654"/>
          </a:xfrm>
          <a:prstGeom prst="rect">
            <a:avLst/>
          </a:prstGeom>
        </p:spPr>
      </p:pic>
      <p:pic>
        <p:nvPicPr>
          <p:cNvPr id="264" name="Picture 263" descr="A close up of a logo&#10;&#10;Description automatically generated">
            <a:extLst>
              <a:ext uri="{FF2B5EF4-FFF2-40B4-BE49-F238E27FC236}">
                <a16:creationId xmlns:a16="http://schemas.microsoft.com/office/drawing/2014/main" id="{06ADD5AC-CCEE-4429-858B-499AAD849E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81179" y="5147122"/>
            <a:ext cx="192919" cy="96347"/>
          </a:xfrm>
          <a:prstGeom prst="rect">
            <a:avLst/>
          </a:prstGeom>
        </p:spPr>
      </p:pic>
      <p:pic>
        <p:nvPicPr>
          <p:cNvPr id="265" name="Picture 264" descr="A close up of a logo&#10;&#10;Description automatically generated">
            <a:extLst>
              <a:ext uri="{FF2B5EF4-FFF2-40B4-BE49-F238E27FC236}">
                <a16:creationId xmlns:a16="http://schemas.microsoft.com/office/drawing/2014/main" id="{CC1CD21A-0062-4FB8-814E-913CF71F6F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0735" y="4480468"/>
            <a:ext cx="192919" cy="96347"/>
          </a:xfrm>
          <a:prstGeom prst="rect">
            <a:avLst/>
          </a:prstGeom>
        </p:spPr>
      </p:pic>
      <p:pic>
        <p:nvPicPr>
          <p:cNvPr id="266" name="Picture 265" descr="A close up of a logo&#10;&#10;Description automatically generated">
            <a:extLst>
              <a:ext uri="{FF2B5EF4-FFF2-40B4-BE49-F238E27FC236}">
                <a16:creationId xmlns:a16="http://schemas.microsoft.com/office/drawing/2014/main" id="{359FEDEC-DA00-417C-9B10-C2633AEEB6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19151" y="5154583"/>
            <a:ext cx="192919" cy="96347"/>
          </a:xfrm>
          <a:prstGeom prst="rect">
            <a:avLst/>
          </a:prstGeom>
        </p:spPr>
      </p:pic>
      <p:pic>
        <p:nvPicPr>
          <p:cNvPr id="270" name="Picture 269" descr="A close up of a logo&#10;&#10;Description automatically generated">
            <a:extLst>
              <a:ext uri="{FF2B5EF4-FFF2-40B4-BE49-F238E27FC236}">
                <a16:creationId xmlns:a16="http://schemas.microsoft.com/office/drawing/2014/main" id="{F87A7B55-7D9B-4C89-BA14-99B099A26A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14" y="4041064"/>
            <a:ext cx="999567" cy="648000"/>
          </a:xfrm>
          <a:prstGeom prst="rect">
            <a:avLst/>
          </a:prstGeom>
        </p:spPr>
      </p:pic>
      <p:pic>
        <p:nvPicPr>
          <p:cNvPr id="271" name="Picture 270" descr="A close up of a logo&#10;&#10;Description automatically generated">
            <a:extLst>
              <a:ext uri="{FF2B5EF4-FFF2-40B4-BE49-F238E27FC236}">
                <a16:creationId xmlns:a16="http://schemas.microsoft.com/office/drawing/2014/main" id="{5221FF04-D8C0-46B9-8B2F-BC69889A8B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98" y="4693826"/>
            <a:ext cx="500400" cy="324895"/>
          </a:xfrm>
          <a:prstGeom prst="rect">
            <a:avLst/>
          </a:prstGeom>
        </p:spPr>
      </p:pic>
      <p:pic>
        <p:nvPicPr>
          <p:cNvPr id="272" name="Picture 271" descr="A close up of a logo&#10;&#10;Description automatically generated">
            <a:extLst>
              <a:ext uri="{FF2B5EF4-FFF2-40B4-BE49-F238E27FC236}">
                <a16:creationId xmlns:a16="http://schemas.microsoft.com/office/drawing/2014/main" id="{2A3F3DB0-D001-4F42-A640-08A4E7EF93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91" y="3371140"/>
            <a:ext cx="500400" cy="324895"/>
          </a:xfrm>
          <a:prstGeom prst="rect">
            <a:avLst/>
          </a:prstGeom>
        </p:spPr>
      </p:pic>
      <p:pic>
        <p:nvPicPr>
          <p:cNvPr id="273" name="Picture 272" descr="A close up of a logo&#10;&#10;Description automatically generated">
            <a:extLst>
              <a:ext uri="{FF2B5EF4-FFF2-40B4-BE49-F238E27FC236}">
                <a16:creationId xmlns:a16="http://schemas.microsoft.com/office/drawing/2014/main" id="{2186EEB9-01DD-4A55-BC55-3352506D5A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4" y="4693826"/>
            <a:ext cx="500400" cy="324895"/>
          </a:xfrm>
          <a:prstGeom prst="rect">
            <a:avLst/>
          </a:prstGeom>
        </p:spPr>
      </p:pic>
      <p:pic>
        <p:nvPicPr>
          <p:cNvPr id="274" name="Picture 273" descr="A close up of a logo&#10;&#10;Description automatically generated">
            <a:extLst>
              <a:ext uri="{FF2B5EF4-FFF2-40B4-BE49-F238E27FC236}">
                <a16:creationId xmlns:a16="http://schemas.microsoft.com/office/drawing/2014/main" id="{9A5857D5-E0D4-402F-8E3E-681EA1579D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63" y="3704224"/>
            <a:ext cx="250681" cy="162787"/>
          </a:xfrm>
          <a:prstGeom prst="rect">
            <a:avLst/>
          </a:prstGeom>
        </p:spPr>
      </p:pic>
      <p:pic>
        <p:nvPicPr>
          <p:cNvPr id="276" name="Picture 275" descr="A close up of a logo&#10;&#10;Description automatically generated">
            <a:extLst>
              <a:ext uri="{FF2B5EF4-FFF2-40B4-BE49-F238E27FC236}">
                <a16:creationId xmlns:a16="http://schemas.microsoft.com/office/drawing/2014/main" id="{87BD92C7-5A38-4875-B73D-16379A1464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92" y="3040174"/>
            <a:ext cx="250681" cy="162786"/>
          </a:xfrm>
          <a:prstGeom prst="rect">
            <a:avLst/>
          </a:prstGeom>
        </p:spPr>
      </p:pic>
      <p:pic>
        <p:nvPicPr>
          <p:cNvPr id="278" name="Picture 277" descr="A close up of a logo&#10;&#10;Description automatically generated">
            <a:extLst>
              <a:ext uri="{FF2B5EF4-FFF2-40B4-BE49-F238E27FC236}">
                <a16:creationId xmlns:a16="http://schemas.microsoft.com/office/drawing/2014/main" id="{9FFED834-B829-485A-8B6C-5373F7A7F9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44" y="3704224"/>
            <a:ext cx="250681" cy="162787"/>
          </a:xfrm>
          <a:prstGeom prst="rect">
            <a:avLst/>
          </a:prstGeom>
        </p:spPr>
      </p:pic>
      <p:pic>
        <p:nvPicPr>
          <p:cNvPr id="279" name="Picture 278" descr="A close up of a logo&#10;&#10;Description automatically generated">
            <a:extLst>
              <a:ext uri="{FF2B5EF4-FFF2-40B4-BE49-F238E27FC236}">
                <a16:creationId xmlns:a16="http://schemas.microsoft.com/office/drawing/2014/main" id="{984E10D6-2DBA-4A65-92A9-B094786512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64" y="5032601"/>
            <a:ext cx="250681" cy="162787"/>
          </a:xfrm>
          <a:prstGeom prst="rect">
            <a:avLst/>
          </a:prstGeom>
        </p:spPr>
      </p:pic>
      <p:pic>
        <p:nvPicPr>
          <p:cNvPr id="280" name="Picture 279" descr="A close up of a logo&#10;&#10;Description automatically generated">
            <a:extLst>
              <a:ext uri="{FF2B5EF4-FFF2-40B4-BE49-F238E27FC236}">
                <a16:creationId xmlns:a16="http://schemas.microsoft.com/office/drawing/2014/main" id="{756680A1-F086-4D05-8688-E001D741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3" y="4368551"/>
            <a:ext cx="250681" cy="162786"/>
          </a:xfrm>
          <a:prstGeom prst="rect">
            <a:avLst/>
          </a:prstGeom>
        </p:spPr>
      </p:pic>
      <p:pic>
        <p:nvPicPr>
          <p:cNvPr id="281" name="Picture 280" descr="A close up of a logo&#10;&#10;Description automatically generated">
            <a:extLst>
              <a:ext uri="{FF2B5EF4-FFF2-40B4-BE49-F238E27FC236}">
                <a16:creationId xmlns:a16="http://schemas.microsoft.com/office/drawing/2014/main" id="{1F52C18F-DAC5-497D-92BD-3D80C86E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45" y="5032601"/>
            <a:ext cx="250681" cy="162787"/>
          </a:xfrm>
          <a:prstGeom prst="rect">
            <a:avLst/>
          </a:prstGeom>
        </p:spPr>
      </p:pic>
      <p:pic>
        <p:nvPicPr>
          <p:cNvPr id="282" name="Picture 281" descr="A close up of a logo&#10;&#10;Description automatically generated">
            <a:extLst>
              <a:ext uri="{FF2B5EF4-FFF2-40B4-BE49-F238E27FC236}">
                <a16:creationId xmlns:a16="http://schemas.microsoft.com/office/drawing/2014/main" id="{33D30652-A155-4EAD-AB5B-4C04D1511F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47" y="5036941"/>
            <a:ext cx="250681" cy="162787"/>
          </a:xfrm>
          <a:prstGeom prst="rect">
            <a:avLst/>
          </a:prstGeom>
        </p:spPr>
      </p:pic>
      <p:pic>
        <p:nvPicPr>
          <p:cNvPr id="286" name="Picture 285" descr="A close up of a logo&#10;&#10;Description automatically generated">
            <a:extLst>
              <a:ext uri="{FF2B5EF4-FFF2-40B4-BE49-F238E27FC236}">
                <a16:creationId xmlns:a16="http://schemas.microsoft.com/office/drawing/2014/main" id="{C6D845C4-9B5C-49AF-99D3-7B86480C69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6" y="4372891"/>
            <a:ext cx="250681" cy="162786"/>
          </a:xfrm>
          <a:prstGeom prst="rect">
            <a:avLst/>
          </a:prstGeom>
        </p:spPr>
      </p:pic>
      <p:pic>
        <p:nvPicPr>
          <p:cNvPr id="289" name="Picture 288" descr="A close up of a logo&#10;&#10;Description automatically generated">
            <a:extLst>
              <a:ext uri="{FF2B5EF4-FFF2-40B4-BE49-F238E27FC236}">
                <a16:creationId xmlns:a16="http://schemas.microsoft.com/office/drawing/2014/main" id="{D1154653-8C39-4A23-8861-39B1045199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8" y="5036941"/>
            <a:ext cx="250681" cy="162787"/>
          </a:xfrm>
          <a:prstGeom prst="rect">
            <a:avLst/>
          </a:prstGeom>
        </p:spPr>
      </p:pic>
      <p:pic>
        <p:nvPicPr>
          <p:cNvPr id="290" name="Picture 289" descr="A close up of a logo&#10;&#10;Description automatically generated">
            <a:extLst>
              <a:ext uri="{FF2B5EF4-FFF2-40B4-BE49-F238E27FC236}">
                <a16:creationId xmlns:a16="http://schemas.microsoft.com/office/drawing/2014/main" id="{EB8C9EE9-5BBA-4788-A055-0ED78759B8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48" y="4532019"/>
            <a:ext cx="125309" cy="81470"/>
          </a:xfrm>
          <a:prstGeom prst="rect">
            <a:avLst/>
          </a:prstGeom>
        </p:spPr>
      </p:pic>
      <p:pic>
        <p:nvPicPr>
          <p:cNvPr id="291" name="Picture 290" descr="A close up of a logo&#10;&#10;Description automatically generated">
            <a:extLst>
              <a:ext uri="{FF2B5EF4-FFF2-40B4-BE49-F238E27FC236}">
                <a16:creationId xmlns:a16="http://schemas.microsoft.com/office/drawing/2014/main" id="{E1323D88-2FCB-49DE-BA8A-B37FC068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62" y="4206824"/>
            <a:ext cx="125309" cy="81470"/>
          </a:xfrm>
          <a:prstGeom prst="rect">
            <a:avLst/>
          </a:prstGeom>
        </p:spPr>
      </p:pic>
      <p:pic>
        <p:nvPicPr>
          <p:cNvPr id="292" name="Picture 291" descr="A close up of a logo&#10;&#10;Description automatically generated">
            <a:extLst>
              <a:ext uri="{FF2B5EF4-FFF2-40B4-BE49-F238E27FC236}">
                <a16:creationId xmlns:a16="http://schemas.microsoft.com/office/drawing/2014/main" id="{E80AD7CC-F835-42CF-B7E4-86113C9815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6" y="4532019"/>
            <a:ext cx="125309" cy="81470"/>
          </a:xfrm>
          <a:prstGeom prst="rect">
            <a:avLst/>
          </a:prstGeom>
        </p:spPr>
      </p:pic>
      <p:pic>
        <p:nvPicPr>
          <p:cNvPr id="293" name="Picture 292" descr="A close up of a logo&#10;&#10;Description automatically generated">
            <a:extLst>
              <a:ext uri="{FF2B5EF4-FFF2-40B4-BE49-F238E27FC236}">
                <a16:creationId xmlns:a16="http://schemas.microsoft.com/office/drawing/2014/main" id="{7B259709-9561-4013-9B81-A0CA193085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5192072"/>
            <a:ext cx="125309" cy="81470"/>
          </a:xfrm>
          <a:prstGeom prst="rect">
            <a:avLst/>
          </a:prstGeom>
        </p:spPr>
      </p:pic>
      <p:pic>
        <p:nvPicPr>
          <p:cNvPr id="294" name="Picture 293" descr="A close up of a logo&#10;&#10;Description automatically generated">
            <a:extLst>
              <a:ext uri="{FF2B5EF4-FFF2-40B4-BE49-F238E27FC236}">
                <a16:creationId xmlns:a16="http://schemas.microsoft.com/office/drawing/2014/main" id="{91379680-A9B6-4168-B612-B4F49A541F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4862115"/>
            <a:ext cx="125309" cy="81470"/>
          </a:xfrm>
          <a:prstGeom prst="rect">
            <a:avLst/>
          </a:prstGeom>
        </p:spPr>
      </p:pic>
      <p:pic>
        <p:nvPicPr>
          <p:cNvPr id="295" name="Picture 294" descr="A close up of a logo&#10;&#10;Description automatically generated">
            <a:extLst>
              <a:ext uri="{FF2B5EF4-FFF2-40B4-BE49-F238E27FC236}">
                <a16:creationId xmlns:a16="http://schemas.microsoft.com/office/drawing/2014/main" id="{D095EB7A-62F4-43D6-B64D-C02F7C39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5192072"/>
            <a:ext cx="125309" cy="81470"/>
          </a:xfrm>
          <a:prstGeom prst="rect">
            <a:avLst/>
          </a:prstGeom>
        </p:spPr>
      </p:pic>
      <p:pic>
        <p:nvPicPr>
          <p:cNvPr id="299" name="Picture 298" descr="A close up of a logo&#10;&#10;Description automatically generated">
            <a:extLst>
              <a:ext uri="{FF2B5EF4-FFF2-40B4-BE49-F238E27FC236}">
                <a16:creationId xmlns:a16="http://schemas.microsoft.com/office/drawing/2014/main" id="{148706CE-5CEA-4454-8878-0249430336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7" y="5191863"/>
            <a:ext cx="125309" cy="81470"/>
          </a:xfrm>
          <a:prstGeom prst="rect">
            <a:avLst/>
          </a:prstGeom>
        </p:spPr>
      </p:pic>
      <p:pic>
        <p:nvPicPr>
          <p:cNvPr id="300" name="Picture 299" descr="A close up of a logo&#10;&#10;Description automatically generated">
            <a:extLst>
              <a:ext uri="{FF2B5EF4-FFF2-40B4-BE49-F238E27FC236}">
                <a16:creationId xmlns:a16="http://schemas.microsoft.com/office/drawing/2014/main" id="{6EE6C694-536E-4EC9-A32C-2BF97A92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1" y="4869049"/>
            <a:ext cx="125309" cy="81470"/>
          </a:xfrm>
          <a:prstGeom prst="rect">
            <a:avLst/>
          </a:prstGeom>
        </p:spPr>
      </p:pic>
      <p:pic>
        <p:nvPicPr>
          <p:cNvPr id="302" name="Picture 301" descr="A close up of a logo&#10;&#10;Description automatically generated">
            <a:extLst>
              <a:ext uri="{FF2B5EF4-FFF2-40B4-BE49-F238E27FC236}">
                <a16:creationId xmlns:a16="http://schemas.microsoft.com/office/drawing/2014/main" id="{E26D18F2-EF7F-4C1D-91CA-ECC1D03C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5" y="5194244"/>
            <a:ext cx="125309" cy="81470"/>
          </a:xfrm>
          <a:prstGeom prst="rect">
            <a:avLst/>
          </a:prstGeom>
        </p:spPr>
      </p:pic>
      <p:pic>
        <p:nvPicPr>
          <p:cNvPr id="303" name="Picture 302" descr="A close up of a logo&#10;&#10;Description automatically generated">
            <a:extLst>
              <a:ext uri="{FF2B5EF4-FFF2-40B4-BE49-F238E27FC236}">
                <a16:creationId xmlns:a16="http://schemas.microsoft.com/office/drawing/2014/main" id="{00705323-0509-4549-BD1B-1823B1E410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12" y="4526511"/>
            <a:ext cx="125309" cy="81470"/>
          </a:xfrm>
          <a:prstGeom prst="rect">
            <a:avLst/>
          </a:prstGeom>
        </p:spPr>
      </p:pic>
      <p:pic>
        <p:nvPicPr>
          <p:cNvPr id="305" name="Picture 304" descr="A close up of a logo&#10;&#10;Description automatically generated">
            <a:extLst>
              <a:ext uri="{FF2B5EF4-FFF2-40B4-BE49-F238E27FC236}">
                <a16:creationId xmlns:a16="http://schemas.microsoft.com/office/drawing/2014/main" id="{34E87688-A85A-4A55-A34A-FF9356A2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26" y="4201316"/>
            <a:ext cx="125309" cy="81470"/>
          </a:xfrm>
          <a:prstGeom prst="rect">
            <a:avLst/>
          </a:prstGeom>
        </p:spPr>
      </p:pic>
      <p:pic>
        <p:nvPicPr>
          <p:cNvPr id="306" name="Picture 305" descr="A close up of a logo&#10;&#10;Description automatically generated">
            <a:extLst>
              <a:ext uri="{FF2B5EF4-FFF2-40B4-BE49-F238E27FC236}">
                <a16:creationId xmlns:a16="http://schemas.microsoft.com/office/drawing/2014/main" id="{C3C8F9D4-CC79-4AAD-91AA-23309CCB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50" y="4526511"/>
            <a:ext cx="125309" cy="81470"/>
          </a:xfrm>
          <a:prstGeom prst="rect">
            <a:avLst/>
          </a:prstGeom>
        </p:spPr>
      </p:pic>
      <p:pic>
        <p:nvPicPr>
          <p:cNvPr id="307" name="Picture 306" descr="A close up of a logo&#10;&#10;Description automatically generated">
            <a:extLst>
              <a:ext uri="{FF2B5EF4-FFF2-40B4-BE49-F238E27FC236}">
                <a16:creationId xmlns:a16="http://schemas.microsoft.com/office/drawing/2014/main" id="{4E449D83-C6C9-43F8-A434-1B441EE272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16" y="5191326"/>
            <a:ext cx="125309" cy="81470"/>
          </a:xfrm>
          <a:prstGeom prst="rect">
            <a:avLst/>
          </a:prstGeom>
        </p:spPr>
      </p:pic>
      <p:pic>
        <p:nvPicPr>
          <p:cNvPr id="308" name="Picture 307" descr="A close up of a logo&#10;&#10;Description automatically generated">
            <a:extLst>
              <a:ext uri="{FF2B5EF4-FFF2-40B4-BE49-F238E27FC236}">
                <a16:creationId xmlns:a16="http://schemas.microsoft.com/office/drawing/2014/main" id="{79955516-AD7B-4373-BE51-BF2F25F8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30" y="4858988"/>
            <a:ext cx="125309" cy="81470"/>
          </a:xfrm>
          <a:prstGeom prst="rect">
            <a:avLst/>
          </a:prstGeom>
        </p:spPr>
      </p:pic>
      <p:pic>
        <p:nvPicPr>
          <p:cNvPr id="312" name="Picture 311" descr="A close up of a logo&#10;&#10;Description automatically generated">
            <a:extLst>
              <a:ext uri="{FF2B5EF4-FFF2-40B4-BE49-F238E27FC236}">
                <a16:creationId xmlns:a16="http://schemas.microsoft.com/office/drawing/2014/main" id="{EB03A325-B62D-464B-BB3E-79980BC9F8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54" y="5191326"/>
            <a:ext cx="125309" cy="81470"/>
          </a:xfrm>
          <a:prstGeom prst="rect">
            <a:avLst/>
          </a:prstGeom>
        </p:spPr>
      </p:pic>
      <p:pic>
        <p:nvPicPr>
          <p:cNvPr id="313" name="Picture 312" descr="A close up of a logo&#10;&#10;Description automatically generated">
            <a:extLst>
              <a:ext uri="{FF2B5EF4-FFF2-40B4-BE49-F238E27FC236}">
                <a16:creationId xmlns:a16="http://schemas.microsoft.com/office/drawing/2014/main" id="{ADA7D934-CCC6-463E-8411-65F3E4D4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1" y="5193498"/>
            <a:ext cx="125309" cy="81470"/>
          </a:xfrm>
          <a:prstGeom prst="rect">
            <a:avLst/>
          </a:prstGeom>
        </p:spPr>
      </p:pic>
      <p:pic>
        <p:nvPicPr>
          <p:cNvPr id="315" name="Picture 314" descr="A close up of a logo&#10;&#10;Description automatically generated">
            <a:extLst>
              <a:ext uri="{FF2B5EF4-FFF2-40B4-BE49-F238E27FC236}">
                <a16:creationId xmlns:a16="http://schemas.microsoft.com/office/drawing/2014/main" id="{A4A98408-0D06-4B3B-830A-B063C2D34A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65" y="4861160"/>
            <a:ext cx="125309" cy="81470"/>
          </a:xfrm>
          <a:prstGeom prst="rect">
            <a:avLst/>
          </a:prstGeom>
        </p:spPr>
      </p:pic>
      <p:pic>
        <p:nvPicPr>
          <p:cNvPr id="316" name="Picture 315" descr="A close up of a logo&#10;&#10;Description automatically generated">
            <a:extLst>
              <a:ext uri="{FF2B5EF4-FFF2-40B4-BE49-F238E27FC236}">
                <a16:creationId xmlns:a16="http://schemas.microsoft.com/office/drawing/2014/main" id="{61700350-6B2A-4727-AD4F-808D50815C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9" y="5193498"/>
            <a:ext cx="125309" cy="81470"/>
          </a:xfrm>
          <a:prstGeom prst="rect">
            <a:avLst/>
          </a:prstGeom>
        </p:spPr>
      </p:pic>
      <p:pic>
        <p:nvPicPr>
          <p:cNvPr id="319" name="Picture 318" descr="A close up of a logo&#10;&#10;Description automatically generated">
            <a:extLst>
              <a:ext uri="{FF2B5EF4-FFF2-40B4-BE49-F238E27FC236}">
                <a16:creationId xmlns:a16="http://schemas.microsoft.com/office/drawing/2014/main" id="{68400504-A6D7-4AA4-99F4-FAE6B6B4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13" y="3218476"/>
            <a:ext cx="125309" cy="81470"/>
          </a:xfrm>
          <a:prstGeom prst="rect">
            <a:avLst/>
          </a:prstGeom>
        </p:spPr>
      </p:pic>
      <p:pic>
        <p:nvPicPr>
          <p:cNvPr id="320" name="Picture 319" descr="A close up of a logo&#10;&#10;Description automatically generated">
            <a:extLst>
              <a:ext uri="{FF2B5EF4-FFF2-40B4-BE49-F238E27FC236}">
                <a16:creationId xmlns:a16="http://schemas.microsoft.com/office/drawing/2014/main" id="{5CD21E7D-A331-4F98-B651-362AADF5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27" y="2886137"/>
            <a:ext cx="125309" cy="81470"/>
          </a:xfrm>
          <a:prstGeom prst="rect">
            <a:avLst/>
          </a:prstGeom>
        </p:spPr>
      </p:pic>
      <p:pic>
        <p:nvPicPr>
          <p:cNvPr id="321" name="Picture 320" descr="A close up of a logo&#10;&#10;Description automatically generated">
            <a:extLst>
              <a:ext uri="{FF2B5EF4-FFF2-40B4-BE49-F238E27FC236}">
                <a16:creationId xmlns:a16="http://schemas.microsoft.com/office/drawing/2014/main" id="{AD5700AB-DFDA-40B3-AE74-C8E3725210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51" y="3218476"/>
            <a:ext cx="125309" cy="81470"/>
          </a:xfrm>
          <a:prstGeom prst="rect">
            <a:avLst/>
          </a:prstGeom>
        </p:spPr>
      </p:pic>
      <p:pic>
        <p:nvPicPr>
          <p:cNvPr id="322" name="Picture 321" descr="A close up of a logo&#10;&#10;Description automatically generated">
            <a:extLst>
              <a:ext uri="{FF2B5EF4-FFF2-40B4-BE49-F238E27FC236}">
                <a16:creationId xmlns:a16="http://schemas.microsoft.com/office/drawing/2014/main" id="{71266FDC-1485-4AC0-A417-7B7D0FC2A4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17" y="3876146"/>
            <a:ext cx="125309" cy="81470"/>
          </a:xfrm>
          <a:prstGeom prst="rect">
            <a:avLst/>
          </a:prstGeom>
        </p:spPr>
      </p:pic>
      <p:pic>
        <p:nvPicPr>
          <p:cNvPr id="323" name="Picture 322" descr="A close up of a logo&#10;&#10;Description automatically generated">
            <a:extLst>
              <a:ext uri="{FF2B5EF4-FFF2-40B4-BE49-F238E27FC236}">
                <a16:creationId xmlns:a16="http://schemas.microsoft.com/office/drawing/2014/main" id="{AA252562-ACF8-473F-B842-83781B9320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1" y="3541427"/>
            <a:ext cx="125309" cy="81470"/>
          </a:xfrm>
          <a:prstGeom prst="rect">
            <a:avLst/>
          </a:prstGeom>
        </p:spPr>
      </p:pic>
      <p:pic>
        <p:nvPicPr>
          <p:cNvPr id="324" name="Picture 323" descr="A close up of a logo&#10;&#10;Description automatically generated">
            <a:extLst>
              <a:ext uri="{FF2B5EF4-FFF2-40B4-BE49-F238E27FC236}">
                <a16:creationId xmlns:a16="http://schemas.microsoft.com/office/drawing/2014/main" id="{E9DA5747-0D45-40DD-9A75-77762BD1E1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55" y="3873765"/>
            <a:ext cx="125309" cy="81470"/>
          </a:xfrm>
          <a:prstGeom prst="rect">
            <a:avLst/>
          </a:prstGeom>
        </p:spPr>
      </p:pic>
      <p:pic>
        <p:nvPicPr>
          <p:cNvPr id="325" name="Picture 324" descr="A close up of a logo&#10;&#10;Description automatically generated">
            <a:extLst>
              <a:ext uri="{FF2B5EF4-FFF2-40B4-BE49-F238E27FC236}">
                <a16:creationId xmlns:a16="http://schemas.microsoft.com/office/drawing/2014/main" id="{C33BE1E8-3CF0-4F77-88EE-367EF72704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2" y="3875937"/>
            <a:ext cx="125309" cy="81470"/>
          </a:xfrm>
          <a:prstGeom prst="rect">
            <a:avLst/>
          </a:prstGeom>
        </p:spPr>
      </p:pic>
      <p:pic>
        <p:nvPicPr>
          <p:cNvPr id="326" name="Picture 325" descr="A close up of a logo&#10;&#10;Description automatically generated">
            <a:extLst>
              <a:ext uri="{FF2B5EF4-FFF2-40B4-BE49-F238E27FC236}">
                <a16:creationId xmlns:a16="http://schemas.microsoft.com/office/drawing/2014/main" id="{F38720E1-32D4-4DFA-8F58-79B3DDE2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6" y="3543599"/>
            <a:ext cx="125309" cy="81470"/>
          </a:xfrm>
          <a:prstGeom prst="rect">
            <a:avLst/>
          </a:prstGeom>
        </p:spPr>
      </p:pic>
      <p:pic>
        <p:nvPicPr>
          <p:cNvPr id="327" name="Picture 326" descr="A close up of a logo&#10;&#10;Description automatically generated">
            <a:extLst>
              <a:ext uri="{FF2B5EF4-FFF2-40B4-BE49-F238E27FC236}">
                <a16:creationId xmlns:a16="http://schemas.microsoft.com/office/drawing/2014/main" id="{314CEDFF-D231-463B-8911-4427D8A0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0" y="3875937"/>
            <a:ext cx="125309" cy="81470"/>
          </a:xfrm>
          <a:prstGeom prst="rect">
            <a:avLst/>
          </a:prstGeom>
        </p:spPr>
      </p:pic>
      <p:pic>
        <p:nvPicPr>
          <p:cNvPr id="328" name="Picture 327" descr="A close up of a logo&#10;&#10;Description automatically generated">
            <a:extLst>
              <a:ext uri="{FF2B5EF4-FFF2-40B4-BE49-F238E27FC236}">
                <a16:creationId xmlns:a16="http://schemas.microsoft.com/office/drawing/2014/main" id="{ACA762B5-16F9-4197-97F2-8457EE2025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86495" y="4697007"/>
            <a:ext cx="771686" cy="385200"/>
          </a:xfrm>
          <a:prstGeom prst="rect">
            <a:avLst/>
          </a:prstGeom>
        </p:spPr>
      </p:pic>
      <p:pic>
        <p:nvPicPr>
          <p:cNvPr id="329" name="Picture 328" descr="A close up of a logo&#10;&#10;Description automatically generated">
            <a:extLst>
              <a:ext uri="{FF2B5EF4-FFF2-40B4-BE49-F238E27FC236}">
                <a16:creationId xmlns:a16="http://schemas.microsoft.com/office/drawing/2014/main" id="{09180773-704B-41A4-A618-76C9BD149F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3274" y="5033552"/>
            <a:ext cx="385761" cy="192654"/>
          </a:xfrm>
          <a:prstGeom prst="rect">
            <a:avLst/>
          </a:prstGeom>
        </p:spPr>
      </p:pic>
      <p:pic>
        <p:nvPicPr>
          <p:cNvPr id="330" name="Picture 329" descr="A close up of a logo&#10;&#10;Description automatically generated">
            <a:extLst>
              <a:ext uri="{FF2B5EF4-FFF2-40B4-BE49-F238E27FC236}">
                <a16:creationId xmlns:a16="http://schemas.microsoft.com/office/drawing/2014/main" id="{6DB277D2-E05D-418F-B05D-82B7122318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0579" y="3699896"/>
            <a:ext cx="385761" cy="192654"/>
          </a:xfrm>
          <a:prstGeom prst="rect">
            <a:avLst/>
          </a:prstGeom>
        </p:spPr>
      </p:pic>
      <p:pic>
        <p:nvPicPr>
          <p:cNvPr id="331" name="Picture 330" descr="A close up of a logo&#10;&#10;Description automatically generated">
            <a:extLst>
              <a:ext uri="{FF2B5EF4-FFF2-40B4-BE49-F238E27FC236}">
                <a16:creationId xmlns:a16="http://schemas.microsoft.com/office/drawing/2014/main" id="{F6E8A457-1786-4233-984C-7F435AF8CB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3251" y="5186037"/>
            <a:ext cx="192919" cy="96347"/>
          </a:xfrm>
          <a:prstGeom prst="rect">
            <a:avLst/>
          </a:prstGeom>
        </p:spPr>
      </p:pic>
      <p:pic>
        <p:nvPicPr>
          <p:cNvPr id="332" name="Picture 331" descr="A close up of a logo&#10;&#10;Description automatically generated">
            <a:extLst>
              <a:ext uri="{FF2B5EF4-FFF2-40B4-BE49-F238E27FC236}">
                <a16:creationId xmlns:a16="http://schemas.microsoft.com/office/drawing/2014/main" id="{D4B6161C-256B-4A05-857E-5B0CF147CD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12807" y="4519383"/>
            <a:ext cx="192919" cy="96347"/>
          </a:xfrm>
          <a:prstGeom prst="rect">
            <a:avLst/>
          </a:prstGeom>
        </p:spPr>
      </p:pic>
      <p:pic>
        <p:nvPicPr>
          <p:cNvPr id="333" name="Picture 332" descr="A close up of a logo&#10;&#10;Description automatically generated">
            <a:extLst>
              <a:ext uri="{FF2B5EF4-FFF2-40B4-BE49-F238E27FC236}">
                <a16:creationId xmlns:a16="http://schemas.microsoft.com/office/drawing/2014/main" id="{3077A5E4-C342-4E10-9763-F479A1538B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91617" y="3866112"/>
            <a:ext cx="192919" cy="96347"/>
          </a:xfrm>
          <a:prstGeom prst="rect">
            <a:avLst/>
          </a:prstGeom>
        </p:spPr>
      </p:pic>
      <p:pic>
        <p:nvPicPr>
          <p:cNvPr id="334" name="Picture 333" descr="A close up of a logo&#10;&#10;Description automatically generated">
            <a:extLst>
              <a:ext uri="{FF2B5EF4-FFF2-40B4-BE49-F238E27FC236}">
                <a16:creationId xmlns:a16="http://schemas.microsoft.com/office/drawing/2014/main" id="{6E58F6B7-864A-4F7D-80A2-DEB0D8AE3C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5789" y="3865799"/>
            <a:ext cx="192919" cy="96347"/>
          </a:xfrm>
          <a:prstGeom prst="rect">
            <a:avLst/>
          </a:prstGeom>
        </p:spPr>
      </p:pic>
      <p:pic>
        <p:nvPicPr>
          <p:cNvPr id="335" name="Picture 334" descr="A close up of a logo&#10;&#10;Description automatically generated">
            <a:extLst>
              <a:ext uri="{FF2B5EF4-FFF2-40B4-BE49-F238E27FC236}">
                <a16:creationId xmlns:a16="http://schemas.microsoft.com/office/drawing/2014/main" id="{48B0063F-1152-4A57-9F53-A91BE18FA4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75346" y="3199145"/>
            <a:ext cx="192919" cy="96347"/>
          </a:xfrm>
          <a:prstGeom prst="rect">
            <a:avLst/>
          </a:prstGeom>
        </p:spPr>
      </p:pic>
      <p:pic>
        <p:nvPicPr>
          <p:cNvPr id="336" name="Picture 335" descr="A close up of a logo&#10;&#10;Description automatically generated">
            <a:extLst>
              <a:ext uri="{FF2B5EF4-FFF2-40B4-BE49-F238E27FC236}">
                <a16:creationId xmlns:a16="http://schemas.microsoft.com/office/drawing/2014/main" id="{009492CD-9944-4016-86E0-F6B94B523B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1223" y="5193498"/>
            <a:ext cx="192919" cy="96347"/>
          </a:xfrm>
          <a:prstGeom prst="rect">
            <a:avLst/>
          </a:prstGeom>
        </p:spPr>
      </p:pic>
      <p:pic>
        <p:nvPicPr>
          <p:cNvPr id="337" name="Picture 336" descr="A close up of a logo&#10;&#10;Description automatically generated">
            <a:extLst>
              <a:ext uri="{FF2B5EF4-FFF2-40B4-BE49-F238E27FC236}">
                <a16:creationId xmlns:a16="http://schemas.microsoft.com/office/drawing/2014/main" id="{70FB2320-828F-4CC7-AF18-5D675DD605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7413" y="5020118"/>
            <a:ext cx="385761" cy="192654"/>
          </a:xfrm>
          <a:prstGeom prst="rect">
            <a:avLst/>
          </a:prstGeom>
        </p:spPr>
      </p:pic>
      <p:pic>
        <p:nvPicPr>
          <p:cNvPr id="338" name="Picture 337" descr="A close up of a logo&#10;&#10;Description automatically generated">
            <a:extLst>
              <a:ext uri="{FF2B5EF4-FFF2-40B4-BE49-F238E27FC236}">
                <a16:creationId xmlns:a16="http://schemas.microsoft.com/office/drawing/2014/main" id="{4834613E-5083-4730-93A7-62756CEBF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7390" y="5172603"/>
            <a:ext cx="192919" cy="96347"/>
          </a:xfrm>
          <a:prstGeom prst="rect">
            <a:avLst/>
          </a:prstGeom>
        </p:spPr>
      </p:pic>
      <p:pic>
        <p:nvPicPr>
          <p:cNvPr id="339" name="Picture 338" descr="A close up of a logo&#10;&#10;Description automatically generated">
            <a:extLst>
              <a:ext uri="{FF2B5EF4-FFF2-40B4-BE49-F238E27FC236}">
                <a16:creationId xmlns:a16="http://schemas.microsoft.com/office/drawing/2014/main" id="{88E9F84D-E99F-4009-8E67-07E1E50EE0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6946" y="4505949"/>
            <a:ext cx="192919" cy="96347"/>
          </a:xfrm>
          <a:prstGeom prst="rect">
            <a:avLst/>
          </a:prstGeom>
        </p:spPr>
      </p:pic>
      <p:pic>
        <p:nvPicPr>
          <p:cNvPr id="340" name="Picture 339" descr="A close up of a logo&#10;&#10;Description automatically generated">
            <a:extLst>
              <a:ext uri="{FF2B5EF4-FFF2-40B4-BE49-F238E27FC236}">
                <a16:creationId xmlns:a16="http://schemas.microsoft.com/office/drawing/2014/main" id="{EC333CB7-C823-48BA-9102-AFFC789BB7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65362" y="5180064"/>
            <a:ext cx="192919" cy="96347"/>
          </a:xfrm>
          <a:prstGeom prst="rect">
            <a:avLst/>
          </a:prstGeom>
        </p:spPr>
      </p:pic>
      <p:pic>
        <p:nvPicPr>
          <p:cNvPr id="341" name="Picture 340" descr="A picture containing object&#10;&#10;Description automatically generated">
            <a:extLst>
              <a:ext uri="{FF2B5EF4-FFF2-40B4-BE49-F238E27FC236}">
                <a16:creationId xmlns:a16="http://schemas.microsoft.com/office/drawing/2014/main" id="{A25B9534-206E-4C4C-BBB5-7E0984FC8BF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479" y="5330761"/>
            <a:ext cx="6130820" cy="1922179"/>
          </a:xfrm>
          <a:prstGeom prst="rect">
            <a:avLst/>
          </a:prstGeom>
        </p:spPr>
      </p:pic>
      <p:pic>
        <p:nvPicPr>
          <p:cNvPr id="342" name="Picture 341" descr="A picture containing object&#10;&#10;Description automatically generated">
            <a:extLst>
              <a:ext uri="{FF2B5EF4-FFF2-40B4-BE49-F238E27FC236}">
                <a16:creationId xmlns:a16="http://schemas.microsoft.com/office/drawing/2014/main" id="{2B921389-E5C6-4513-AEA0-B61C9D0DE9D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2874046" y="1276149"/>
            <a:ext cx="6130820" cy="1922179"/>
          </a:xfrm>
          <a:prstGeom prst="rect">
            <a:avLst/>
          </a:prstGeom>
        </p:spPr>
      </p:pic>
      <p:pic>
        <p:nvPicPr>
          <p:cNvPr id="343" name="Picture 342" descr="A picture containing object&#10;&#10;Description automatically generated">
            <a:extLst>
              <a:ext uri="{FF2B5EF4-FFF2-40B4-BE49-F238E27FC236}">
                <a16:creationId xmlns:a16="http://schemas.microsoft.com/office/drawing/2014/main" id="{7F1E66AA-30BB-4534-AB16-49D258F1B0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-1808843" y="1275355"/>
            <a:ext cx="6130820" cy="19221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940D38-AE9C-4040-8815-3063437521D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2" y="-2038"/>
            <a:ext cx="6279546" cy="719182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7AD9DE2-EEC3-418A-8913-FB172ACF23EE}"/>
              </a:ext>
            </a:extLst>
          </p:cNvPr>
          <p:cNvSpPr/>
          <p:nvPr/>
        </p:nvSpPr>
        <p:spPr>
          <a:xfrm>
            <a:off x="0" y="0"/>
            <a:ext cx="7196023" cy="7196023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4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500"/>
    </mc:Choice>
    <mc:Fallback>
      <p:transition advClick="0" advTm="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6B1DC-640A-4C88-96C9-6EE9962FCBF8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82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Ogden</dc:creator>
  <cp:lastModifiedBy>George Ogden</cp:lastModifiedBy>
  <cp:revision>3</cp:revision>
  <dcterms:created xsi:type="dcterms:W3CDTF">2019-05-23T17:44:22Z</dcterms:created>
  <dcterms:modified xsi:type="dcterms:W3CDTF">2019-06-30T09:34:02Z</dcterms:modified>
</cp:coreProperties>
</file>