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59" r:id="rId3"/>
    <p:sldId id="263" r:id="rId4"/>
    <p:sldId id="262" r:id="rId5"/>
    <p:sldId id="265" r:id="rId6"/>
    <p:sldId id="266" r:id="rId7"/>
    <p:sldId id="267" r:id="rId8"/>
    <p:sldId id="268" r:id="rId9"/>
  </p:sldIdLst>
  <p:sldSz cx="1223962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145FB-7C8A-4BE8-BE33-5699452E8090}" v="8" dt="2019-05-23T17:40:38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1026"/>
      </p:cViewPr>
      <p:guideLst>
        <p:guide orient="horz" pos="1361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gden" userId="35077cda0ea61f5e" providerId="LiveId" clId="{FB9145FB-7C8A-4BE8-BE33-5699452E8090}"/>
    <pc:docChg chg="custSel addSld delSld modSld">
      <pc:chgData name="George Ogden" userId="35077cda0ea61f5e" providerId="LiveId" clId="{FB9145FB-7C8A-4BE8-BE33-5699452E8090}" dt="2019-05-23T17:42:00.541" v="39" actId="2696"/>
      <pc:docMkLst>
        <pc:docMk/>
      </pc:docMkLst>
      <pc:sldChg chg="addSp delSp modSp add del modTransition">
        <pc:chgData name="George Ogden" userId="35077cda0ea61f5e" providerId="LiveId" clId="{FB9145FB-7C8A-4BE8-BE33-5699452E8090}" dt="2019-05-23T17:42:00.541" v="39" actId="2696"/>
        <pc:sldMkLst>
          <pc:docMk/>
          <pc:sldMk cId="616705523" sldId="269"/>
        </pc:sldMkLst>
        <pc:spChg chg="add del mod topLvl">
          <ac:chgData name="George Ogden" userId="35077cda0ea61f5e" providerId="LiveId" clId="{FB9145FB-7C8A-4BE8-BE33-5699452E8090}" dt="2019-05-23T17:41:07.515" v="32" actId="478"/>
          <ac:spMkLst>
            <pc:docMk/>
            <pc:sldMk cId="616705523" sldId="269"/>
            <ac:spMk id="2" creationId="{497CCC3C-87E7-4F31-BE2C-F1A4F7AD35C5}"/>
          </ac:spMkLst>
        </pc:spChg>
        <pc:spChg chg="add mod topLvl">
          <ac:chgData name="George Ogden" userId="35077cda0ea61f5e" providerId="LiveId" clId="{FB9145FB-7C8A-4BE8-BE33-5699452E8090}" dt="2019-05-23T17:41:31.863" v="38" actId="1076"/>
          <ac:spMkLst>
            <pc:docMk/>
            <pc:sldMk cId="616705523" sldId="269"/>
            <ac:spMk id="3" creationId="{C6A94604-A589-411D-9CEA-A12BDA9BA04A}"/>
          </ac:spMkLst>
        </pc:spChg>
        <pc:grpChg chg="add del mod">
          <ac:chgData name="George Ogden" userId="35077cda0ea61f5e" providerId="LiveId" clId="{FB9145FB-7C8A-4BE8-BE33-5699452E8090}" dt="2019-05-23T17:41:07.515" v="32" actId="478"/>
          <ac:grpSpMkLst>
            <pc:docMk/>
            <pc:sldMk cId="616705523" sldId="269"/>
            <ac:grpSpMk id="10" creationId="{9630D9B0-B88E-4AA6-95C8-5EF0769639CC}"/>
          </ac:grpSpMkLst>
        </pc:grpChg>
      </pc:sldChg>
    </pc:docChg>
  </pc:docChgLst>
  <pc:docChgLst>
    <pc:chgData name="George Ogden" userId="35077cda0ea61f5e" providerId="LiveId" clId="{2DF3B0C5-A328-4572-830F-B3D780C5BBA4}"/>
    <pc:docChg chg="undo redo custSel addSld delSld modSld sldOrd">
      <pc:chgData name="George Ogden" userId="35077cda0ea61f5e" providerId="LiveId" clId="{2DF3B0C5-A328-4572-830F-B3D780C5BBA4}" dt="2019-05-19T11:56:01.790" v="409"/>
      <pc:docMkLst>
        <pc:docMk/>
      </pc:docMkLst>
      <pc:sldChg chg="modSp modTransition">
        <pc:chgData name="George Ogden" userId="35077cda0ea61f5e" providerId="LiveId" clId="{2DF3B0C5-A328-4572-830F-B3D780C5BBA4}" dt="2019-05-19T11:56:01.790" v="409"/>
        <pc:sldMkLst>
          <pc:docMk/>
          <pc:sldMk cId="3742232662" sldId="259"/>
        </pc:sldMkLst>
        <pc:cxnChg chg="mod">
          <ac:chgData name="George Ogden" userId="35077cda0ea61f5e" providerId="LiveId" clId="{2DF3B0C5-A328-4572-830F-B3D780C5BBA4}" dt="2019-05-19T11:49:03.435" v="317" actId="1582"/>
          <ac:cxnSpMkLst>
            <pc:docMk/>
            <pc:sldMk cId="3742232662" sldId="259"/>
            <ac:cxnSpMk id="5" creationId="{33206C7E-0C6A-4826-A631-B825D7F1DA92}"/>
          </ac:cxnSpMkLst>
        </pc:cxnChg>
        <pc:cxnChg chg="mod">
          <ac:chgData name="George Ogden" userId="35077cda0ea61f5e" providerId="LiveId" clId="{2DF3B0C5-A328-4572-830F-B3D780C5BBA4}" dt="2019-05-19T11:49:03.435" v="317" actId="1582"/>
          <ac:cxnSpMkLst>
            <pc:docMk/>
            <pc:sldMk cId="3742232662" sldId="259"/>
            <ac:cxnSpMk id="8" creationId="{C5940042-B206-4AB2-A927-A781F376780E}"/>
          </ac:cxnSpMkLst>
        </pc:cxnChg>
        <pc:cxnChg chg="mod">
          <ac:chgData name="George Ogden" userId="35077cda0ea61f5e" providerId="LiveId" clId="{2DF3B0C5-A328-4572-830F-B3D780C5BBA4}" dt="2019-05-19T11:49:03.435" v="317" actId="1582"/>
          <ac:cxnSpMkLst>
            <pc:docMk/>
            <pc:sldMk cId="3742232662" sldId="259"/>
            <ac:cxnSpMk id="141" creationId="{48241A09-D83B-4E46-B5A4-1847FE7A5E05}"/>
          </ac:cxnSpMkLst>
        </pc:cxnChg>
        <pc:cxnChg chg="mod">
          <ac:chgData name="George Ogden" userId="35077cda0ea61f5e" providerId="LiveId" clId="{2DF3B0C5-A328-4572-830F-B3D780C5BBA4}" dt="2019-05-19T11:49:03.435" v="317" actId="1582"/>
          <ac:cxnSpMkLst>
            <pc:docMk/>
            <pc:sldMk cId="3742232662" sldId="259"/>
            <ac:cxnSpMk id="142" creationId="{80B2081C-3E1A-47FE-B91C-DDD98471F7DF}"/>
          </ac:cxnSpMkLst>
        </pc:cxnChg>
        <pc:cxnChg chg="mod">
          <ac:chgData name="George Ogden" userId="35077cda0ea61f5e" providerId="LiveId" clId="{2DF3B0C5-A328-4572-830F-B3D780C5BBA4}" dt="2019-05-19T11:49:03.435" v="317" actId="1582"/>
          <ac:cxnSpMkLst>
            <pc:docMk/>
            <pc:sldMk cId="3742232662" sldId="259"/>
            <ac:cxnSpMk id="143" creationId="{30C38610-AEE6-4491-8B21-22CF75E90824}"/>
          </ac:cxnSpMkLst>
        </pc:cxnChg>
      </pc:sldChg>
      <pc:sldChg chg="modSp modTransition">
        <pc:chgData name="George Ogden" userId="35077cda0ea61f5e" providerId="LiveId" clId="{2DF3B0C5-A328-4572-830F-B3D780C5BBA4}" dt="2019-05-19T11:56:01.790" v="409"/>
        <pc:sldMkLst>
          <pc:docMk/>
          <pc:sldMk cId="460107101" sldId="262"/>
        </pc:sldMkLst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5" creationId="{33206C7E-0C6A-4826-A631-B825D7F1DA92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8" creationId="{C5940042-B206-4AB2-A927-A781F376780E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27" creationId="{F0EA8900-3A0E-42E2-A2C1-9BF99927E358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30" creationId="{827D2127-AE19-47A2-B804-F4EE874F175C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46" creationId="{87FFF256-09C1-4E0E-AC5C-285DD6A448E5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47" creationId="{7B9994DA-11E5-432E-957D-7EABDF7B075A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48" creationId="{B77F29F4-6B38-43C2-BC3D-108FEDF9CDDC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49" creationId="{EDF85A84-7AA6-4BBF-A15B-F56B3E6B9E43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02" creationId="{18462621-2D71-4269-AB84-0BBE8D531BA0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03" creationId="{BC9CE242-31A6-4A0C-8747-30D4616C0A0F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04" creationId="{A87007E6-E32B-41C0-BFC4-C9028EB5CAFB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39" creationId="{217840B3-8024-4A90-B330-5377512682C9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40" creationId="{BE6C183C-70C0-4BC8-BA92-BED7D3FFB430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41" creationId="{48241A09-D83B-4E46-B5A4-1847FE7A5E05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42" creationId="{80B2081C-3E1A-47FE-B91C-DDD98471F7DF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43" creationId="{30C38610-AEE6-4491-8B21-22CF75E90824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44" creationId="{77FED7E6-26F8-453C-94A0-151A9E3580D4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45" creationId="{C84C072D-D8D1-4262-A67D-808E25E32D6C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46" creationId="{C517053C-DE8F-4BB8-B31D-E44FDD6A9A43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54" creationId="{EF738345-0D9D-46EB-AD95-147B435B6AF4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55" creationId="{F566E19A-8C2C-4312-A7C7-9B31A05C6C71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56" creationId="{2669E54D-BDD0-4C45-ACD7-7E7B8C94B773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57" creationId="{F7AF889D-FFD0-4C3F-BF74-6C500478A379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58" creationId="{0BD7D5A3-2EE8-4251-9757-8F7E705B5244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59" creationId="{B00AC414-6280-454C-9894-11F544265C94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60" creationId="{B3FBEF52-80DA-4A00-A025-EF624AFCA581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61" creationId="{588E53DB-3B06-435A-9E06-276E96C01DFE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62" creationId="{663F76A6-8034-4195-979B-7B2E9F8C00BD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80" creationId="{FF0C759E-0148-4A72-A12C-DB7AC9CB08BE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81" creationId="{187E0A32-2F18-4522-991B-0BF6678D2C40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82" creationId="{A177B7C0-F25A-481D-9052-A25A085063C0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91" creationId="{8DD33816-7094-4397-A81C-005EECB27897}"/>
          </ac:cxnSpMkLst>
        </pc:cxnChg>
        <pc:cxnChg chg="mod">
          <ac:chgData name="George Ogden" userId="35077cda0ea61f5e" providerId="LiveId" clId="{2DF3B0C5-A328-4572-830F-B3D780C5BBA4}" dt="2019-05-19T11:48:44.268" v="311" actId="1582"/>
          <ac:cxnSpMkLst>
            <pc:docMk/>
            <pc:sldMk cId="460107101" sldId="262"/>
            <ac:cxnSpMk id="192" creationId="{A2C9F00A-1DE5-4AFA-9220-95A9EC4D7033}"/>
          </ac:cxnSpMkLst>
        </pc:cxnChg>
      </pc:sldChg>
      <pc:sldChg chg="modSp modTransition">
        <pc:chgData name="George Ogden" userId="35077cda0ea61f5e" providerId="LiveId" clId="{2DF3B0C5-A328-4572-830F-B3D780C5BBA4}" dt="2019-05-19T11:56:01.790" v="409"/>
        <pc:sldMkLst>
          <pc:docMk/>
          <pc:sldMk cId="403483303" sldId="263"/>
        </pc:sldMkLst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5" creationId="{33206C7E-0C6A-4826-A631-B825D7F1DA92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8" creationId="{C5940042-B206-4AB2-A927-A781F376780E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27" creationId="{F0EA8900-3A0E-42E2-A2C1-9BF99927E358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30" creationId="{827D2127-AE19-47A2-B804-F4EE874F175C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102" creationId="{18462621-2D71-4269-AB84-0BBE8D531BA0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141" creationId="{48241A09-D83B-4E46-B5A4-1847FE7A5E05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142" creationId="{80B2081C-3E1A-47FE-B91C-DDD98471F7DF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143" creationId="{30C38610-AEE6-4491-8B21-22CF75E90824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144" creationId="{77FED7E6-26F8-453C-94A0-151A9E3580D4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145" creationId="{C84C072D-D8D1-4262-A67D-808E25E32D6C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146" creationId="{C517053C-DE8F-4BB8-B31D-E44FDD6A9A43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158" creationId="{0BD7D5A3-2EE8-4251-9757-8F7E705B5244}"/>
          </ac:cxnSpMkLst>
        </pc:cxnChg>
        <pc:cxnChg chg="mod">
          <ac:chgData name="George Ogden" userId="35077cda0ea61f5e" providerId="LiveId" clId="{2DF3B0C5-A328-4572-830F-B3D780C5BBA4}" dt="2019-05-19T11:48:51.479" v="313" actId="1582"/>
          <ac:cxnSpMkLst>
            <pc:docMk/>
            <pc:sldMk cId="403483303" sldId="263"/>
            <ac:cxnSpMk id="180" creationId="{FF0C759E-0148-4A72-A12C-DB7AC9CB08BE}"/>
          </ac:cxnSpMkLst>
        </pc:cxnChg>
      </pc:sldChg>
      <pc:sldChg chg="modSp modTransition">
        <pc:chgData name="George Ogden" userId="35077cda0ea61f5e" providerId="LiveId" clId="{2DF3B0C5-A328-4572-830F-B3D780C5BBA4}" dt="2019-05-19T11:56:01.790" v="409"/>
        <pc:sldMkLst>
          <pc:docMk/>
          <pc:sldMk cId="376773045" sldId="264"/>
        </pc:sldMkLst>
        <pc:cxnChg chg="mod">
          <ac:chgData name="George Ogden" userId="35077cda0ea61f5e" providerId="LiveId" clId="{2DF3B0C5-A328-4572-830F-B3D780C5BBA4}" dt="2019-05-19T11:49:09.025" v="318" actId="1582"/>
          <ac:cxnSpMkLst>
            <pc:docMk/>
            <pc:sldMk cId="376773045" sldId="264"/>
            <ac:cxnSpMk id="8" creationId="{C5940042-B206-4AB2-A927-A781F376780E}"/>
          </ac:cxnSpMkLst>
        </pc:cxnChg>
        <pc:cxnChg chg="mod">
          <ac:chgData name="George Ogden" userId="35077cda0ea61f5e" providerId="LiveId" clId="{2DF3B0C5-A328-4572-830F-B3D780C5BBA4}" dt="2019-05-19T11:49:09.025" v="318" actId="1582"/>
          <ac:cxnSpMkLst>
            <pc:docMk/>
            <pc:sldMk cId="376773045" sldId="264"/>
            <ac:cxnSpMk id="141" creationId="{48241A09-D83B-4E46-B5A4-1847FE7A5E05}"/>
          </ac:cxnSpMkLst>
        </pc:cxnChg>
      </pc:sldChg>
      <pc:sldChg chg="modSp add modTransition">
        <pc:chgData name="George Ogden" userId="35077cda0ea61f5e" providerId="LiveId" clId="{2DF3B0C5-A328-4572-830F-B3D780C5BBA4}" dt="2019-05-19T11:56:01.790" v="409"/>
        <pc:sldMkLst>
          <pc:docMk/>
          <pc:sldMk cId="4178476673" sldId="265"/>
        </pc:sldMkLst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5" creationId="{33206C7E-0C6A-4826-A631-B825D7F1DA92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8" creationId="{C5940042-B206-4AB2-A927-A781F376780E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7" creationId="{7B095039-2317-476C-B71F-ED2369C3EA93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8" creationId="{0F60EDBC-012C-46C5-87E6-319134BA270F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9" creationId="{BBEFCAE5-DC9E-41CF-A59A-EBAB29760918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20" creationId="{2F37B78F-D93F-443E-99AC-4DCD81C83E71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21" creationId="{889407C4-D9DA-49D1-BAC6-AC14888CDEE1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22" creationId="{B9274EB9-CE0C-4221-B78A-90257909131E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23" creationId="{CD8660CD-F834-41A0-985B-7480DDF5C8DA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27" creationId="{F0EA8900-3A0E-42E2-A2C1-9BF99927E358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30" creationId="{827D2127-AE19-47A2-B804-F4EE874F175C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46" creationId="{87FFF256-09C1-4E0E-AC5C-285DD6A448E5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47" creationId="{7B9994DA-11E5-432E-957D-7EABDF7B075A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48" creationId="{B77F29F4-6B38-43C2-BC3D-108FEDF9CDDC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49" creationId="{EDF85A84-7AA6-4BBF-A15B-F56B3E6B9E43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61" creationId="{F01BEC61-30A3-4EB0-9DE9-F2C45C99F4FD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63" creationId="{EDA912E1-BF6A-4E24-AEFA-4C7C049FB44E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64" creationId="{4E95B84C-0511-476B-AAFD-AE39551F2732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66" creationId="{B816F609-CE34-4952-94EE-EA31377466B9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67" creationId="{4FDB1EAC-2EA8-48C1-9961-D91040D5DE6C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68" creationId="{3A427660-1977-4F77-B390-70A29C21994B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73" creationId="{26E56133-FBC8-4D13-813A-7852DDE020D8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77" creationId="{01338870-1E8D-480E-9091-1402C62AC148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94" creationId="{08566189-1141-4973-B90E-9B0519741EA7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02" creationId="{18462621-2D71-4269-AB84-0BBE8D531BA0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03" creationId="{BC9CE242-31A6-4A0C-8747-30D4616C0A0F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04" creationId="{A87007E6-E32B-41C0-BFC4-C9028EB5CAFB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05" creationId="{F9276716-574C-43CB-B991-EE1E1639214D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06" creationId="{1B599885-A063-491C-B822-88DFACDC2F62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07" creationId="{4823F4B9-4C64-4DB5-906A-32EBFEFEBFC3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08" creationId="{5492F503-8244-4AEC-AADE-8B7A152F5944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39" creationId="{217840B3-8024-4A90-B330-5377512682C9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40" creationId="{BE6C183C-70C0-4BC8-BA92-BED7D3FFB430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41" creationId="{48241A09-D83B-4E46-B5A4-1847FE7A5E05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42" creationId="{80B2081C-3E1A-47FE-B91C-DDD98471F7DF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43" creationId="{30C38610-AEE6-4491-8B21-22CF75E90824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44" creationId="{77FED7E6-26F8-453C-94A0-151A9E3580D4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45" creationId="{C84C072D-D8D1-4262-A67D-808E25E32D6C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46" creationId="{C517053C-DE8F-4BB8-B31D-E44FDD6A9A43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47" creationId="{C9D38277-0BA1-41FD-B060-7BC72AFF42B7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48" creationId="{90C98EE6-C1F1-4E3C-B3A3-EB0A01403480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49" creationId="{2E2C6531-E170-40F6-B6AA-24D1734B5553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50" creationId="{A001EAA9-1E8C-4310-9BEE-E04742115F86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51" creationId="{2D4C801A-4145-4569-B5FE-88542B07BAFE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52" creationId="{19D7633F-A9FB-4826-B1F0-1DDBA04AD9CF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53" creationId="{80DB89E3-CD90-4868-92A0-24130D603853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54" creationId="{EF738345-0D9D-46EB-AD95-147B435B6AF4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55" creationId="{F566E19A-8C2C-4312-A7C7-9B31A05C6C71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56" creationId="{2669E54D-BDD0-4C45-ACD7-7E7B8C94B773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57" creationId="{F7AF889D-FFD0-4C3F-BF74-6C500478A379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58" creationId="{0BD7D5A3-2EE8-4251-9757-8F7E705B5244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59" creationId="{B00AC414-6280-454C-9894-11F544265C94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60" creationId="{B3FBEF52-80DA-4A00-A025-EF624AFCA581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61" creationId="{588E53DB-3B06-435A-9E06-276E96C01DFE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62" creationId="{663F76A6-8034-4195-979B-7B2E9F8C00BD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63" creationId="{962C7B0E-757D-4DDD-95E5-26EC37EB403D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64" creationId="{75B0B0DE-FB25-4F15-89B1-20E7F136D67E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65" creationId="{653D9DD1-1341-451D-94B4-D6735A0143C6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66" creationId="{A67FE90F-94D3-41BE-82D7-193C8C27F43E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67" creationId="{A151F5CA-784C-451B-9D06-0855C4515516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68" creationId="{29783538-D891-4539-A58A-179F995696B3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69" creationId="{E0B1086E-D27B-43C0-98F1-73183AE482DE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70" creationId="{52AA8B9E-A9F7-4545-B5A9-A61F7DE3C81D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71" creationId="{8E2E0444-EFEF-4D90-A431-3C444C21B7D1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72" creationId="{1251F448-7BF3-44A9-AD80-CAF999BE2FE6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73" creationId="{40093BAB-35CC-425B-9BA9-1993C149C5B5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74" creationId="{53CC08F4-8B1C-4776-A7AF-491FD389AE45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75" creationId="{0E9B521E-F4CA-48D6-99E4-5BD7B4A7AD8C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76" creationId="{4C77CC57-2ED1-4A77-896A-61E3785F6183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77" creationId="{FC30EB67-FFD9-4055-A012-EA4AC0C39117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78" creationId="{24EE819B-5CDD-4762-A42D-10BB8432D163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79" creationId="{635324A7-06C2-4372-A879-C080D20C9E04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80" creationId="{FF0C759E-0148-4A72-A12C-DB7AC9CB08BE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81" creationId="{187E0A32-2F18-4522-991B-0BF6678D2C40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82" creationId="{A177B7C0-F25A-481D-9052-A25A085063C0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83" creationId="{D12B1873-BD29-4791-AF28-47C0C2785EEF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84" creationId="{AE04576C-191F-4C2A-80E2-5C1E902FBDEA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85" creationId="{54E3A194-6934-4699-BF67-C319281ED2E6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86" creationId="{BEA2B1D0-4348-42E2-8807-3BDBE7443BCD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87" creationId="{41496024-49C0-4B01-BFE7-F6223BC736AA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88" creationId="{BAB6D88A-F738-493F-8430-92F55ED6EE9F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89" creationId="{61B00917-9D81-422B-BAC7-B63A2973C62C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90" creationId="{67E51FC1-B34C-4D3D-8966-489FDA491CAF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91" creationId="{8DD33816-7094-4397-A81C-005EECB27897}"/>
          </ac:cxnSpMkLst>
        </pc:cxnChg>
        <pc:cxnChg chg="mod">
          <ac:chgData name="George Ogden" userId="35077cda0ea61f5e" providerId="LiveId" clId="{2DF3B0C5-A328-4572-830F-B3D780C5BBA4}" dt="2019-05-19T11:48:38.165" v="310" actId="208"/>
          <ac:cxnSpMkLst>
            <pc:docMk/>
            <pc:sldMk cId="4178476673" sldId="265"/>
            <ac:cxnSpMk id="192" creationId="{A2C9F00A-1DE5-4AFA-9220-95A9EC4D7033}"/>
          </ac:cxnSpMkLst>
        </pc:cxnChg>
      </pc:sldChg>
      <pc:sldChg chg="addSp delSp modSp add modTransition">
        <pc:chgData name="George Ogden" userId="35077cda0ea61f5e" providerId="LiveId" clId="{2DF3B0C5-A328-4572-830F-B3D780C5BBA4}" dt="2019-05-19T11:56:01.790" v="409"/>
        <pc:sldMkLst>
          <pc:docMk/>
          <pc:sldMk cId="2695931404" sldId="266"/>
        </pc:sldMkLst>
        <pc:grpChg chg="add mod">
          <ac:chgData name="George Ogden" userId="35077cda0ea61f5e" providerId="LiveId" clId="{2DF3B0C5-A328-4572-830F-B3D780C5BBA4}" dt="2019-05-19T11:47:28.132" v="281" actId="164"/>
          <ac:grpSpMkLst>
            <pc:docMk/>
            <pc:sldMk cId="2695931404" sldId="266"/>
            <ac:grpSpMk id="2" creationId="{62F36DDB-456C-4018-A195-A4FB606FABC5}"/>
          </ac:grpSpMkLst>
        </pc:grpChg>
        <pc:grpChg chg="add mod">
          <ac:chgData name="George Ogden" userId="35077cda0ea61f5e" providerId="LiveId" clId="{2DF3B0C5-A328-4572-830F-B3D780C5BBA4}" dt="2019-05-19T11:47:33.214" v="283" actId="164"/>
          <ac:grpSpMkLst>
            <pc:docMk/>
            <pc:sldMk cId="2695931404" sldId="266"/>
            <ac:grpSpMk id="3" creationId="{82D01CDD-7C79-4E63-A76E-5D7447BA6708}"/>
          </ac:grpSpMkLst>
        </pc:grpChg>
        <pc:grpChg chg="add mod">
          <ac:chgData name="George Ogden" userId="35077cda0ea61f5e" providerId="LiveId" clId="{2DF3B0C5-A328-4572-830F-B3D780C5BBA4}" dt="2019-05-19T11:48:15.367" v="298" actId="164"/>
          <ac:grpSpMkLst>
            <pc:docMk/>
            <pc:sldMk cId="2695931404" sldId="266"/>
            <ac:grpSpMk id="4" creationId="{9836AA68-9803-4BD0-82E3-444E8A74955A}"/>
          </ac:grpSpMkLst>
        </pc:grpChg>
        <pc:grpChg chg="add mod">
          <ac:chgData name="George Ogden" userId="35077cda0ea61f5e" providerId="LiveId" clId="{2DF3B0C5-A328-4572-830F-B3D780C5BBA4}" dt="2019-05-19T11:48:20.944" v="306" actId="1038"/>
          <ac:grpSpMkLst>
            <pc:docMk/>
            <pc:sldMk cId="2695931404" sldId="266"/>
            <ac:grpSpMk id="6" creationId="{724C6B1A-BF6F-473A-885A-F8E68A86085C}"/>
          </ac:grpSpMkLst>
        </pc:grpChg>
        <pc:grpChg chg="add mod">
          <ac:chgData name="George Ogden" userId="35077cda0ea61f5e" providerId="LiveId" clId="{2DF3B0C5-A328-4572-830F-B3D780C5BBA4}" dt="2019-05-19T11:48:03.615" v="288" actId="164"/>
          <ac:grpSpMkLst>
            <pc:docMk/>
            <pc:sldMk cId="2695931404" sldId="266"/>
            <ac:grpSpMk id="7" creationId="{654EBA96-5083-41AD-9681-21E42A91F3AD}"/>
          </ac:grpSpMkLst>
        </pc:grpChg>
        <pc:grpChg chg="add mod">
          <ac:chgData name="George Ogden" userId="35077cda0ea61f5e" providerId="LiveId" clId="{2DF3B0C5-A328-4572-830F-B3D780C5BBA4}" dt="2019-05-19T11:48:19.170" v="305" actId="1037"/>
          <ac:grpSpMkLst>
            <pc:docMk/>
            <pc:sldMk cId="2695931404" sldId="266"/>
            <ac:grpSpMk id="9" creationId="{1C959564-B5CC-43AF-9D13-9DCEEC2DC70A}"/>
          </ac:grpSpMkLst>
        </pc:grpChg>
        <pc:grpChg chg="add del mod">
          <ac:chgData name="George Ogden" userId="35077cda0ea61f5e" providerId="LiveId" clId="{2DF3B0C5-A328-4572-830F-B3D780C5BBA4}" dt="2019-05-19T11:44:51.777" v="231" actId="165"/>
          <ac:grpSpMkLst>
            <pc:docMk/>
            <pc:sldMk cId="2695931404" sldId="266"/>
            <ac:grpSpMk id="89" creationId="{B30EA670-E01C-49E7-8ECF-E6FF13F2BC40}"/>
          </ac:grpSpMkLst>
        </pc:grpChg>
        <pc:grpChg chg="del mod topLvl">
          <ac:chgData name="George Ogden" userId="35077cda0ea61f5e" providerId="LiveId" clId="{2DF3B0C5-A328-4572-830F-B3D780C5BBA4}" dt="2019-05-19T11:45:03.579" v="233" actId="165"/>
          <ac:grpSpMkLst>
            <pc:docMk/>
            <pc:sldMk cId="2695931404" sldId="266"/>
            <ac:grpSpMk id="131" creationId="{7697EF3E-C898-45A4-B5D8-9D4EC1578EAF}"/>
          </ac:grpSpMkLst>
        </pc:grpChg>
        <pc:grpChg chg="del mod topLvl">
          <ac:chgData name="George Ogden" userId="35077cda0ea61f5e" providerId="LiveId" clId="{2DF3B0C5-A328-4572-830F-B3D780C5BBA4}" dt="2019-05-19T11:45:03.579" v="233" actId="165"/>
          <ac:grpSpMkLst>
            <pc:docMk/>
            <pc:sldMk cId="2695931404" sldId="266"/>
            <ac:grpSpMk id="193" creationId="{67417C35-9C07-440F-99BB-CA2225FE1D68}"/>
          </ac:grpSpMkLst>
        </pc:grpChg>
        <pc:grpChg chg="del mod">
          <ac:chgData name="George Ogden" userId="35077cda0ea61f5e" providerId="LiveId" clId="{2DF3B0C5-A328-4572-830F-B3D780C5BBA4}" dt="2019-05-19T11:44:51.777" v="231" actId="165"/>
          <ac:grpSpMkLst>
            <pc:docMk/>
            <pc:sldMk cId="2695931404" sldId="266"/>
            <ac:grpSpMk id="194" creationId="{01F2EF21-4965-480A-A620-E8158C4CA6AF}"/>
          </ac:grpSpMkLst>
        </pc:grpChg>
        <pc:grpChg chg="add del mod">
          <ac:chgData name="George Ogden" userId="35077cda0ea61f5e" providerId="LiveId" clId="{2DF3B0C5-A328-4572-830F-B3D780C5BBA4}" dt="2019-05-19T11:44:51.777" v="231" actId="165"/>
          <ac:grpSpMkLst>
            <pc:docMk/>
            <pc:sldMk cId="2695931404" sldId="266"/>
            <ac:grpSpMk id="240" creationId="{54EAA9CC-9D6C-48BC-8AC7-EAEA2D230B8B}"/>
          </ac:grpSpMkLst>
        </pc:grpChg>
        <pc:grpChg chg="del mod topLvl">
          <ac:chgData name="George Ogden" userId="35077cda0ea61f5e" providerId="LiveId" clId="{2DF3B0C5-A328-4572-830F-B3D780C5BBA4}" dt="2019-05-19T11:45:03.579" v="233" actId="165"/>
          <ac:grpSpMkLst>
            <pc:docMk/>
            <pc:sldMk cId="2695931404" sldId="266"/>
            <ac:grpSpMk id="274" creationId="{B31AF20A-2E9C-4149-A0CB-47F4BF06916E}"/>
          </ac:grpSpMkLst>
        </pc:grpChg>
        <pc:grpChg chg="add del mod">
          <ac:chgData name="George Ogden" userId="35077cda0ea61f5e" providerId="LiveId" clId="{2DF3B0C5-A328-4572-830F-B3D780C5BBA4}" dt="2019-05-19T11:44:51.777" v="231" actId="165"/>
          <ac:grpSpMkLst>
            <pc:docMk/>
            <pc:sldMk cId="2695931404" sldId="266"/>
            <ac:grpSpMk id="327" creationId="{E7FB3C66-0E2C-4EE4-8D9C-0FFE2696C3BD}"/>
          </ac:grpSpMkLst>
        </pc:grpChg>
        <pc:grpChg chg="del mod topLvl">
          <ac:chgData name="George Ogden" userId="35077cda0ea61f5e" providerId="LiveId" clId="{2DF3B0C5-A328-4572-830F-B3D780C5BBA4}" dt="2019-05-19T11:44:59.377" v="232" actId="165"/>
          <ac:grpSpMkLst>
            <pc:docMk/>
            <pc:sldMk cId="2695931404" sldId="266"/>
            <ac:grpSpMk id="361" creationId="{5C46A121-8EFD-409A-B530-FACA69648D3F}"/>
          </ac:grpSpMkLst>
        </pc:grp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5" creationId="{33206C7E-0C6A-4826-A631-B825D7F1DA92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8" creationId="{C5940042-B206-4AB2-A927-A781F376780E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7" creationId="{7B095039-2317-476C-B71F-ED2369C3EA93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8" creationId="{0F60EDBC-012C-46C5-87E6-319134BA270F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9" creationId="{BBEFCAE5-DC9E-41CF-A59A-EBAB29760918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20" creationId="{2F37B78F-D93F-443E-99AC-4DCD81C83E71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21" creationId="{889407C4-D9DA-49D1-BAC6-AC14888CDEE1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22" creationId="{B9274EB9-CE0C-4221-B78A-90257909131E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23" creationId="{CD8660CD-F834-41A0-985B-7480DDF5C8DA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27" creationId="{F0EA8900-3A0E-42E2-A2C1-9BF99927E358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30" creationId="{827D2127-AE19-47A2-B804-F4EE874F175C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46" creationId="{87FFF256-09C1-4E0E-AC5C-285DD6A448E5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47" creationId="{7B9994DA-11E5-432E-957D-7EABDF7B075A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48" creationId="{B77F29F4-6B38-43C2-BC3D-108FEDF9CDDC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49" creationId="{EDF85A84-7AA6-4BBF-A15B-F56B3E6B9E43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61" creationId="{F01BEC61-30A3-4EB0-9DE9-F2C45C99F4FD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63" creationId="{EDA912E1-BF6A-4E24-AEFA-4C7C049FB44E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64" creationId="{4E95B84C-0511-476B-AAFD-AE39551F2732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66" creationId="{B816F609-CE34-4952-94EE-EA31377466B9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67" creationId="{4FDB1EAC-2EA8-48C1-9961-D91040D5DE6C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68" creationId="{3A427660-1977-4F77-B390-70A29C21994B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73" creationId="{26E56133-FBC8-4D13-813A-7852DDE020D8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77" creationId="{01338870-1E8D-480E-9091-1402C62AC148}"/>
          </ac:cxnSpMkLst>
        </pc:cxnChg>
        <pc:cxnChg chg="mod topLvl">
          <ac:chgData name="George Ogden" userId="35077cda0ea61f5e" providerId="LiveId" clId="{2DF3B0C5-A328-4572-830F-B3D780C5BBA4}" dt="2019-05-19T11:48:15.367" v="298" actId="164"/>
          <ac:cxnSpMkLst>
            <pc:docMk/>
            <pc:sldMk cId="2695931404" sldId="266"/>
            <ac:cxnSpMk id="90" creationId="{1957D8F1-2F53-4E58-A638-988317842B4D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91" creationId="{51858E3A-EC00-4824-90EA-36606DE7D513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92" creationId="{9645FDE2-5EFA-4599-A3C7-13F5C13E940A}"/>
          </ac:cxnSpMkLst>
        </pc:cxnChg>
        <pc:cxnChg chg="mod topLvl">
          <ac:chgData name="George Ogden" userId="35077cda0ea61f5e" providerId="LiveId" clId="{2DF3B0C5-A328-4572-830F-B3D780C5BBA4}" dt="2019-05-19T11:48:13.942" v="296" actId="1035"/>
          <ac:cxnSpMkLst>
            <pc:docMk/>
            <pc:sldMk cId="2695931404" sldId="266"/>
            <ac:cxnSpMk id="93" creationId="{B7EC2EB7-4D43-47CA-8841-A8E622108437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94" creationId="{08566189-1141-4973-B90E-9B0519741EA7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95" creationId="{FB8180A9-3417-46DD-829E-BF84636F1B04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96" creationId="{153EE8A5-3FE3-42EC-B4C0-1CD445C6EE5A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97" creationId="{E881E122-789A-4D0D-8765-51E090AC9EF3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98" creationId="{F760E810-9EE2-4F78-96FB-55E1D64B98D4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99" creationId="{2F5EBD20-BE47-49A4-8A15-8C9BFCD33BB9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00" creationId="{725115AD-B8C2-4EE6-A4E3-B11A1A8551D4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01" creationId="{95BAC776-87EB-499F-85BD-E2F4E16D7C56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02" creationId="{18462621-2D71-4269-AB84-0BBE8D531BA0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03" creationId="{BC9CE242-31A6-4A0C-8747-30D4616C0A0F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04" creationId="{A87007E6-E32B-41C0-BFC4-C9028EB5CAFB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05" creationId="{F9276716-574C-43CB-B991-EE1E1639214D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06" creationId="{1B599885-A063-491C-B822-88DFACDC2F62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07" creationId="{4823F4B9-4C64-4DB5-906A-32EBFEFEBFC3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08" creationId="{5492F503-8244-4AEC-AADE-8B7A152F5944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09" creationId="{81EE3642-47FF-4610-AB42-B943D9B90F2D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10" creationId="{59EF40FD-DD51-419F-814C-58A8BA757B92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11" creationId="{6498511A-ECA7-496B-B1E2-328751E5982F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12" creationId="{195D7712-7749-4FB0-BA70-55E2B5074FB7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13" creationId="{58249D0A-6D16-4CC0-AD55-71A232DA35A1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14" creationId="{FA9E839A-D163-4381-9A67-67452F4604E8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15" creationId="{E72D8BF6-934A-45CC-8896-057B7BABFF29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16" creationId="{BAEB556B-E0AC-43D3-A37F-1553C590D05E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17" creationId="{69AB8801-A99A-4864-973F-12C39929BDC1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18" creationId="{6EBAA5B7-0D84-4736-AD36-5A3E65B3BA2F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19" creationId="{DBDD9D58-D5F9-41EB-9218-655E83209246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20" creationId="{DC51B6AC-9F21-43B7-B8D0-FBA30D8FAC7C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21" creationId="{2876CC35-E724-41BC-8D2B-D72B253BAA3E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22" creationId="{B674305B-268B-47C8-83A2-F8024E5B7874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23" creationId="{8B94A6AA-60BA-4210-8F26-BDA9C2325424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24" creationId="{11DCD2CD-6923-4516-8D51-899E9E2DF3D5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25" creationId="{C0054AD4-1344-4E4D-A070-80F129F7DC7B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26" creationId="{7D30438E-934A-418E-8CDA-588F08646D48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27" creationId="{210BEC89-DD8C-4FD2-B27E-8D2DA80546A2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28" creationId="{1ECF3F1D-10D8-4A3B-B5CC-D6CAF33216B2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29" creationId="{7A3D2ED9-2AC2-499F-AB42-C7512D489000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30" creationId="{2086714C-58A0-41D8-92C4-2257F5574239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32" creationId="{24665348-0310-43E8-886A-5077E1DDEBAB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33" creationId="{092EAF6F-0BDB-4735-AAE1-C55385AC6155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34" creationId="{8B8F8037-ACAD-4E1D-B19A-9D5847CFE27B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35" creationId="{CD51ACE4-1A10-4516-960C-BC8CAD62252E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36" creationId="{9DE86417-7543-485A-8577-FD47C65A8DD7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37" creationId="{DC680D36-DE64-4A9C-A854-1C155CABA771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38" creationId="{C2D026F0-1E4F-4FFC-80A5-D600D9BAB04B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39" creationId="{217840B3-8024-4A90-B330-5377512682C9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40" creationId="{BE6C183C-70C0-4BC8-BA92-BED7D3FFB430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41" creationId="{48241A09-D83B-4E46-B5A4-1847FE7A5E05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42" creationId="{80B2081C-3E1A-47FE-B91C-DDD98471F7DF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43" creationId="{30C38610-AEE6-4491-8B21-22CF75E90824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44" creationId="{77FED7E6-26F8-453C-94A0-151A9E3580D4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45" creationId="{C84C072D-D8D1-4262-A67D-808E25E32D6C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46" creationId="{C517053C-DE8F-4BB8-B31D-E44FDD6A9A43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47" creationId="{C9D38277-0BA1-41FD-B060-7BC72AFF42B7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48" creationId="{90C98EE6-C1F1-4E3C-B3A3-EB0A01403480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49" creationId="{2E2C6531-E170-40F6-B6AA-24D1734B5553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50" creationId="{A001EAA9-1E8C-4310-9BEE-E04742115F86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51" creationId="{2D4C801A-4145-4569-B5FE-88542B07BAFE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52" creationId="{19D7633F-A9FB-4826-B1F0-1DDBA04AD9CF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53" creationId="{80DB89E3-CD90-4868-92A0-24130D603853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54" creationId="{EF738345-0D9D-46EB-AD95-147B435B6AF4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55" creationId="{F566E19A-8C2C-4312-A7C7-9B31A05C6C71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56" creationId="{2669E54D-BDD0-4C45-ACD7-7E7B8C94B773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57" creationId="{F7AF889D-FFD0-4C3F-BF74-6C500478A379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58" creationId="{0BD7D5A3-2EE8-4251-9757-8F7E705B5244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59" creationId="{B00AC414-6280-454C-9894-11F544265C94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60" creationId="{B3FBEF52-80DA-4A00-A025-EF624AFCA581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61" creationId="{588E53DB-3B06-435A-9E06-276E96C01DFE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62" creationId="{663F76A6-8034-4195-979B-7B2E9F8C00BD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63" creationId="{962C7B0E-757D-4DDD-95E5-26EC37EB403D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64" creationId="{75B0B0DE-FB25-4F15-89B1-20E7F136D67E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65" creationId="{653D9DD1-1341-451D-94B4-D6735A0143C6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66" creationId="{A67FE90F-94D3-41BE-82D7-193C8C27F43E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67" creationId="{A151F5CA-784C-451B-9D06-0855C4515516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68" creationId="{29783538-D891-4539-A58A-179F995696B3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69" creationId="{E0B1086E-D27B-43C0-98F1-73183AE482DE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70" creationId="{52AA8B9E-A9F7-4545-B5A9-A61F7DE3C81D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71" creationId="{8E2E0444-EFEF-4D90-A431-3C444C21B7D1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72" creationId="{1251F448-7BF3-44A9-AD80-CAF999BE2FE6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73" creationId="{40093BAB-35CC-425B-9BA9-1993C149C5B5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74" creationId="{53CC08F4-8B1C-4776-A7AF-491FD389AE45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75" creationId="{0E9B521E-F4CA-48D6-99E4-5BD7B4A7AD8C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76" creationId="{4C77CC57-2ED1-4A77-896A-61E3785F6183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77" creationId="{FC30EB67-FFD9-4055-A012-EA4AC0C39117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78" creationId="{24EE819B-5CDD-4762-A42D-10BB8432D163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79" creationId="{635324A7-06C2-4372-A879-C080D20C9E04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80" creationId="{FF0C759E-0148-4A72-A12C-DB7AC9CB08BE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81" creationId="{187E0A32-2F18-4522-991B-0BF6678D2C40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82" creationId="{A177B7C0-F25A-481D-9052-A25A085063C0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83" creationId="{D12B1873-BD29-4791-AF28-47C0C2785EEF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84" creationId="{AE04576C-191F-4C2A-80E2-5C1E902FBDEA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85" creationId="{54E3A194-6934-4699-BF67-C319281ED2E6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86" creationId="{BEA2B1D0-4348-42E2-8807-3BDBE7443BCD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87" creationId="{41496024-49C0-4B01-BFE7-F6223BC736AA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88" creationId="{BAB6D88A-F738-493F-8430-92F55ED6EE9F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89" creationId="{61B00917-9D81-422B-BAC7-B63A2973C62C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90" creationId="{67E51FC1-B34C-4D3D-8966-489FDA491CAF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91" creationId="{8DD33816-7094-4397-A81C-005EECB27897}"/>
          </ac:cxnSpMkLst>
        </pc:cxnChg>
        <pc:cxnChg chg="mod topLvl">
          <ac:chgData name="George Ogden" userId="35077cda0ea61f5e" providerId="LiveId" clId="{2DF3B0C5-A328-4572-830F-B3D780C5BBA4}" dt="2019-05-19T11:48:03.615" v="288" actId="164"/>
          <ac:cxnSpMkLst>
            <pc:docMk/>
            <pc:sldMk cId="2695931404" sldId="266"/>
            <ac:cxnSpMk id="192" creationId="{A2C9F00A-1DE5-4AFA-9220-95A9EC4D7033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95" creationId="{CC329970-0A69-44B8-BB37-F3E46D6609BB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96" creationId="{ADAA5FC5-479D-4E18-8E71-2E3C2B23FC4E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97" creationId="{5CC47202-9AC8-476D-B5D5-3947A329FB97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98" creationId="{214F2EA7-95D3-4AC8-B86B-568C2166195D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199" creationId="{EF584516-03FE-4665-955B-31ED93ED0610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00" creationId="{638AEBC9-9747-48A3-AFC2-6868199BE676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01" creationId="{E6965DE2-6F2E-477D-8A15-6C994028205E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02" creationId="{8031550A-3E1A-4E6D-90BA-A86208A463C0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03" creationId="{CC64C69F-B09E-48F5-88B1-D31C14ABA3D3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04" creationId="{D488C7A2-7C07-480F-897E-DD0D30608BD1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05" creationId="{C33048B6-B777-4BF1-B3C5-D46E22F9B0A5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06" creationId="{CABC1047-B016-4913-8726-A844BA27B92B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07" creationId="{9698855E-7E32-4A2E-85AF-EDBDDA05B81A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08" creationId="{0BB4EFD5-BDDD-414E-B1F5-AC8F36C38A30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09" creationId="{134C4DE9-32B1-49E9-93B5-010731D316FE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10" creationId="{3E0FB46E-8C13-4C7C-8E31-953C364606F5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11" creationId="{B81059DC-E57C-47B2-A961-E5DFBECE2474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12" creationId="{78B171E3-D4C3-43B7-AF7C-6F607C90F01E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13" creationId="{948B98F3-7E8D-41BA-A20A-119AE1E821FA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14" creationId="{C1A7E563-CD2F-4C92-95EA-796AA07CABCE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15" creationId="{2A8CCA44-6E61-4002-8058-2D063B897A52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16" creationId="{AF79154F-1F03-4CDA-B5E0-0C04B4034B19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17" creationId="{24DB2CB6-AC67-4FD9-B37F-AFEB29FEE3AC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18" creationId="{27C3D5AA-C498-4837-A44B-3D7084005E9C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19" creationId="{9202628B-49BE-4A98-A5E1-1A9C1DCA9CA6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20" creationId="{6FAB4BF7-E77D-49FD-B462-F9037390AB08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21" creationId="{928CA31E-A0F0-4BCF-914D-4AFC59243D90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22" creationId="{345DB8F2-5ACF-47C7-8E50-70F7C4691C40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23" creationId="{11DA98F3-4835-444E-8503-66330CF78581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24" creationId="{A64CBF67-E5C0-4FBC-8000-70AB64F8D7D8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25" creationId="{0A1C2A8C-4845-4D22-AC65-E2579D76BE80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26" creationId="{6B4F210C-D567-4F33-8ABD-BBDD0866D6D4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27" creationId="{65EDF220-72BE-4B94-B694-361B6A3FF3F2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28" creationId="{0920F89D-C0DF-4839-846E-F9D023AB37C6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29" creationId="{6E9B04F1-66D6-44DB-84F2-AFB695E78652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30" creationId="{1EFE6418-A7FC-428E-A421-021FBE2D372F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31" creationId="{9254D0CD-D0FD-4694-88E2-526C6E1687CC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32" creationId="{464B034C-32A1-4FF8-9BE2-3E58842E8D06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33" creationId="{A44F0E37-3C3E-4557-AC62-7AAB33FD5992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34" creationId="{E0B75A2E-30C7-4E52-A1A8-57BE83CD1B1D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35" creationId="{9720B536-0933-4BE0-B954-A63971B6E40A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36" creationId="{7C84D9D4-6669-4431-A9CA-B3565AB16E9A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37" creationId="{A6B21C38-448D-459E-804F-F8D3D727AAB9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38" creationId="{EBB0595A-F3E1-4EE9-94F2-B1CEBC7D4243}"/>
          </ac:cxnSpMkLst>
        </pc:cxnChg>
        <pc:cxnChg chg="mod topLvl">
          <ac:chgData name="George Ogden" userId="35077cda0ea61f5e" providerId="LiveId" clId="{2DF3B0C5-A328-4572-830F-B3D780C5BBA4}" dt="2019-05-19T11:47:41.889" v="284" actId="164"/>
          <ac:cxnSpMkLst>
            <pc:docMk/>
            <pc:sldMk cId="2695931404" sldId="266"/>
            <ac:cxnSpMk id="239" creationId="{DE2996C3-BA89-4C02-9FAE-F22B5AB8BAD8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41" creationId="{1FF05714-B5EB-46DF-9AAD-4578594F4B92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42" creationId="{BE72ECB2-0723-49D4-9F67-BE6D93A10C55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43" creationId="{85D0DFEE-186A-49B0-B47E-37784E955CE6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44" creationId="{17B78943-8383-4497-A82D-1095A144D84D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45" creationId="{8D908303-70B3-4B36-A679-9512252A7ACC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46" creationId="{4A7B2B62-D2CB-4438-A2E3-D7752F31B99D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47" creationId="{62D10F43-DFDF-44F8-BE4E-A99C4CD4B472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48" creationId="{235D55C7-C431-4E14-9132-62871361DC93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49" creationId="{002F6E25-3D17-4522-878C-BB23C59C843D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50" creationId="{6D6BAA4E-2246-42ED-9A4B-DD7F7CDEFC4A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51" creationId="{7E64BA8A-5E8F-4A64-B57D-ECB5BD46457B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52" creationId="{4CF4C2FE-76F3-4236-BC62-562DA59D2A26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53" creationId="{8D52D122-0F9C-4F35-AA65-295A940FCBF9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54" creationId="{9C7868A2-8B5D-4FD3-B74B-3B77488A6E3F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55" creationId="{0D72DFC7-97EE-407B-8949-6EE6970F9B46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56" creationId="{298147CA-0B47-483A-BEAF-76EB9811E733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57" creationId="{E839FE26-DBE6-4B73-AECB-2C7A4F99A8CE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58" creationId="{7A12B834-81DD-452B-8F36-1AB29429251B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59" creationId="{25274A87-C053-4290-B83D-07FC8EFC8EF8}"/>
          </ac:cxnSpMkLst>
        </pc:cxnChg>
        <pc:cxnChg chg="del mod topLvl">
          <ac:chgData name="George Ogden" userId="35077cda0ea61f5e" providerId="LiveId" clId="{2DF3B0C5-A328-4572-830F-B3D780C5BBA4}" dt="2019-05-19T11:45:52.823" v="244" actId="478"/>
          <ac:cxnSpMkLst>
            <pc:docMk/>
            <pc:sldMk cId="2695931404" sldId="266"/>
            <ac:cxnSpMk id="260" creationId="{8BEBE22D-0F8F-4F3E-A8A8-0DD9605098AE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61" creationId="{CCE5A0C1-93D1-4398-923B-C1D22900ECD2}"/>
          </ac:cxnSpMkLst>
        </pc:cxnChg>
        <pc:cxnChg chg="del mod topLvl">
          <ac:chgData name="George Ogden" userId="35077cda0ea61f5e" providerId="LiveId" clId="{2DF3B0C5-A328-4572-830F-B3D780C5BBA4}" dt="2019-05-19T11:47:16.582" v="275" actId="478"/>
          <ac:cxnSpMkLst>
            <pc:docMk/>
            <pc:sldMk cId="2695931404" sldId="266"/>
            <ac:cxnSpMk id="262" creationId="{FCE697FD-FE84-4442-86F4-0B87EBECC877}"/>
          </ac:cxnSpMkLst>
        </pc:cxnChg>
        <pc:cxnChg chg="del mod topLvl">
          <ac:chgData name="George Ogden" userId="35077cda0ea61f5e" providerId="LiveId" clId="{2DF3B0C5-A328-4572-830F-B3D780C5BBA4}" dt="2019-05-19T11:45:52.823" v="244" actId="478"/>
          <ac:cxnSpMkLst>
            <pc:docMk/>
            <pc:sldMk cId="2695931404" sldId="266"/>
            <ac:cxnSpMk id="263" creationId="{2D9DD995-0470-4078-9EFF-06FDFA1518A3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64" creationId="{D7F1E41A-1E21-4BF1-8BC0-4C9FF5A609F6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65" creationId="{CA67D259-5535-479E-A6F7-27AF2252BD9C}"/>
          </ac:cxnSpMkLst>
        </pc:cxnChg>
        <pc:cxnChg chg="del mod topLvl">
          <ac:chgData name="George Ogden" userId="35077cda0ea61f5e" providerId="LiveId" clId="{2DF3B0C5-A328-4572-830F-B3D780C5BBA4}" dt="2019-05-19T11:45:37.509" v="240" actId="478"/>
          <ac:cxnSpMkLst>
            <pc:docMk/>
            <pc:sldMk cId="2695931404" sldId="266"/>
            <ac:cxnSpMk id="266" creationId="{BEE0320B-E547-4905-9B54-97D6F0A0BAC6}"/>
          </ac:cxnSpMkLst>
        </pc:cxnChg>
        <pc:cxnChg chg="del mod topLvl">
          <ac:chgData name="George Ogden" userId="35077cda0ea61f5e" providerId="LiveId" clId="{2DF3B0C5-A328-4572-830F-B3D780C5BBA4}" dt="2019-05-19T11:45:39.253" v="241" actId="478"/>
          <ac:cxnSpMkLst>
            <pc:docMk/>
            <pc:sldMk cId="2695931404" sldId="266"/>
            <ac:cxnSpMk id="267" creationId="{9C331748-902E-4835-B4A8-5673BF1EFC29}"/>
          </ac:cxnSpMkLst>
        </pc:cxnChg>
        <pc:cxnChg chg="del mod topLvl">
          <ac:chgData name="George Ogden" userId="35077cda0ea61f5e" providerId="LiveId" clId="{2DF3B0C5-A328-4572-830F-B3D780C5BBA4}" dt="2019-05-19T11:45:34.511" v="239" actId="478"/>
          <ac:cxnSpMkLst>
            <pc:docMk/>
            <pc:sldMk cId="2695931404" sldId="266"/>
            <ac:cxnSpMk id="268" creationId="{2C2C0349-3B43-455F-A03E-851698613583}"/>
          </ac:cxnSpMkLst>
        </pc:cxnChg>
        <pc:cxnChg chg="del mod topLvl">
          <ac:chgData name="George Ogden" userId="35077cda0ea61f5e" providerId="LiveId" clId="{2DF3B0C5-A328-4572-830F-B3D780C5BBA4}" dt="2019-05-19T11:45:34.511" v="239" actId="478"/>
          <ac:cxnSpMkLst>
            <pc:docMk/>
            <pc:sldMk cId="2695931404" sldId="266"/>
            <ac:cxnSpMk id="269" creationId="{1618ED8F-5D41-4757-8024-D539DA48FDF8}"/>
          </ac:cxnSpMkLst>
        </pc:cxnChg>
        <pc:cxnChg chg="del mod topLvl">
          <ac:chgData name="George Ogden" userId="35077cda0ea61f5e" providerId="LiveId" clId="{2DF3B0C5-A328-4572-830F-B3D780C5BBA4}" dt="2019-05-19T11:45:34.511" v="239" actId="478"/>
          <ac:cxnSpMkLst>
            <pc:docMk/>
            <pc:sldMk cId="2695931404" sldId="266"/>
            <ac:cxnSpMk id="270" creationId="{B3AE7812-74D0-418D-AF0D-CA0D4CD6DD14}"/>
          </ac:cxnSpMkLst>
        </pc:cxnChg>
        <pc:cxnChg chg="del mod topLvl">
          <ac:chgData name="George Ogden" userId="35077cda0ea61f5e" providerId="LiveId" clId="{2DF3B0C5-A328-4572-830F-B3D780C5BBA4}" dt="2019-05-19T11:45:34.511" v="239" actId="478"/>
          <ac:cxnSpMkLst>
            <pc:docMk/>
            <pc:sldMk cId="2695931404" sldId="266"/>
            <ac:cxnSpMk id="271" creationId="{0F1772C0-2F67-4BEE-A613-E2EE6CC00188}"/>
          </ac:cxnSpMkLst>
        </pc:cxnChg>
        <pc:cxnChg chg="del mod topLvl">
          <ac:chgData name="George Ogden" userId="35077cda0ea61f5e" providerId="LiveId" clId="{2DF3B0C5-A328-4572-830F-B3D780C5BBA4}" dt="2019-05-19T11:45:52.823" v="244" actId="478"/>
          <ac:cxnSpMkLst>
            <pc:docMk/>
            <pc:sldMk cId="2695931404" sldId="266"/>
            <ac:cxnSpMk id="272" creationId="{12380F28-FDE0-4399-A67A-7541551FC387}"/>
          </ac:cxnSpMkLst>
        </pc:cxnChg>
        <pc:cxnChg chg="del mod topLvl">
          <ac:chgData name="George Ogden" userId="35077cda0ea61f5e" providerId="LiveId" clId="{2DF3B0C5-A328-4572-830F-B3D780C5BBA4}" dt="2019-05-19T11:47:14.094" v="274" actId="478"/>
          <ac:cxnSpMkLst>
            <pc:docMk/>
            <pc:sldMk cId="2695931404" sldId="266"/>
            <ac:cxnSpMk id="273" creationId="{02E76F15-B5BB-4C35-BFF6-2B2EC522E495}"/>
          </ac:cxnSpMkLst>
        </pc:cxnChg>
        <pc:cxnChg chg="add del 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75" creationId="{4359F2E8-5701-41E9-92E7-EF7A9ED86F04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76" creationId="{B3F1141F-D788-429E-8C25-28225716518B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77" creationId="{FA9C6DB6-3618-4FC3-AB56-DCCCA79E78BF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78" creationId="{BAA9BF4A-3CB1-4D4A-8088-6918553E0C65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79" creationId="{9D61C798-C1CE-43E3-83FB-BDD966E1F3D1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80" creationId="{0D3CCA58-A7DA-4EC2-AF14-742DDF686C22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81" creationId="{1AB7019A-50AF-48CB-A646-92BC4101690F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82" creationId="{66D13603-F856-413B-A954-444CA6DD60BD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83" creationId="{0C5718AA-608D-4DF6-92CF-E7C24111F71F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84" creationId="{44BCDE7D-CE44-4B44-BC5B-6F2BB609B8E3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85" creationId="{A193723A-2A53-4AB1-AF70-624DAA07D287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86" creationId="{521BF3B1-E992-44E9-8404-4AF228FB8362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87" creationId="{A245B0EC-F92B-4B03-8933-085CA9987E30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88" creationId="{145225B6-B82B-44E4-86A1-703E7C137743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89" creationId="{8A648AD2-81F6-42E7-9F3A-D9445DD3D9D7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90" creationId="{1B506623-0879-4A31-A7C7-B3495BB7BE0D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91" creationId="{C87C7ED5-7934-4775-84A1-343E1C6F9C26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292" creationId="{6577590C-780B-45DB-B6C4-0E586C4B99DB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293" creationId="{5C341E68-D121-4C8D-ACC7-A609D57864DF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294" creationId="{D196EBC2-690E-4DAF-83B9-FD58B437E4E2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295" creationId="{BCA3BBD4-ADB4-47BB-9A73-EF0A66F693D2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296" creationId="{AC8FF0D7-9B8A-4795-89A0-5FB58CB29570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97" creationId="{9871D2F4-784E-402F-804E-31CCF5839B7B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98" creationId="{A1AC7323-8CDE-4CF4-AEBD-0F55C614A173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299" creationId="{C1BD8590-565B-419B-BBDF-98F78848523E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00" creationId="{DB41FAD1-CD12-476F-A7A8-15BE93DA547E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01" creationId="{1B0BEBF2-1DFA-4B7D-BEE2-3FFD593CE8A1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02" creationId="{96924379-3696-4CCC-B370-51E8FB70234E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03" creationId="{2D39F609-C94B-43F7-98B0-4197FEF0F6E1}"/>
          </ac:cxnSpMkLst>
        </pc:cxnChg>
        <pc:cxnChg chg="del mod topLvl">
          <ac:chgData name="George Ogden" userId="35077cda0ea61f5e" providerId="LiveId" clId="{2DF3B0C5-A328-4572-830F-B3D780C5BBA4}" dt="2019-05-19T11:46:49.494" v="259" actId="478"/>
          <ac:cxnSpMkLst>
            <pc:docMk/>
            <pc:sldMk cId="2695931404" sldId="266"/>
            <ac:cxnSpMk id="304" creationId="{E754AC69-61A9-438A-8207-CF748EEC7A7C}"/>
          </ac:cxnSpMkLst>
        </pc:cxnChg>
        <pc:cxnChg chg="del mod topLvl">
          <ac:chgData name="George Ogden" userId="35077cda0ea61f5e" providerId="LiveId" clId="{2DF3B0C5-A328-4572-830F-B3D780C5BBA4}" dt="2019-05-19T11:47:19.685" v="277" actId="478"/>
          <ac:cxnSpMkLst>
            <pc:docMk/>
            <pc:sldMk cId="2695931404" sldId="266"/>
            <ac:cxnSpMk id="305" creationId="{37341477-D0FC-4C5D-B335-CC063006CD69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06" creationId="{3F9BC8C8-D633-4246-80EE-2C03962FF8AD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07" creationId="{A2F6E2E0-B8ED-418A-A880-7A2A60199919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08" creationId="{9B44D13B-FD86-4618-9CC5-694480FE7EAC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09" creationId="{3A952620-B8B5-4F6C-98CE-4D7BF6A15426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10" creationId="{F30FC85F-5211-46DD-8464-0D5AABA91E7E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11" creationId="{12951C1B-7024-4305-B941-7402586BD852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12" creationId="{1890A148-F0EA-40AC-B04D-C95B8220AA78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13" creationId="{EBE67973-2F52-4AED-B6E8-7E6C1518554F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14" creationId="{6378C780-8AAC-4835-BCF9-F15E14098AA0}"/>
          </ac:cxnSpMkLst>
        </pc:cxnChg>
        <pc:cxnChg chg="del mod topLvl">
          <ac:chgData name="George Ogden" userId="35077cda0ea61f5e" providerId="LiveId" clId="{2DF3B0C5-A328-4572-830F-B3D780C5BBA4}" dt="2019-05-19T11:46:52.750" v="260" actId="478"/>
          <ac:cxnSpMkLst>
            <pc:docMk/>
            <pc:sldMk cId="2695931404" sldId="266"/>
            <ac:cxnSpMk id="315" creationId="{5244BE72-B1E2-4815-A57D-A01A613B9D43}"/>
          </ac:cxnSpMkLst>
        </pc:cxnChg>
        <pc:cxnChg chg="del mod topLvl">
          <ac:chgData name="George Ogden" userId="35077cda0ea61f5e" providerId="LiveId" clId="{2DF3B0C5-A328-4572-830F-B3D780C5BBA4}" dt="2019-05-19T11:46:52.750" v="260" actId="478"/>
          <ac:cxnSpMkLst>
            <pc:docMk/>
            <pc:sldMk cId="2695931404" sldId="266"/>
            <ac:cxnSpMk id="316" creationId="{AA3D0A10-336C-4F2A-9626-3F9AAFC9AC71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17" creationId="{B3F49137-728D-499C-932D-58F14215912A}"/>
          </ac:cxnSpMkLst>
        </pc:cxnChg>
        <pc:cxnChg chg="del mod topLvl">
          <ac:chgData name="George Ogden" userId="35077cda0ea61f5e" providerId="LiveId" clId="{2DF3B0C5-A328-4572-830F-B3D780C5BBA4}" dt="2019-05-19T11:46:52.750" v="260" actId="478"/>
          <ac:cxnSpMkLst>
            <pc:docMk/>
            <pc:sldMk cId="2695931404" sldId="266"/>
            <ac:cxnSpMk id="318" creationId="{058307BF-4890-466C-B0ED-CC75415E53E8}"/>
          </ac:cxnSpMkLst>
        </pc:cxnChg>
        <pc:cxnChg chg="del mod topLvl">
          <ac:chgData name="George Ogden" userId="35077cda0ea61f5e" providerId="LiveId" clId="{2DF3B0C5-A328-4572-830F-B3D780C5BBA4}" dt="2019-05-19T11:46:52.750" v="260" actId="478"/>
          <ac:cxnSpMkLst>
            <pc:docMk/>
            <pc:sldMk cId="2695931404" sldId="266"/>
            <ac:cxnSpMk id="319" creationId="{71A02697-23F6-4033-9117-FED073A42789}"/>
          </ac:cxnSpMkLst>
        </pc:cxnChg>
        <pc:cxnChg chg="del mod topLvl">
          <ac:chgData name="George Ogden" userId="35077cda0ea61f5e" providerId="LiveId" clId="{2DF3B0C5-A328-4572-830F-B3D780C5BBA4}" dt="2019-05-19T11:46:52.750" v="260" actId="478"/>
          <ac:cxnSpMkLst>
            <pc:docMk/>
            <pc:sldMk cId="2695931404" sldId="266"/>
            <ac:cxnSpMk id="320" creationId="{A0E1F249-BAC0-4888-8CED-A8320D25ADAD}"/>
          </ac:cxnSpMkLst>
        </pc:cxnChg>
        <pc:cxnChg chg="add del 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21" creationId="{9CAEC577-01F9-4E86-BB9B-C6B856A51001}"/>
          </ac:cxnSpMkLst>
        </pc:cxnChg>
        <pc:cxnChg chg="add del 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22" creationId="{E6499A8B-8C17-4280-94D0-45D0A96F3C5F}"/>
          </ac:cxnSpMkLst>
        </pc:cxnChg>
        <pc:cxnChg chg="add del 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23" creationId="{F923B946-913E-4B75-81B9-D14A9F6B7CAF}"/>
          </ac:cxnSpMkLst>
        </pc:cxnChg>
        <pc:cxnChg chg="add del 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24" creationId="{E8010C0C-2B00-4FBA-9690-8C8F3AC6B903}"/>
          </ac:cxnSpMkLst>
        </pc:cxnChg>
        <pc:cxnChg chg="del mod topLvl">
          <ac:chgData name="George Ogden" userId="35077cda0ea61f5e" providerId="LiveId" clId="{2DF3B0C5-A328-4572-830F-B3D780C5BBA4}" dt="2019-05-19T11:47:18.974" v="276" actId="478"/>
          <ac:cxnSpMkLst>
            <pc:docMk/>
            <pc:sldMk cId="2695931404" sldId="266"/>
            <ac:cxnSpMk id="325" creationId="{6F52414F-DD33-4E9B-A39B-0CCED5608FE2}"/>
          </ac:cxnSpMkLst>
        </pc:cxnChg>
        <pc:cxnChg chg="del mod topLvl">
          <ac:chgData name="George Ogden" userId="35077cda0ea61f5e" providerId="LiveId" clId="{2DF3B0C5-A328-4572-830F-B3D780C5BBA4}" dt="2019-05-19T11:46:49.494" v="259" actId="478"/>
          <ac:cxnSpMkLst>
            <pc:docMk/>
            <pc:sldMk cId="2695931404" sldId="266"/>
            <ac:cxnSpMk id="326" creationId="{4333A975-CEAC-448B-A192-88AA53280405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28" creationId="{F9C95E6C-BFAF-45EE-80C0-073DF9965912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29" creationId="{BC7615CB-3081-4571-938A-F5F81E32ED4A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30" creationId="{47B88E2E-B71E-43C4-BD40-21BBE998BD38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31" creationId="{E8D51888-8763-4107-9376-8C587E185B49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32" creationId="{B2315FF7-8286-4780-8A44-410132ACE96F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33" creationId="{DDABF78A-1BAD-4A34-B1BD-9D3E5A739902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34" creationId="{B1FAECDC-2598-4130-A416-8E937D3780F9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35" creationId="{38DB6C6E-84D9-48F3-99D4-7A195002769B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36" creationId="{FF02947D-90A5-481C-9704-3ED54CC8D2E0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37" creationId="{7A7AF3DA-4558-442B-94F4-CE37B1C578BE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38" creationId="{F6C46CBE-3566-4FDB-B780-9FA9F8099821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39" creationId="{F285EBD4-6872-43EA-ACEF-9416BD532BE2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40" creationId="{52D8B664-5450-4D98-87E1-59F64B1BEF76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41" creationId="{7A9AD106-327E-433D-BE5F-6055D29E98B4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42" creationId="{1DA3C1C2-3E59-45B4-943C-76DF07524318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43" creationId="{4EFD317C-ADD1-47BB-A8AC-16B310BCCF83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44" creationId="{86CDC645-EEA6-43B5-A2C1-4E85B19DCFEE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45" creationId="{04F45C46-26CD-4B15-8DBC-1E056C248313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46" creationId="{875424A3-AE8C-4BE7-A704-4EC5F2D07CC3}"/>
          </ac:cxnSpMkLst>
        </pc:cxnChg>
        <pc:cxnChg chg="del mod topLvl">
          <ac:chgData name="George Ogden" userId="35077cda0ea61f5e" providerId="LiveId" clId="{2DF3B0C5-A328-4572-830F-B3D780C5BBA4}" dt="2019-05-19T11:45:52.823" v="244" actId="478"/>
          <ac:cxnSpMkLst>
            <pc:docMk/>
            <pc:sldMk cId="2695931404" sldId="266"/>
            <ac:cxnSpMk id="347" creationId="{FC5C58D9-A7CB-4C06-B838-1D71E3A818AB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48" creationId="{9B04564B-4943-41DF-908E-B25F457AF611}"/>
          </ac:cxnSpMkLst>
        </pc:cxnChg>
        <pc:cxnChg chg="del mod topLvl">
          <ac:chgData name="George Ogden" userId="35077cda0ea61f5e" providerId="LiveId" clId="{2DF3B0C5-A328-4572-830F-B3D780C5BBA4}" dt="2019-05-19T11:47:13.062" v="272" actId="478"/>
          <ac:cxnSpMkLst>
            <pc:docMk/>
            <pc:sldMk cId="2695931404" sldId="266"/>
            <ac:cxnSpMk id="349" creationId="{F59E44EF-A807-4FE8-B8B8-56DF1EC957A0}"/>
          </ac:cxnSpMkLst>
        </pc:cxnChg>
        <pc:cxnChg chg="del mod topLvl">
          <ac:chgData name="George Ogden" userId="35077cda0ea61f5e" providerId="LiveId" clId="{2DF3B0C5-A328-4572-830F-B3D780C5BBA4}" dt="2019-05-19T11:45:52.823" v="244" actId="478"/>
          <ac:cxnSpMkLst>
            <pc:docMk/>
            <pc:sldMk cId="2695931404" sldId="266"/>
            <ac:cxnSpMk id="350" creationId="{6E3B6A9D-1705-44D2-B100-CC37B3E546EF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51" creationId="{6D46BBF4-3F59-4C46-BEAF-9BB460D9E630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52" creationId="{F5890422-F2F3-4460-BE5D-C0CDBC407996}"/>
          </ac:cxnSpMkLst>
        </pc:cxnChg>
        <pc:cxnChg chg="del mod topLvl">
          <ac:chgData name="George Ogden" userId="35077cda0ea61f5e" providerId="LiveId" clId="{2DF3B0C5-A328-4572-830F-B3D780C5BBA4}" dt="2019-05-19T11:45:40.789" v="243" actId="478"/>
          <ac:cxnSpMkLst>
            <pc:docMk/>
            <pc:sldMk cId="2695931404" sldId="266"/>
            <ac:cxnSpMk id="353" creationId="{EE7F4860-C10B-48BE-B8CA-6659D4E00AAF}"/>
          </ac:cxnSpMkLst>
        </pc:cxnChg>
        <pc:cxnChg chg="del mod topLvl">
          <ac:chgData name="George Ogden" userId="35077cda0ea61f5e" providerId="LiveId" clId="{2DF3B0C5-A328-4572-830F-B3D780C5BBA4}" dt="2019-05-19T11:45:40.086" v="242" actId="478"/>
          <ac:cxnSpMkLst>
            <pc:docMk/>
            <pc:sldMk cId="2695931404" sldId="266"/>
            <ac:cxnSpMk id="354" creationId="{FE051053-1AF1-4A15-9C6F-47416DB204DC}"/>
          </ac:cxnSpMkLst>
        </pc:cxnChg>
        <pc:cxnChg chg="del mod topLvl">
          <ac:chgData name="George Ogden" userId="35077cda0ea61f5e" providerId="LiveId" clId="{2DF3B0C5-A328-4572-830F-B3D780C5BBA4}" dt="2019-05-19T11:45:34.511" v="239" actId="478"/>
          <ac:cxnSpMkLst>
            <pc:docMk/>
            <pc:sldMk cId="2695931404" sldId="266"/>
            <ac:cxnSpMk id="355" creationId="{D1CFEC58-7750-46E7-9764-0222721825A0}"/>
          </ac:cxnSpMkLst>
        </pc:cxnChg>
        <pc:cxnChg chg="del mod topLvl">
          <ac:chgData name="George Ogden" userId="35077cda0ea61f5e" providerId="LiveId" clId="{2DF3B0C5-A328-4572-830F-B3D780C5BBA4}" dt="2019-05-19T11:45:34.511" v="239" actId="478"/>
          <ac:cxnSpMkLst>
            <pc:docMk/>
            <pc:sldMk cId="2695931404" sldId="266"/>
            <ac:cxnSpMk id="356" creationId="{EEE87BEB-54D3-45B8-A992-8D923262BBE7}"/>
          </ac:cxnSpMkLst>
        </pc:cxnChg>
        <pc:cxnChg chg="del mod topLvl">
          <ac:chgData name="George Ogden" userId="35077cda0ea61f5e" providerId="LiveId" clId="{2DF3B0C5-A328-4572-830F-B3D780C5BBA4}" dt="2019-05-19T11:45:34.511" v="239" actId="478"/>
          <ac:cxnSpMkLst>
            <pc:docMk/>
            <pc:sldMk cId="2695931404" sldId="266"/>
            <ac:cxnSpMk id="357" creationId="{FFF60A79-8EC3-49E7-90F3-737C0BC5DB82}"/>
          </ac:cxnSpMkLst>
        </pc:cxnChg>
        <pc:cxnChg chg="del mod topLvl">
          <ac:chgData name="George Ogden" userId="35077cda0ea61f5e" providerId="LiveId" clId="{2DF3B0C5-A328-4572-830F-B3D780C5BBA4}" dt="2019-05-19T11:45:34.511" v="239" actId="478"/>
          <ac:cxnSpMkLst>
            <pc:docMk/>
            <pc:sldMk cId="2695931404" sldId="266"/>
            <ac:cxnSpMk id="358" creationId="{AAE4AC20-3CA4-4C1C-B08A-A944D31A29E5}"/>
          </ac:cxnSpMkLst>
        </pc:cxnChg>
        <pc:cxnChg chg="del mod topLvl">
          <ac:chgData name="George Ogden" userId="35077cda0ea61f5e" providerId="LiveId" clId="{2DF3B0C5-A328-4572-830F-B3D780C5BBA4}" dt="2019-05-19T11:45:52.823" v="244" actId="478"/>
          <ac:cxnSpMkLst>
            <pc:docMk/>
            <pc:sldMk cId="2695931404" sldId="266"/>
            <ac:cxnSpMk id="359" creationId="{6C60812A-43F8-4E9A-8606-EAC8A515FC37}"/>
          </ac:cxnSpMkLst>
        </pc:cxnChg>
        <pc:cxnChg chg="del mod topLvl">
          <ac:chgData name="George Ogden" userId="35077cda0ea61f5e" providerId="LiveId" clId="{2DF3B0C5-A328-4572-830F-B3D780C5BBA4}" dt="2019-05-19T11:47:13.273" v="273" actId="478"/>
          <ac:cxnSpMkLst>
            <pc:docMk/>
            <pc:sldMk cId="2695931404" sldId="266"/>
            <ac:cxnSpMk id="360" creationId="{852BAFF3-490A-4367-B9B5-84EE5A67A6F8}"/>
          </ac:cxnSpMkLst>
        </pc:cxnChg>
        <pc:cxnChg chg="add del 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62" creationId="{19BB57B6-9DDB-4D14-BB1B-A716984226F7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63" creationId="{67FC5B40-A259-4FEF-B309-715033B34027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64" creationId="{D8E3A59B-74B1-4F61-A318-F60A0168794F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65" creationId="{92A84E1B-11A0-4145-B83E-DB4E3A392D7F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66" creationId="{45899421-D277-4565-9FB9-F0FC24707279}"/>
          </ac:cxnSpMkLst>
        </pc:cxnChg>
        <pc:cxnChg chg="add del 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67" creationId="{0BA6181E-7655-4831-B097-59CDFE04AD9B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68" creationId="{23DAC92C-A3BA-4390-AA59-75957C71073F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69" creationId="{21B6E1C6-A4F3-40C4-8333-FB914CDA3658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70" creationId="{3210B1EF-07DB-4075-A5B2-B2A84DFB7550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71" creationId="{E8F47E92-4951-47F7-95C0-01C8DC2DEE58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72" creationId="{AE16BEE0-2D62-43ED-BC09-8325C4687AC7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73" creationId="{78B77D72-3D39-4D69-BB7B-4EA2C8FD4C27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74" creationId="{82B23DED-2AB8-44CB-B040-968B0291465C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75" creationId="{A9AD81FD-961E-4F47-81B9-D783EEB2B179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76" creationId="{1707CAE3-52FB-4656-A931-31176AA42D3E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77" creationId="{A100673C-EB6E-4925-B68B-BD32C56D6B12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78" creationId="{AEEFDE74-F0FF-4F12-ABA8-C787D8641ADA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379" creationId="{A6E1AA83-825C-4AF2-B4F2-AC9A8E14471D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80" creationId="{E2449045-9131-4631-86E9-ECBF36054D77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81" creationId="{A67075D7-36CA-4179-B710-39B12587C49D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82" creationId="{670BE9D8-4E50-4A11-B7CA-1E86C1922801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83" creationId="{01F23BC5-5CE8-4655-9584-AE16DCC43301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84" creationId="{85688AC9-F35F-4D88-95FD-5D9F2BBD32ED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85" creationId="{7073C39F-EE3A-4953-B521-B74B9598AA1C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86" creationId="{E907EA89-4172-407E-8062-12149DCD5271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87" creationId="{92380C4A-63D7-47B8-8104-EFD30E0C39EA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88" creationId="{4BDB3A73-B96F-4708-8AF6-A19CF95991EE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389" creationId="{C2658DF4-DF48-42F4-9BFE-E04FF38A7B7A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90" creationId="{05C4FB39-761C-4001-A74E-117DB73A989E}"/>
          </ac:cxnSpMkLst>
        </pc:cxnChg>
        <pc:cxnChg chg="del mod topLvl">
          <ac:chgData name="George Ogden" userId="35077cda0ea61f5e" providerId="LiveId" clId="{2DF3B0C5-A328-4572-830F-B3D780C5BBA4}" dt="2019-05-19T11:46:47.998" v="258" actId="478"/>
          <ac:cxnSpMkLst>
            <pc:docMk/>
            <pc:sldMk cId="2695931404" sldId="266"/>
            <ac:cxnSpMk id="391" creationId="{5D8A919A-D753-4B92-9BA2-40885FB0A0E5}"/>
          </ac:cxnSpMkLst>
        </pc:cxnChg>
        <pc:cxnChg chg="del mod topLvl">
          <ac:chgData name="George Ogden" userId="35077cda0ea61f5e" providerId="LiveId" clId="{2DF3B0C5-A328-4572-830F-B3D780C5BBA4}" dt="2019-05-19T11:47:21.366" v="279" actId="478"/>
          <ac:cxnSpMkLst>
            <pc:docMk/>
            <pc:sldMk cId="2695931404" sldId="266"/>
            <ac:cxnSpMk id="392" creationId="{6690BD2D-0AD1-42BD-8A47-D916CF73AB69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93" creationId="{B51059C9-8345-4726-A971-3044901B919B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94" creationId="{D6F84DDD-616A-42BC-90E7-B9410019827F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95" creationId="{8C77E221-D884-423D-BDF6-348E34F147B5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96" creationId="{8E306175-CEEA-4EA5-9CB9-AAEDBC1DE417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97" creationId="{45A13B60-B59E-4618-846B-DD81D9AA2A34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98" creationId="{AB22B93E-22DE-4560-AFE2-A8FCA39CBE56}"/>
          </ac:cxnSpMkLst>
        </pc:cxnChg>
        <pc:cxnChg chg="add del mod topLvl">
          <ac:chgData name="George Ogden" userId="35077cda0ea61f5e" providerId="LiveId" clId="{2DF3B0C5-A328-4572-830F-B3D780C5BBA4}" dt="2019-05-19T11:45:21.463" v="238" actId="478"/>
          <ac:cxnSpMkLst>
            <pc:docMk/>
            <pc:sldMk cId="2695931404" sldId="266"/>
            <ac:cxnSpMk id="399" creationId="{3D8CD9B3-6441-47EF-AE92-7F1BCD54A278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400" creationId="{40BF99DF-69B5-46A4-A2E4-0470FAC8685E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401" creationId="{1A7EDB63-F764-422A-A13B-8DD3C4382E02}"/>
          </ac:cxnSpMkLst>
        </pc:cxnChg>
        <pc:cxnChg chg="del mod topLvl">
          <ac:chgData name="George Ogden" userId="35077cda0ea61f5e" providerId="LiveId" clId="{2DF3B0C5-A328-4572-830F-B3D780C5BBA4}" dt="2019-05-19T11:47:00.621" v="263" actId="478"/>
          <ac:cxnSpMkLst>
            <pc:docMk/>
            <pc:sldMk cId="2695931404" sldId="266"/>
            <ac:cxnSpMk id="402" creationId="{B55AE10A-BA37-44F6-916B-3A0F546E3AB8}"/>
          </ac:cxnSpMkLst>
        </pc:cxnChg>
        <pc:cxnChg chg="del mod topLvl">
          <ac:chgData name="George Ogden" userId="35077cda0ea61f5e" providerId="LiveId" clId="{2DF3B0C5-A328-4572-830F-B3D780C5BBA4}" dt="2019-05-19T11:46:59.461" v="262" actId="478"/>
          <ac:cxnSpMkLst>
            <pc:docMk/>
            <pc:sldMk cId="2695931404" sldId="266"/>
            <ac:cxnSpMk id="403" creationId="{5B33D6CE-DDFC-4A19-AC37-A08B7FE8AFA8}"/>
          </ac:cxnSpMkLst>
        </pc:cxnChg>
        <pc:cxnChg chg="add del mod topLvl">
          <ac:chgData name="George Ogden" userId="35077cda0ea61f5e" providerId="LiveId" clId="{2DF3B0C5-A328-4572-830F-B3D780C5BBA4}" dt="2019-05-19T11:46:30.929" v="254" actId="478"/>
          <ac:cxnSpMkLst>
            <pc:docMk/>
            <pc:sldMk cId="2695931404" sldId="266"/>
            <ac:cxnSpMk id="404" creationId="{FC4E5888-3065-4E69-89F9-7DAA971DA397}"/>
          </ac:cxnSpMkLst>
        </pc:cxnChg>
        <pc:cxnChg chg="del mod topLvl">
          <ac:chgData name="George Ogden" userId="35077cda0ea61f5e" providerId="LiveId" clId="{2DF3B0C5-A328-4572-830F-B3D780C5BBA4}" dt="2019-05-19T11:46:56.149" v="261" actId="478"/>
          <ac:cxnSpMkLst>
            <pc:docMk/>
            <pc:sldMk cId="2695931404" sldId="266"/>
            <ac:cxnSpMk id="405" creationId="{18009A98-C68B-4367-943A-82B173E39F9D}"/>
          </ac:cxnSpMkLst>
        </pc:cxnChg>
        <pc:cxnChg chg="del mod topLvl">
          <ac:chgData name="George Ogden" userId="35077cda0ea61f5e" providerId="LiveId" clId="{2DF3B0C5-A328-4572-830F-B3D780C5BBA4}" dt="2019-05-19T11:46:56.149" v="261" actId="478"/>
          <ac:cxnSpMkLst>
            <pc:docMk/>
            <pc:sldMk cId="2695931404" sldId="266"/>
            <ac:cxnSpMk id="406" creationId="{C972A8BE-99E2-456C-B328-7CD5DEF216E9}"/>
          </ac:cxnSpMkLst>
        </pc:cxnChg>
        <pc:cxnChg chg="del mod topLvl">
          <ac:chgData name="George Ogden" userId="35077cda0ea61f5e" providerId="LiveId" clId="{2DF3B0C5-A328-4572-830F-B3D780C5BBA4}" dt="2019-05-19T11:46:56.149" v="261" actId="478"/>
          <ac:cxnSpMkLst>
            <pc:docMk/>
            <pc:sldMk cId="2695931404" sldId="266"/>
            <ac:cxnSpMk id="407" creationId="{CBDADAFE-CFA0-42C0-BA55-C6BE7F0EC469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408" creationId="{A8757A4D-C262-445B-A59B-6BA57F5C71C6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409" creationId="{B8DC4E8B-70E5-4018-936B-9CA1CC87FAA8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410" creationId="{E983B945-F092-4694-8009-72DB7958A341}"/>
          </ac:cxnSpMkLst>
        </pc:cxnChg>
        <pc:cxnChg chg="mod topLvl">
          <ac:chgData name="George Ogden" userId="35077cda0ea61f5e" providerId="LiveId" clId="{2DF3B0C5-A328-4572-830F-B3D780C5BBA4}" dt="2019-05-19T11:47:54.647" v="285" actId="164"/>
          <ac:cxnSpMkLst>
            <pc:docMk/>
            <pc:sldMk cId="2695931404" sldId="266"/>
            <ac:cxnSpMk id="411" creationId="{15C2AC56-2F69-4317-BDFB-CB78645D8FD1}"/>
          </ac:cxnSpMkLst>
        </pc:cxnChg>
        <pc:cxnChg chg="del mod topLvl">
          <ac:chgData name="George Ogden" userId="35077cda0ea61f5e" providerId="LiveId" clId="{2DF3B0C5-A328-4572-830F-B3D780C5BBA4}" dt="2019-05-19T11:47:20.661" v="278" actId="478"/>
          <ac:cxnSpMkLst>
            <pc:docMk/>
            <pc:sldMk cId="2695931404" sldId="266"/>
            <ac:cxnSpMk id="412" creationId="{1B9DE340-73CC-49FA-9C64-7A8B2240C81F}"/>
          </ac:cxnSpMkLst>
        </pc:cxnChg>
        <pc:cxnChg chg="del mod topLvl">
          <ac:chgData name="George Ogden" userId="35077cda0ea61f5e" providerId="LiveId" clId="{2DF3B0C5-A328-4572-830F-B3D780C5BBA4}" dt="2019-05-19T11:46:45.285" v="255" actId="478"/>
          <ac:cxnSpMkLst>
            <pc:docMk/>
            <pc:sldMk cId="2695931404" sldId="266"/>
            <ac:cxnSpMk id="413" creationId="{1B0CB2D1-7480-40E6-88BD-B3C52D6F28C9}"/>
          </ac:cxnSpMkLst>
        </pc:cxnChg>
      </pc:sldChg>
      <pc:sldChg chg="modSp add modTransition">
        <pc:chgData name="George Ogden" userId="35077cda0ea61f5e" providerId="LiveId" clId="{2DF3B0C5-A328-4572-830F-B3D780C5BBA4}" dt="2019-05-19T11:56:01.790" v="409"/>
        <pc:sldMkLst>
          <pc:docMk/>
          <pc:sldMk cId="3421268762" sldId="267"/>
        </pc:sldMkLst>
        <pc:grpChg chg="mod">
          <ac:chgData name="George Ogden" userId="35077cda0ea61f5e" providerId="LiveId" clId="{2DF3B0C5-A328-4572-830F-B3D780C5BBA4}" dt="2019-05-19T11:50:57.656" v="402" actId="1036"/>
          <ac:grpSpMkLst>
            <pc:docMk/>
            <pc:sldMk cId="3421268762" sldId="267"/>
            <ac:grpSpMk id="9" creationId="{1C959564-B5CC-43AF-9D13-9DCEEC2DC70A}"/>
          </ac:grpSpMkLst>
        </pc:grpChg>
      </pc:sldChg>
      <pc:sldChg chg="modSp add modTransition">
        <pc:chgData name="George Ogden" userId="35077cda0ea61f5e" providerId="LiveId" clId="{2DF3B0C5-A328-4572-830F-B3D780C5BBA4}" dt="2019-05-19T11:56:01.790" v="409"/>
        <pc:sldMkLst>
          <pc:docMk/>
          <pc:sldMk cId="1974636493" sldId="268"/>
        </pc:sldMkLst>
        <pc:grpChg chg="mod">
          <ac:chgData name="George Ogden" userId="35077cda0ea61f5e" providerId="LiveId" clId="{2DF3B0C5-A328-4572-830F-B3D780C5BBA4}" dt="2019-05-19T11:51:08.700" v="408" actId="1036"/>
          <ac:grpSpMkLst>
            <pc:docMk/>
            <pc:sldMk cId="1974636493" sldId="268"/>
            <ac:grpSpMk id="6" creationId="{724C6B1A-BF6F-473A-885A-F8E68A86085C}"/>
          </ac:grpSpMkLst>
        </pc:grpChg>
        <pc:grpChg chg="mod">
          <ac:chgData name="George Ogden" userId="35077cda0ea61f5e" providerId="LiveId" clId="{2DF3B0C5-A328-4572-830F-B3D780C5BBA4}" dt="2019-05-19T11:51:07.074" v="405" actId="1035"/>
          <ac:grpSpMkLst>
            <pc:docMk/>
            <pc:sldMk cId="1974636493" sldId="268"/>
            <ac:grpSpMk id="9" creationId="{1C959564-B5CC-43AF-9D13-9DCEEC2DC70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706933"/>
            <a:ext cx="917971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2268784"/>
            <a:ext cx="9179719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4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229978"/>
            <a:ext cx="2639169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229978"/>
            <a:ext cx="7764512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076898"/>
            <a:ext cx="10556677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2890725"/>
            <a:ext cx="10556677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149890"/>
            <a:ext cx="520184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149890"/>
            <a:ext cx="520184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65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229978"/>
            <a:ext cx="10556677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058899"/>
            <a:ext cx="517793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1577849"/>
            <a:ext cx="517793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058899"/>
            <a:ext cx="520343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1577849"/>
            <a:ext cx="520343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51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7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287972"/>
            <a:ext cx="394759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621941"/>
            <a:ext cx="619631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295877"/>
            <a:ext cx="394759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3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287972"/>
            <a:ext cx="394759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621941"/>
            <a:ext cx="619631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295877"/>
            <a:ext cx="394759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4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229978"/>
            <a:ext cx="1055667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149890"/>
            <a:ext cx="1055667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4003618"/>
            <a:ext cx="275391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FD55-DE78-4B9F-B66E-8B7A513BB748}" type="datetimeFigureOut">
              <a:rPr lang="en-GB" smtClean="0"/>
              <a:t>23/05/2019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4003618"/>
            <a:ext cx="413087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4003618"/>
            <a:ext cx="275391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B871-2B99-430D-BA73-ABE3A94EA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672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940042-B206-4AB2-A927-A781F376780E}"/>
              </a:ext>
            </a:extLst>
          </p:cNvPr>
          <p:cNvCxnSpPr>
            <a:cxnSpLocks/>
          </p:cNvCxnSpPr>
          <p:nvPr/>
        </p:nvCxnSpPr>
        <p:spPr>
          <a:xfrm>
            <a:off x="359812" y="3597343"/>
            <a:ext cx="115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241A09-D83B-4E46-B5A4-1847FE7A5E05}"/>
              </a:ext>
            </a:extLst>
          </p:cNvPr>
          <p:cNvCxnSpPr>
            <a:cxnSpLocks/>
          </p:cNvCxnSpPr>
          <p:nvPr/>
        </p:nvCxnSpPr>
        <p:spPr>
          <a:xfrm flipV="1">
            <a:off x="6113093" y="706484"/>
            <a:ext cx="0" cy="2876432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940042-B206-4AB2-A927-A781F376780E}"/>
              </a:ext>
            </a:extLst>
          </p:cNvPr>
          <p:cNvCxnSpPr>
            <a:cxnSpLocks/>
          </p:cNvCxnSpPr>
          <p:nvPr/>
        </p:nvCxnSpPr>
        <p:spPr>
          <a:xfrm>
            <a:off x="359812" y="3597343"/>
            <a:ext cx="115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206C7E-0C6A-4826-A631-B825D7F1DA92}"/>
              </a:ext>
            </a:extLst>
          </p:cNvPr>
          <p:cNvCxnSpPr>
            <a:cxnSpLocks/>
          </p:cNvCxnSpPr>
          <p:nvPr/>
        </p:nvCxnSpPr>
        <p:spPr>
          <a:xfrm flipV="1">
            <a:off x="3237737" y="2153003"/>
            <a:ext cx="0" cy="144000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241A09-D83B-4E46-B5A4-1847FE7A5E05}"/>
              </a:ext>
            </a:extLst>
          </p:cNvPr>
          <p:cNvCxnSpPr>
            <a:cxnSpLocks/>
          </p:cNvCxnSpPr>
          <p:nvPr/>
        </p:nvCxnSpPr>
        <p:spPr>
          <a:xfrm flipV="1">
            <a:off x="6113093" y="706484"/>
            <a:ext cx="0" cy="2876432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0B2081C-3E1A-47FE-B91C-DDD98471F7DF}"/>
              </a:ext>
            </a:extLst>
          </p:cNvPr>
          <p:cNvCxnSpPr>
            <a:cxnSpLocks/>
          </p:cNvCxnSpPr>
          <p:nvPr/>
        </p:nvCxnSpPr>
        <p:spPr>
          <a:xfrm flipV="1">
            <a:off x="8993406" y="2146583"/>
            <a:ext cx="0" cy="144000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C38610-AEE6-4491-8B21-22CF75E90824}"/>
              </a:ext>
            </a:extLst>
          </p:cNvPr>
          <p:cNvCxnSpPr>
            <a:cxnSpLocks/>
          </p:cNvCxnSpPr>
          <p:nvPr/>
        </p:nvCxnSpPr>
        <p:spPr>
          <a:xfrm flipH="1">
            <a:off x="5393093" y="2152276"/>
            <a:ext cx="144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940042-B206-4AB2-A927-A781F376780E}"/>
              </a:ext>
            </a:extLst>
          </p:cNvPr>
          <p:cNvCxnSpPr>
            <a:cxnSpLocks/>
          </p:cNvCxnSpPr>
          <p:nvPr/>
        </p:nvCxnSpPr>
        <p:spPr>
          <a:xfrm>
            <a:off x="359812" y="3597343"/>
            <a:ext cx="115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206C7E-0C6A-4826-A631-B825D7F1DA92}"/>
              </a:ext>
            </a:extLst>
          </p:cNvPr>
          <p:cNvCxnSpPr>
            <a:cxnSpLocks/>
          </p:cNvCxnSpPr>
          <p:nvPr/>
        </p:nvCxnSpPr>
        <p:spPr>
          <a:xfrm flipV="1">
            <a:off x="3237737" y="2153003"/>
            <a:ext cx="0" cy="144000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EA8900-3A0E-42E2-A2C1-9BF99927E358}"/>
              </a:ext>
            </a:extLst>
          </p:cNvPr>
          <p:cNvCxnSpPr>
            <a:cxnSpLocks/>
          </p:cNvCxnSpPr>
          <p:nvPr/>
        </p:nvCxnSpPr>
        <p:spPr>
          <a:xfrm rot="5400000" flipH="1">
            <a:off x="4317890" y="3231717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7D2127-AE19-47A2-B804-F4EE874F175C}"/>
              </a:ext>
            </a:extLst>
          </p:cNvPr>
          <p:cNvCxnSpPr>
            <a:cxnSpLocks/>
          </p:cNvCxnSpPr>
          <p:nvPr/>
        </p:nvCxnSpPr>
        <p:spPr>
          <a:xfrm rot="5400000" flipH="1">
            <a:off x="1439965" y="3232581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8462621-2D71-4269-AB84-0BBE8D531BA0}"/>
              </a:ext>
            </a:extLst>
          </p:cNvPr>
          <p:cNvCxnSpPr>
            <a:cxnSpLocks/>
          </p:cNvCxnSpPr>
          <p:nvPr/>
        </p:nvCxnSpPr>
        <p:spPr>
          <a:xfrm flipH="1">
            <a:off x="2878294" y="2874449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241A09-D83B-4E46-B5A4-1847FE7A5E05}"/>
              </a:ext>
            </a:extLst>
          </p:cNvPr>
          <p:cNvCxnSpPr>
            <a:cxnSpLocks/>
          </p:cNvCxnSpPr>
          <p:nvPr/>
        </p:nvCxnSpPr>
        <p:spPr>
          <a:xfrm flipV="1">
            <a:off x="6113093" y="706484"/>
            <a:ext cx="0" cy="2876432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0B2081C-3E1A-47FE-B91C-DDD98471F7DF}"/>
              </a:ext>
            </a:extLst>
          </p:cNvPr>
          <p:cNvCxnSpPr>
            <a:cxnSpLocks/>
          </p:cNvCxnSpPr>
          <p:nvPr/>
        </p:nvCxnSpPr>
        <p:spPr>
          <a:xfrm flipV="1">
            <a:off x="8993406" y="2146583"/>
            <a:ext cx="0" cy="144000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C38610-AEE6-4491-8B21-22CF75E90824}"/>
              </a:ext>
            </a:extLst>
          </p:cNvPr>
          <p:cNvCxnSpPr>
            <a:cxnSpLocks/>
          </p:cNvCxnSpPr>
          <p:nvPr/>
        </p:nvCxnSpPr>
        <p:spPr>
          <a:xfrm flipH="1">
            <a:off x="5393093" y="2152276"/>
            <a:ext cx="144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7FED7E6-26F8-453C-94A0-151A9E3580D4}"/>
              </a:ext>
            </a:extLst>
          </p:cNvPr>
          <p:cNvCxnSpPr>
            <a:cxnSpLocks/>
          </p:cNvCxnSpPr>
          <p:nvPr/>
        </p:nvCxnSpPr>
        <p:spPr>
          <a:xfrm flipH="1">
            <a:off x="5753093" y="2875172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84C072D-D8D1-4262-A67D-808E25E32D6C}"/>
              </a:ext>
            </a:extLst>
          </p:cNvPr>
          <p:cNvCxnSpPr>
            <a:cxnSpLocks/>
          </p:cNvCxnSpPr>
          <p:nvPr/>
        </p:nvCxnSpPr>
        <p:spPr>
          <a:xfrm rot="5400000" flipH="1">
            <a:off x="7193253" y="3225297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517053C-DE8F-4BB8-B31D-E44FDD6A9A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071178" y="3226161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BD7D5A3-2EE8-4251-9757-8F7E705B5244}"/>
              </a:ext>
            </a:extLst>
          </p:cNvPr>
          <p:cNvCxnSpPr>
            <a:cxnSpLocks/>
          </p:cNvCxnSpPr>
          <p:nvPr/>
        </p:nvCxnSpPr>
        <p:spPr>
          <a:xfrm flipH="1">
            <a:off x="5753093" y="1429380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F0C759E-0148-4A72-A12C-DB7AC9CB08BE}"/>
              </a:ext>
            </a:extLst>
          </p:cNvPr>
          <p:cNvCxnSpPr>
            <a:cxnSpLocks/>
          </p:cNvCxnSpPr>
          <p:nvPr/>
        </p:nvCxnSpPr>
        <p:spPr>
          <a:xfrm flipH="1">
            <a:off x="8632849" y="2868029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940042-B206-4AB2-A927-A781F376780E}"/>
              </a:ext>
            </a:extLst>
          </p:cNvPr>
          <p:cNvCxnSpPr>
            <a:cxnSpLocks/>
          </p:cNvCxnSpPr>
          <p:nvPr/>
        </p:nvCxnSpPr>
        <p:spPr>
          <a:xfrm>
            <a:off x="359812" y="3597343"/>
            <a:ext cx="115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206C7E-0C6A-4826-A631-B825D7F1DA92}"/>
              </a:ext>
            </a:extLst>
          </p:cNvPr>
          <p:cNvCxnSpPr>
            <a:cxnSpLocks/>
          </p:cNvCxnSpPr>
          <p:nvPr/>
        </p:nvCxnSpPr>
        <p:spPr>
          <a:xfrm flipV="1">
            <a:off x="3237737" y="2153003"/>
            <a:ext cx="0" cy="144000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EA8900-3A0E-42E2-A2C1-9BF99927E358}"/>
              </a:ext>
            </a:extLst>
          </p:cNvPr>
          <p:cNvCxnSpPr>
            <a:cxnSpLocks/>
          </p:cNvCxnSpPr>
          <p:nvPr/>
        </p:nvCxnSpPr>
        <p:spPr>
          <a:xfrm rot="5400000" flipH="1">
            <a:off x="4317890" y="3231717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7D2127-AE19-47A2-B804-F4EE874F175C}"/>
              </a:ext>
            </a:extLst>
          </p:cNvPr>
          <p:cNvCxnSpPr>
            <a:cxnSpLocks/>
          </p:cNvCxnSpPr>
          <p:nvPr/>
        </p:nvCxnSpPr>
        <p:spPr>
          <a:xfrm rot="5400000" flipH="1">
            <a:off x="1439965" y="3232581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FFF256-09C1-4E0E-AC5C-285DD6A448E5}"/>
              </a:ext>
            </a:extLst>
          </p:cNvPr>
          <p:cNvCxnSpPr>
            <a:cxnSpLocks/>
          </p:cNvCxnSpPr>
          <p:nvPr/>
        </p:nvCxnSpPr>
        <p:spPr>
          <a:xfrm rot="5400000" flipH="1">
            <a:off x="898698" y="3414098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9994DA-11E5-432E-957D-7EABDF7B075A}"/>
              </a:ext>
            </a:extLst>
          </p:cNvPr>
          <p:cNvCxnSpPr>
            <a:cxnSpLocks/>
          </p:cNvCxnSpPr>
          <p:nvPr/>
        </p:nvCxnSpPr>
        <p:spPr>
          <a:xfrm rot="5400000" flipH="1">
            <a:off x="2336470" y="3413445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7F29F4-6B38-43C2-BC3D-108FEDF9CDDC}"/>
              </a:ext>
            </a:extLst>
          </p:cNvPr>
          <p:cNvCxnSpPr>
            <a:cxnSpLocks/>
          </p:cNvCxnSpPr>
          <p:nvPr/>
        </p:nvCxnSpPr>
        <p:spPr>
          <a:xfrm rot="5400000" flipH="1">
            <a:off x="3776623" y="3414098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F85A84-7AA6-4BBF-A15B-F56B3E6B9E43}"/>
              </a:ext>
            </a:extLst>
          </p:cNvPr>
          <p:cNvCxnSpPr>
            <a:cxnSpLocks/>
          </p:cNvCxnSpPr>
          <p:nvPr/>
        </p:nvCxnSpPr>
        <p:spPr>
          <a:xfrm rot="5400000" flipH="1">
            <a:off x="5218050" y="3414098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8462621-2D71-4269-AB84-0BBE8D531BA0}"/>
              </a:ext>
            </a:extLst>
          </p:cNvPr>
          <p:cNvCxnSpPr>
            <a:cxnSpLocks/>
          </p:cNvCxnSpPr>
          <p:nvPr/>
        </p:nvCxnSpPr>
        <p:spPr>
          <a:xfrm flipH="1">
            <a:off x="2878294" y="2874449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C9CE242-31A6-4A0C-8747-30D4616C0A0F}"/>
              </a:ext>
            </a:extLst>
          </p:cNvPr>
          <p:cNvCxnSpPr>
            <a:cxnSpLocks/>
          </p:cNvCxnSpPr>
          <p:nvPr/>
        </p:nvCxnSpPr>
        <p:spPr>
          <a:xfrm flipH="1">
            <a:off x="3058294" y="2513001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87007E6-E32B-41C0-BFC4-C9028EB5CAFB}"/>
              </a:ext>
            </a:extLst>
          </p:cNvPr>
          <p:cNvCxnSpPr>
            <a:cxnSpLocks/>
          </p:cNvCxnSpPr>
          <p:nvPr/>
        </p:nvCxnSpPr>
        <p:spPr>
          <a:xfrm flipH="1">
            <a:off x="3061033" y="3228754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17840B3-8024-4A90-B330-5377512682C9}"/>
              </a:ext>
            </a:extLst>
          </p:cNvPr>
          <p:cNvCxnSpPr>
            <a:cxnSpLocks/>
          </p:cNvCxnSpPr>
          <p:nvPr/>
        </p:nvCxnSpPr>
        <p:spPr>
          <a:xfrm flipH="1">
            <a:off x="4499541" y="3235897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E6C183C-70C0-4BC8-BA92-BED7D3FFB430}"/>
              </a:ext>
            </a:extLst>
          </p:cNvPr>
          <p:cNvCxnSpPr>
            <a:cxnSpLocks/>
          </p:cNvCxnSpPr>
          <p:nvPr/>
        </p:nvCxnSpPr>
        <p:spPr>
          <a:xfrm flipH="1">
            <a:off x="1622525" y="3233516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241A09-D83B-4E46-B5A4-1847FE7A5E05}"/>
              </a:ext>
            </a:extLst>
          </p:cNvPr>
          <p:cNvCxnSpPr>
            <a:cxnSpLocks/>
          </p:cNvCxnSpPr>
          <p:nvPr/>
        </p:nvCxnSpPr>
        <p:spPr>
          <a:xfrm flipV="1">
            <a:off x="6113093" y="706484"/>
            <a:ext cx="0" cy="2876432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0B2081C-3E1A-47FE-B91C-DDD98471F7DF}"/>
              </a:ext>
            </a:extLst>
          </p:cNvPr>
          <p:cNvCxnSpPr>
            <a:cxnSpLocks/>
          </p:cNvCxnSpPr>
          <p:nvPr/>
        </p:nvCxnSpPr>
        <p:spPr>
          <a:xfrm flipV="1">
            <a:off x="8993406" y="2146583"/>
            <a:ext cx="0" cy="144000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C38610-AEE6-4491-8B21-22CF75E90824}"/>
              </a:ext>
            </a:extLst>
          </p:cNvPr>
          <p:cNvCxnSpPr>
            <a:cxnSpLocks/>
          </p:cNvCxnSpPr>
          <p:nvPr/>
        </p:nvCxnSpPr>
        <p:spPr>
          <a:xfrm flipH="1">
            <a:off x="5393093" y="2152276"/>
            <a:ext cx="144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7FED7E6-26F8-453C-94A0-151A9E3580D4}"/>
              </a:ext>
            </a:extLst>
          </p:cNvPr>
          <p:cNvCxnSpPr>
            <a:cxnSpLocks/>
          </p:cNvCxnSpPr>
          <p:nvPr/>
        </p:nvCxnSpPr>
        <p:spPr>
          <a:xfrm flipH="1">
            <a:off x="5753093" y="2875172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84C072D-D8D1-4262-A67D-808E25E32D6C}"/>
              </a:ext>
            </a:extLst>
          </p:cNvPr>
          <p:cNvCxnSpPr>
            <a:cxnSpLocks/>
          </p:cNvCxnSpPr>
          <p:nvPr/>
        </p:nvCxnSpPr>
        <p:spPr>
          <a:xfrm rot="5400000" flipH="1">
            <a:off x="7193253" y="3225297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517053C-DE8F-4BB8-B31D-E44FDD6A9A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071178" y="3226161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F738345-0D9D-46EB-AD95-147B435B6AF4}"/>
              </a:ext>
            </a:extLst>
          </p:cNvPr>
          <p:cNvCxnSpPr>
            <a:cxnSpLocks/>
          </p:cNvCxnSpPr>
          <p:nvPr/>
        </p:nvCxnSpPr>
        <p:spPr>
          <a:xfrm rot="5400000" flipH="1">
            <a:off x="10972445" y="3407678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66E19A-8C2C-4312-A7C7-9B31A05C6C71}"/>
              </a:ext>
            </a:extLst>
          </p:cNvPr>
          <p:cNvCxnSpPr>
            <a:cxnSpLocks/>
          </p:cNvCxnSpPr>
          <p:nvPr/>
        </p:nvCxnSpPr>
        <p:spPr>
          <a:xfrm rot="5400000" flipH="1">
            <a:off x="9534673" y="3407025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669E54D-BDD0-4C45-ACD7-7E7B8C94B773}"/>
              </a:ext>
            </a:extLst>
          </p:cNvPr>
          <p:cNvCxnSpPr>
            <a:cxnSpLocks/>
          </p:cNvCxnSpPr>
          <p:nvPr/>
        </p:nvCxnSpPr>
        <p:spPr>
          <a:xfrm rot="5400000" flipH="1">
            <a:off x="8094520" y="3407678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AF889D-FFD0-4C3F-BF74-6C500478A379}"/>
              </a:ext>
            </a:extLst>
          </p:cNvPr>
          <p:cNvCxnSpPr>
            <a:cxnSpLocks/>
          </p:cNvCxnSpPr>
          <p:nvPr/>
        </p:nvCxnSpPr>
        <p:spPr>
          <a:xfrm rot="5400000" flipH="1">
            <a:off x="6653093" y="3407678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BD7D5A3-2EE8-4251-9757-8F7E705B5244}"/>
              </a:ext>
            </a:extLst>
          </p:cNvPr>
          <p:cNvCxnSpPr>
            <a:cxnSpLocks/>
          </p:cNvCxnSpPr>
          <p:nvPr/>
        </p:nvCxnSpPr>
        <p:spPr>
          <a:xfrm flipH="1">
            <a:off x="5753093" y="1429380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00AC414-6280-454C-9894-11F544265C94}"/>
              </a:ext>
            </a:extLst>
          </p:cNvPr>
          <p:cNvCxnSpPr>
            <a:cxnSpLocks/>
          </p:cNvCxnSpPr>
          <p:nvPr/>
        </p:nvCxnSpPr>
        <p:spPr>
          <a:xfrm flipH="1">
            <a:off x="5933093" y="1067932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3FBEF52-80DA-4A00-A025-EF624AFCA581}"/>
              </a:ext>
            </a:extLst>
          </p:cNvPr>
          <p:cNvCxnSpPr>
            <a:cxnSpLocks/>
          </p:cNvCxnSpPr>
          <p:nvPr/>
        </p:nvCxnSpPr>
        <p:spPr>
          <a:xfrm flipH="1">
            <a:off x="5933093" y="1790828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88E53DB-3B06-435A-9E06-276E96C01DFE}"/>
              </a:ext>
            </a:extLst>
          </p:cNvPr>
          <p:cNvCxnSpPr>
            <a:cxnSpLocks/>
          </p:cNvCxnSpPr>
          <p:nvPr/>
        </p:nvCxnSpPr>
        <p:spPr>
          <a:xfrm flipH="1">
            <a:off x="5933093" y="2513724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63F76A6-8034-4195-979B-7B2E9F8C00BD}"/>
              </a:ext>
            </a:extLst>
          </p:cNvPr>
          <p:cNvCxnSpPr>
            <a:cxnSpLocks/>
          </p:cNvCxnSpPr>
          <p:nvPr/>
        </p:nvCxnSpPr>
        <p:spPr>
          <a:xfrm flipH="1">
            <a:off x="5933093" y="3229477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F0C759E-0148-4A72-A12C-DB7AC9CB08BE}"/>
              </a:ext>
            </a:extLst>
          </p:cNvPr>
          <p:cNvCxnSpPr>
            <a:cxnSpLocks/>
          </p:cNvCxnSpPr>
          <p:nvPr/>
        </p:nvCxnSpPr>
        <p:spPr>
          <a:xfrm flipH="1">
            <a:off x="8632849" y="2868029"/>
            <a:ext cx="72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87E0A32-2F18-4522-991B-0BF6678D2C40}"/>
              </a:ext>
            </a:extLst>
          </p:cNvPr>
          <p:cNvCxnSpPr>
            <a:cxnSpLocks/>
          </p:cNvCxnSpPr>
          <p:nvPr/>
        </p:nvCxnSpPr>
        <p:spPr>
          <a:xfrm flipH="1">
            <a:off x="8812849" y="2506581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177B7C0-F25A-481D-9052-A25A085063C0}"/>
              </a:ext>
            </a:extLst>
          </p:cNvPr>
          <p:cNvCxnSpPr>
            <a:cxnSpLocks/>
          </p:cNvCxnSpPr>
          <p:nvPr/>
        </p:nvCxnSpPr>
        <p:spPr>
          <a:xfrm flipH="1">
            <a:off x="8810110" y="3222334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DD33816-7094-4397-A81C-005EECB27897}"/>
              </a:ext>
            </a:extLst>
          </p:cNvPr>
          <p:cNvCxnSpPr>
            <a:cxnSpLocks/>
          </p:cNvCxnSpPr>
          <p:nvPr/>
        </p:nvCxnSpPr>
        <p:spPr>
          <a:xfrm flipH="1">
            <a:off x="7371602" y="3229477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2C9F00A-1DE5-4AFA-9220-95A9EC4D7033}"/>
              </a:ext>
            </a:extLst>
          </p:cNvPr>
          <p:cNvCxnSpPr>
            <a:cxnSpLocks/>
          </p:cNvCxnSpPr>
          <p:nvPr/>
        </p:nvCxnSpPr>
        <p:spPr>
          <a:xfrm flipH="1">
            <a:off x="10248618" y="3227096"/>
            <a:ext cx="36000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0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1F2EF21-4965-480A-A620-E8158C4CA6AF}"/>
              </a:ext>
            </a:extLst>
          </p:cNvPr>
          <p:cNvGrpSpPr/>
          <p:nvPr/>
        </p:nvGrpSpPr>
        <p:grpSpPr>
          <a:xfrm>
            <a:off x="359812" y="706485"/>
            <a:ext cx="11520000" cy="2890859"/>
            <a:chOff x="337762" y="3422580"/>
            <a:chExt cx="11520000" cy="289085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940042-B206-4AB2-A927-A781F376780E}"/>
                </a:ext>
              </a:extLst>
            </p:cNvPr>
            <p:cNvCxnSpPr>
              <a:cxnSpLocks/>
            </p:cNvCxnSpPr>
            <p:nvPr/>
          </p:nvCxnSpPr>
          <p:spPr>
            <a:xfrm>
              <a:off x="337762" y="6313439"/>
              <a:ext cx="1152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206C7E-0C6A-4826-A631-B825D7F1D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5687" y="4869099"/>
              <a:ext cx="0" cy="144000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EA8900-3A0E-42E2-A2C1-9BF99927E35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295840" y="5947813"/>
              <a:ext cx="72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D2127-AE19-47A2-B804-F4EE874F175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417915" y="5948677"/>
              <a:ext cx="72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95039-2317-476C-B71F-ED2369C3EA9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04824" y="6220194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60EDBC-012C-46C5-87E6-319134BA270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23710" y="6220194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EFCAE5-DC9E-41CF-A59A-EBAB2976091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047358" y="6220194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37B78F-D93F-443E-99AC-4DCD81C83E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66244" y="6221058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9407C4-D9DA-49D1-BAC6-AC14888CDEE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485130" y="6220194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274EB9-CE0C-4221-B78A-9025790913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206397" y="6217813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8660CD-F834-41A0-985B-7480DDF5C8D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25283" y="6218677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FFF256-09C1-4E0E-AC5C-285DD6A448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76648" y="6130194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9994DA-11E5-432E-957D-7EABDF7B075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14420" y="6129541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7F29F4-6B38-43C2-BC3D-108FEDF9CDD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754573" y="6130194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F85A84-7AA6-4BBF-A15B-F56B3E6B9E4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196000" y="6130194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1BEC61-30A3-4EB0-9DE9-F2C45C99F4FD}"/>
                </a:ext>
              </a:extLst>
            </p:cNvPr>
            <p:cNvCxnSpPr>
              <a:cxnSpLocks/>
            </p:cNvCxnSpPr>
            <p:nvPr/>
          </p:nvCxnSpPr>
          <p:spPr>
            <a:xfrm>
              <a:off x="963404" y="612846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A912E1-BF6A-4E24-AEFA-4C7C049FB44E}"/>
                </a:ext>
              </a:extLst>
            </p:cNvPr>
            <p:cNvCxnSpPr>
              <a:cxnSpLocks/>
            </p:cNvCxnSpPr>
            <p:nvPr/>
          </p:nvCxnSpPr>
          <p:spPr>
            <a:xfrm>
              <a:off x="1683691" y="612846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E95B84C-0511-476B-AAFD-AE39551F2732}"/>
                </a:ext>
              </a:extLst>
            </p:cNvPr>
            <p:cNvCxnSpPr>
              <a:cxnSpLocks/>
            </p:cNvCxnSpPr>
            <p:nvPr/>
          </p:nvCxnSpPr>
          <p:spPr>
            <a:xfrm>
              <a:off x="2403978" y="612846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816F609-CE34-4952-94EE-EA31377466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4552" y="612846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DB1EAC-2EA8-48C1-9961-D91040D5DE6C}"/>
                </a:ext>
              </a:extLst>
            </p:cNvPr>
            <p:cNvCxnSpPr>
              <a:cxnSpLocks/>
            </p:cNvCxnSpPr>
            <p:nvPr/>
          </p:nvCxnSpPr>
          <p:spPr>
            <a:xfrm>
              <a:off x="4564839" y="612846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427660-1977-4F77-B390-70A29C21994B}"/>
                </a:ext>
              </a:extLst>
            </p:cNvPr>
            <p:cNvCxnSpPr>
              <a:cxnSpLocks/>
            </p:cNvCxnSpPr>
            <p:nvPr/>
          </p:nvCxnSpPr>
          <p:spPr>
            <a:xfrm>
              <a:off x="5285126" y="612846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E56133-FBC8-4D13-813A-7852DDE020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549" y="5774357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1338870-1E8D-480E-9091-1402C62AC148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97" y="5774357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566189-1141-4973-B90E-9B0519741EA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646000" y="6221058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8462621-2D71-4269-AB84-0BBE8D531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244" y="5590545"/>
              <a:ext cx="72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C9CE242-31A6-4A0C-8747-30D4616C0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244" y="5229097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7007E6-E32B-41C0-BFC4-C9028EB5C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983" y="5944850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276716-574C-43CB-B991-EE1E1639214D}"/>
                </a:ext>
              </a:extLst>
            </p:cNvPr>
            <p:cNvCxnSpPr>
              <a:cxnSpLocks/>
            </p:cNvCxnSpPr>
            <p:nvPr/>
          </p:nvCxnSpPr>
          <p:spPr>
            <a:xfrm>
              <a:off x="3125656" y="6121318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B599885-A063-491C-B822-88DFACDC2F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9349" y="5767214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823F4B9-4C64-4DB5-906A-32EBFEFEBFC3}"/>
                </a:ext>
              </a:extLst>
            </p:cNvPr>
            <p:cNvCxnSpPr>
              <a:cxnSpLocks/>
            </p:cNvCxnSpPr>
            <p:nvPr/>
          </p:nvCxnSpPr>
          <p:spPr>
            <a:xfrm>
              <a:off x="3125656" y="540356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492F503-8244-4AEC-AADE-8B7A152F5944}"/>
                </a:ext>
              </a:extLst>
            </p:cNvPr>
            <p:cNvCxnSpPr>
              <a:cxnSpLocks/>
            </p:cNvCxnSpPr>
            <p:nvPr/>
          </p:nvCxnSpPr>
          <p:spPr>
            <a:xfrm>
              <a:off x="3128514" y="5049457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17840B3-8024-4A90-B330-537751268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491" y="5951993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6C183C-70C0-4BC8-BA92-BED7D3FFB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475" y="5949612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7417C35-9C07-440F-99BB-CA2225FE1D68}"/>
                </a:ext>
              </a:extLst>
            </p:cNvPr>
            <p:cNvGrpSpPr/>
            <p:nvPr/>
          </p:nvGrpSpPr>
          <p:grpSpPr>
            <a:xfrm flipH="1">
              <a:off x="5371043" y="3422580"/>
              <a:ext cx="6121176" cy="2882058"/>
              <a:chOff x="847224" y="3581400"/>
              <a:chExt cx="6121176" cy="2882058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8241A09-D83B-4E46-B5A4-1847FE7A5E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48400" y="3581400"/>
                <a:ext cx="0" cy="2876432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0B2081C-3E1A-47FE-B91C-DDD98471F7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8087" y="5021499"/>
                <a:ext cx="0" cy="144000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0C38610-AEE6-4491-8B21-22CF75E90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8400" y="5027192"/>
                <a:ext cx="144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7FED7E6-26F8-453C-94A0-151A9E358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8400" y="5750088"/>
                <a:ext cx="72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84C072D-D8D1-4262-A67D-808E25E32D6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448240" y="6100213"/>
                <a:ext cx="72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517053C-DE8F-4BB8-B31D-E44FDD6A9A4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570315" y="6101077"/>
                <a:ext cx="72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9D38277-0BA1-41FD-B060-7BC72AFF42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57224" y="6372594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0C98EE6-C1F1-4E3C-B3A3-EB0A014034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476110" y="6372594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E2C6531-E170-40F6-B6AA-24D1734B55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99758" y="6372594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001EAA9-1E8C-4310-9BEE-E04742115F8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18644" y="63734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D4C801A-4145-4569-B5FE-88542B07BA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37530" y="6372594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9D7633F-A9FB-4826-B1F0-1DDBA04AD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358797" y="6370213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0DB89E3-CD90-4868-92A0-24130D6038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77683" y="637107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EF738345-0D9D-46EB-AD95-147B435B6A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9048" y="6282594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566E19A-8C2C-4312-A7C7-9B31A05C6C7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66820" y="6281941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669E54D-BDD0-4C45-ACD7-7E7B8C94B77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06973" y="6282594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7AF889D-FFD0-4C3F-BF74-6C500478A3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48400" y="6282594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BD7D5A3-2EE8-4251-9757-8F7E705B5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8400" y="4304296"/>
                <a:ext cx="72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00AC414-6280-454C-9894-11F54426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400" y="3942848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3FBEF52-80DA-4A00-A025-EF624AFCA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400" y="4665744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88E53DB-3B06-435A-9E06-276E96C01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400" y="5388640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663F76A6-8034-4195-979B-7B2E9F8C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400" y="6104393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62C7B0E-757D-4DDD-95E5-26EC37EB4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5804" y="628086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5B0B0DE-FB25-4F15-89B1-20E7F136D6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6091" y="628086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53D9DD1-1341-451D-94B4-D6735A0143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6378" y="628086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67FE90F-94D3-41BE-82D7-193C8C27F4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6952" y="628086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151F5CA-784C-451B-9D06-0855C45155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7239" y="628086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9783538-D891-4539-A58A-179F995696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7526" y="628086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0B1086E-D27B-43C0-98F1-73183AE482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7812" y="628086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2AA8B9E-A9F7-4545-B5A9-A61F7DE3C8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8949" y="592675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8E2E0444-EFEF-4D90-A431-3C444C21B7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0097" y="592675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251F448-7BF3-44A9-AD80-CAF999BE2F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1505" y="592675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0093BAB-35CC-425B-9BA9-1993C149C5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7812" y="5563104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3CC08F4-8B1C-4776-A7AF-491FD389A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0670" y="5209000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E9B521E-F4CA-48D6-99E4-5BD7B4A7AD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7537" y="484068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C77CC57-2ED1-4A77-896A-61E3785F61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0395" y="448657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FC30EB67-FFD9-4055-A012-EA4AC0C391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7537" y="4122924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4EE819B-5CDD-4762-A42D-10BB8432D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0395" y="3768820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635324A7-06C2-4372-A879-C080D20C9E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98400" y="63734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F0C759E-0148-4A72-A12C-DB7AC9CB0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8644" y="5742945"/>
                <a:ext cx="72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187E0A32-2F18-4522-991B-0BF6678D2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8644" y="5381497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177B7C0-F25A-481D-9052-A25A08506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1383" y="6097250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12B1873-BD29-4791-AF28-47C0C2785E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8056" y="627371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E04576C-191F-4C2A-80E2-5C1E902FBD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1749" y="5919614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54E3A194-6934-4699-BF67-C319281ED2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8056" y="555596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BEA2B1D0-4348-42E2-8807-3BDBE7443B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914" y="520185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41496024-49C0-4B01-BFE7-F6223BC73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97683" y="4928300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AB6D88A-F738-493F-8430-92F55ED6EE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518400" y="493068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1B00917-9D81-422B-BAC7-B63A2973C62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97683" y="5116619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67E51FC1-B34C-4D3D-8966-489FDA491CA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518400" y="5119000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DD33816-7094-4397-A81C-005EECB27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9891" y="6104393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2C9F00A-1DE5-4AFA-9220-95A9EC4D7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2875" y="6102012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84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EBA96-5083-41AD-9681-21E42A91F3AD}"/>
              </a:ext>
            </a:extLst>
          </p:cNvPr>
          <p:cNvGrpSpPr/>
          <p:nvPr/>
        </p:nvGrpSpPr>
        <p:grpSpPr>
          <a:xfrm>
            <a:off x="359812" y="2151914"/>
            <a:ext cx="5760000" cy="1445430"/>
            <a:chOff x="359812" y="2151914"/>
            <a:chExt cx="5760000" cy="144543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940042-B206-4AB2-A927-A781F376780E}"/>
                </a:ext>
              </a:extLst>
            </p:cNvPr>
            <p:cNvCxnSpPr>
              <a:cxnSpLocks/>
            </p:cNvCxnSpPr>
            <p:nvPr/>
          </p:nvCxnSpPr>
          <p:spPr>
            <a:xfrm>
              <a:off x="359812" y="3597344"/>
              <a:ext cx="57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206C7E-0C6A-4826-A631-B825D7F1D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775" y="2875174"/>
              <a:ext cx="0" cy="72000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EA8900-3A0E-42E2-A2C1-9BF99927E35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38851" y="3414531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D2127-AE19-47A2-B804-F4EE874F175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99888" y="3414963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95039-2317-476C-B71F-ED2369C3EA9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3343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60EDBC-012C-46C5-87E6-319134BA270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52786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EFCAE5-DC9E-41CF-A59A-EBAB2976091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214610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37B78F-D93F-443E-99AC-4DCD81C83E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574053" y="35511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9407C4-D9DA-49D1-BAC6-AC14888CDEE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33496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274EB9-CE0C-4221-B78A-9025790913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94129" y="354953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8660CD-F834-41A0-985B-7480DDF5C8D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53572" y="354996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FFF256-09C1-4E0E-AC5C-285DD6A448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29255" y="35057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9994DA-11E5-432E-957D-7EABDF7B075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8141" y="3505395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7F29F4-6B38-43C2-BC3D-108FEDF9CDD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068217" y="35057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F85A84-7AA6-4BBF-A15B-F56B3E6B9E4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88931" y="35057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1BEC61-30A3-4EB0-9DE9-F2C45C99F4FD}"/>
                </a:ext>
              </a:extLst>
            </p:cNvPr>
            <p:cNvCxnSpPr>
              <a:cxnSpLocks/>
            </p:cNvCxnSpPr>
            <p:nvPr/>
          </p:nvCxnSpPr>
          <p:spPr>
            <a:xfrm>
              <a:off x="672633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A912E1-BF6A-4E24-AEFA-4C7C049FB44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777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E95B84C-0511-476B-AAFD-AE39551F2732}"/>
                </a:ext>
              </a:extLst>
            </p:cNvPr>
            <p:cNvCxnSpPr>
              <a:cxnSpLocks/>
            </p:cNvCxnSpPr>
            <p:nvPr/>
          </p:nvCxnSpPr>
          <p:spPr>
            <a:xfrm>
              <a:off x="1392920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816F609-CE34-4952-94EE-EA31377466B9}"/>
                </a:ext>
              </a:extLst>
            </p:cNvPr>
            <p:cNvCxnSpPr>
              <a:cxnSpLocks/>
            </p:cNvCxnSpPr>
            <p:nvPr/>
          </p:nvCxnSpPr>
          <p:spPr>
            <a:xfrm>
              <a:off x="2113207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DB1EAC-2EA8-48C1-9961-D91040D5D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73351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427660-1977-4F77-B390-70A29C2199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3494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E56133-FBC8-4D13-813A-7852DDE020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06" y="332780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1338870-1E8D-480E-9091-1402C62AC1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4780" y="332780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566189-1141-4973-B90E-9B0519741EA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13931" y="35511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8462621-2D71-4269-AB84-0BBE8D531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9053" y="3235897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C9CE242-31A6-4A0C-8747-30D4616C0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053" y="3055173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7007E6-E32B-41C0-BFC4-C9028EB5C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23" y="3413049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276716-574C-43CB-B991-EE1E1639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753759" y="350128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B599885-A063-491C-B822-88DFACDC2F62}"/>
                </a:ext>
              </a:extLst>
            </p:cNvPr>
            <p:cNvCxnSpPr>
              <a:cxnSpLocks/>
            </p:cNvCxnSpPr>
            <p:nvPr/>
          </p:nvCxnSpPr>
          <p:spPr>
            <a:xfrm>
              <a:off x="1755606" y="332423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823F4B9-4C64-4DB5-906A-32EBFEFEB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53759" y="314240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492F503-8244-4AEC-AADE-8B7A152F5944}"/>
                </a:ext>
              </a:extLst>
            </p:cNvPr>
            <p:cNvCxnSpPr>
              <a:cxnSpLocks/>
            </p:cNvCxnSpPr>
            <p:nvPr/>
          </p:nvCxnSpPr>
          <p:spPr>
            <a:xfrm>
              <a:off x="1755188" y="29653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17840B3-8024-4A90-B330-537751268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9677" y="34166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6C183C-70C0-4BC8-BA92-BED7D3FFB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169" y="341543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8241A09-D83B-4E46-B5A4-1847FE7A5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6453" y="2151914"/>
              <a:ext cx="0" cy="1438216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0B2081C-3E1A-47FE-B91C-DDD98471F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610" y="2871964"/>
              <a:ext cx="0" cy="72000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0C38610-AEE6-4491-8B21-22CF75E90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6453" y="2874810"/>
              <a:ext cx="72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7FED7E6-26F8-453C-94A0-151A9E358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6453" y="3236258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84C072D-D8D1-4262-A67D-808E25E32D6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776533" y="3411321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17053C-DE8F-4BB8-B31D-E44FDD6A9A4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215496" y="3411753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9D38277-0BA1-41FD-B060-7BC72AFF42B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892041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0C98EE6-C1F1-4E3C-B3A3-EB0A0140348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532598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E2C6531-E170-40F6-B6AA-24D1734B555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170774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01EAA9-1E8C-4310-9BEE-E04742115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11331" y="354794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D4C801A-4145-4569-B5FE-88542B07BAF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51888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9D7633F-A9FB-4826-B1F0-1DDBA04AD9C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091255" y="35463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DB89E3-CD90-4868-92A0-24130D60385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731812" y="35467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F738345-0D9D-46EB-AD95-147B435B6AF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666129" y="35025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566E19A-8C2C-4312-A7C7-9B31A05C6C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47243" y="3502185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669E54D-BDD0-4C45-ACD7-7E7B8C94B77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227167" y="35025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7AF889D-FFD0-4C3F-BF74-6C500478A37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06453" y="35025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BD7D5A3-2EE8-4251-9757-8F7E705B5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6453" y="2513362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00AC414-6280-454C-9894-11F544265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2332638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3FBEF52-80DA-4A00-A025-EF624AFCA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2694086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88E53DB-3B06-435A-9E06-276E96C01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3055534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3F76A6-8034-4195-979B-7B2E9F8C0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34134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62C7B0E-757D-4DDD-95E5-26EC37EB403D}"/>
                </a:ext>
              </a:extLst>
            </p:cNvPr>
            <p:cNvCxnSpPr>
              <a:cxnSpLocks/>
            </p:cNvCxnSpPr>
            <p:nvPr/>
          </p:nvCxnSpPr>
          <p:spPr>
            <a:xfrm>
              <a:off x="5712751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5B0B0DE-FB25-4F15-89B1-20E7F136D67E}"/>
                </a:ext>
              </a:extLst>
            </p:cNvPr>
            <p:cNvCxnSpPr>
              <a:cxnSpLocks/>
            </p:cNvCxnSpPr>
            <p:nvPr/>
          </p:nvCxnSpPr>
          <p:spPr>
            <a:xfrm>
              <a:off x="5352608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53D9DD1-1341-451D-94B4-D6735A0143C6}"/>
                </a:ext>
              </a:extLst>
            </p:cNvPr>
            <p:cNvCxnSpPr>
              <a:cxnSpLocks/>
            </p:cNvCxnSpPr>
            <p:nvPr/>
          </p:nvCxnSpPr>
          <p:spPr>
            <a:xfrm>
              <a:off x="4992464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67FE90F-94D3-41BE-82D7-193C8C27F43E}"/>
                </a:ext>
              </a:extLst>
            </p:cNvPr>
            <p:cNvCxnSpPr>
              <a:cxnSpLocks/>
            </p:cNvCxnSpPr>
            <p:nvPr/>
          </p:nvCxnSpPr>
          <p:spPr>
            <a:xfrm>
              <a:off x="4272177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51F5CA-784C-451B-9D06-0855C4515516}"/>
                </a:ext>
              </a:extLst>
            </p:cNvPr>
            <p:cNvCxnSpPr>
              <a:cxnSpLocks/>
            </p:cNvCxnSpPr>
            <p:nvPr/>
          </p:nvCxnSpPr>
          <p:spPr>
            <a:xfrm>
              <a:off x="3912034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783538-D891-4539-A58A-179F995696B3}"/>
                </a:ext>
              </a:extLst>
            </p:cNvPr>
            <p:cNvCxnSpPr>
              <a:cxnSpLocks/>
            </p:cNvCxnSpPr>
            <p:nvPr/>
          </p:nvCxnSpPr>
          <p:spPr>
            <a:xfrm>
              <a:off x="3551890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0B1086E-D27B-43C0-98F1-73183AE482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1747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2AA8B9E-A9F7-4545-B5A9-A61F7DE3C81D}"/>
                </a:ext>
              </a:extLst>
            </p:cNvPr>
            <p:cNvCxnSpPr>
              <a:cxnSpLocks/>
            </p:cNvCxnSpPr>
            <p:nvPr/>
          </p:nvCxnSpPr>
          <p:spPr>
            <a:xfrm>
              <a:off x="5351179" y="332459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E2E0444-EFEF-4D90-A431-3C444C21B7D1}"/>
                </a:ext>
              </a:extLst>
            </p:cNvPr>
            <p:cNvCxnSpPr>
              <a:cxnSpLocks/>
            </p:cNvCxnSpPr>
            <p:nvPr/>
          </p:nvCxnSpPr>
          <p:spPr>
            <a:xfrm>
              <a:off x="3910605" y="332459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251F448-7BF3-44A9-AD80-CAF999BE2FE6}"/>
                </a:ext>
              </a:extLst>
            </p:cNvPr>
            <p:cNvCxnSpPr>
              <a:cxnSpLocks/>
            </p:cNvCxnSpPr>
            <p:nvPr/>
          </p:nvCxnSpPr>
          <p:spPr>
            <a:xfrm>
              <a:off x="3189901" y="332459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0093BAB-35CC-425B-9BA9-1993C149C5B5}"/>
                </a:ext>
              </a:extLst>
            </p:cNvPr>
            <p:cNvCxnSpPr>
              <a:cxnSpLocks/>
            </p:cNvCxnSpPr>
            <p:nvPr/>
          </p:nvCxnSpPr>
          <p:spPr>
            <a:xfrm>
              <a:off x="3191747" y="3142766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3CC08F4-8B1C-4776-A7AF-491FD389AE4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318" y="296571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E9B521E-F4CA-48D6-99E4-5BD7B4A7AD8C}"/>
                </a:ext>
              </a:extLst>
            </p:cNvPr>
            <p:cNvCxnSpPr>
              <a:cxnSpLocks/>
            </p:cNvCxnSpPr>
            <p:nvPr/>
          </p:nvCxnSpPr>
          <p:spPr>
            <a:xfrm>
              <a:off x="3191885" y="27815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C77CC57-2ED1-4A77-896A-61E3785F618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456" y="260450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30EB67-FFD9-4055-A012-EA4AC0C39117}"/>
                </a:ext>
              </a:extLst>
            </p:cNvPr>
            <p:cNvCxnSpPr>
              <a:cxnSpLocks/>
            </p:cNvCxnSpPr>
            <p:nvPr/>
          </p:nvCxnSpPr>
          <p:spPr>
            <a:xfrm>
              <a:off x="3191885" y="2422676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4EE819B-5CDD-4762-A42D-10BB8432D1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456" y="224562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35324A7-06C2-4372-A879-C080D20C9E0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71453" y="354794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F0C759E-0148-4A72-A12C-DB7AC9CB0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6331" y="3232687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87E0A32-2F18-4522-991B-0BF6678D2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331" y="3051963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177B7C0-F25A-481D-9052-A25A08506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4962" y="3409839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12B1873-BD29-4791-AF28-47C0C2785EEF}"/>
                </a:ext>
              </a:extLst>
            </p:cNvPr>
            <p:cNvCxnSpPr>
              <a:cxnSpLocks/>
            </p:cNvCxnSpPr>
            <p:nvPr/>
          </p:nvCxnSpPr>
          <p:spPr>
            <a:xfrm>
              <a:off x="4631625" y="349807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E04576C-191F-4C2A-80E2-5C1E902FBDEA}"/>
                </a:ext>
              </a:extLst>
            </p:cNvPr>
            <p:cNvCxnSpPr>
              <a:cxnSpLocks/>
            </p:cNvCxnSpPr>
            <p:nvPr/>
          </p:nvCxnSpPr>
          <p:spPr>
            <a:xfrm>
              <a:off x="4629779" y="33210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4E3A194-6934-4699-BF67-C319281ED2E6}"/>
                </a:ext>
              </a:extLst>
            </p:cNvPr>
            <p:cNvCxnSpPr>
              <a:cxnSpLocks/>
            </p:cNvCxnSpPr>
            <p:nvPr/>
          </p:nvCxnSpPr>
          <p:spPr>
            <a:xfrm>
              <a:off x="4631625" y="313919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EA2B1D0-4348-42E2-8807-3BDBE7443BCD}"/>
                </a:ext>
              </a:extLst>
            </p:cNvPr>
            <p:cNvCxnSpPr>
              <a:cxnSpLocks/>
            </p:cNvCxnSpPr>
            <p:nvPr/>
          </p:nvCxnSpPr>
          <p:spPr>
            <a:xfrm>
              <a:off x="4630196" y="296214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1496024-49C0-4B01-BFE7-F6223BC736A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71812" y="282536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AB6D88A-F738-493F-8430-92F55ED6EE9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11453" y="28265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1B00917-9D81-422B-BAC7-B63A2973C62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71812" y="291952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7E51FC1-B34C-4D3D-8966-489FDA491CA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11453" y="292071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DD33816-7094-4397-A81C-005EECB27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5708" y="34134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9F00A-1DE5-4AFA-9220-95A9EC4D7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4216" y="341222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C959564-B5CC-43AF-9D13-9DCEEC2DC70A}"/>
              </a:ext>
            </a:extLst>
          </p:cNvPr>
          <p:cNvGrpSpPr/>
          <p:nvPr/>
        </p:nvGrpSpPr>
        <p:grpSpPr>
          <a:xfrm>
            <a:off x="6123172" y="2148331"/>
            <a:ext cx="5760000" cy="1445430"/>
            <a:chOff x="6123172" y="2155951"/>
            <a:chExt cx="5760000" cy="144543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57D8F1-2F53-4E58-A638-988317842B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3172" y="3601381"/>
              <a:ext cx="57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36AA68-9803-4BD0-82E3-444E8A74955A}"/>
                </a:ext>
              </a:extLst>
            </p:cNvPr>
            <p:cNvGrpSpPr/>
            <p:nvPr/>
          </p:nvGrpSpPr>
          <p:grpSpPr>
            <a:xfrm>
              <a:off x="6301703" y="2155951"/>
              <a:ext cx="5398698" cy="1444239"/>
              <a:chOff x="6301703" y="2155951"/>
              <a:chExt cx="5398698" cy="1444239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1858E3A-EC00-4824-90EA-36606DE7D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2135" y="2879211"/>
                <a:ext cx="0" cy="72000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645FDE2-5EFA-4599-A3C7-13F5C13E94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102211" y="3418568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7EC2EB7-4D43-47CA-8841-A8E6221084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663248" y="3419000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B8180A9-3417-46DD-829E-BF84636F1B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256703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53EE8A5-3FE3-42EC-B4C0-1CD445C6EE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616146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881E122-789A-4D0D-8765-51E090AC9E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977970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760E810-9EE2-4F78-96FB-55E1D64B98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337413" y="35551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F5EBD20-BE47-49A4-8A15-8C9BFCD33B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696856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25115AD-B8C2-4EE6-A4E3-B11A1A8551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057489" y="355356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5BAC776-87EB-499F-85BD-E2F4E16D7C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416932" y="355400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1EE3642-47FF-4610-AB42-B943D9B90F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392615" y="35097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9EF40FD-DD51-419F-814C-58A8BA757B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111501" y="3509432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498511A-ECA7-496B-B1E2-328751E598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831577" y="35097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95D7712-7749-4FB0-BA70-55E2B5074F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552291" y="35097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8249D0A-6D16-4CC0-AD55-71A232DA3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993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A9E839A-D163-4381-9A67-67452F460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6137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72D8BF6-934A-45CC-8896-057B7BABF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6280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AEB556B-E0AC-43D3-A37F-1553C590D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6567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9AB8801-A99A-4864-973F-12C39929B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6711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EBAA5B7-0D84-4736-AD36-5A3E65B3B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6854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BDD9D58-D5F9-41EB-9218-655E83209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566" y="333184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51B6AC-9F21-43B7-B8D0-FBA30D8FA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8140" y="333184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876CC35-E724-41BC-8D2B-D72B253BAA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777291" y="35551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674305B-268B-47C8-83A2-F8024E5B78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413" y="3239934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B94A6AA-60BA-4210-8F26-BDA9C23254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2413" y="3059210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1DCD2CD-6923-4516-8D51-899E9E2DF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3783" y="3417086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0054AD4-1344-4E4D-A070-80F129F7D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7119" y="350532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D30438E-934A-418E-8CDA-588F08646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8966" y="332826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10BEC89-DD8C-4FD2-B27E-8D2DA8054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7119" y="314644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ECF3F1D-10D8-4A3B-B5CC-D6CAF3321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8548" y="29693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A3D2ED9-2AC2-499F-AB42-C7512D4890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93037" y="34206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086714C-58A0-41D8-92C4-2257F557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4529" y="341946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4665348-0310-43E8-886A-5077E1DDEB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9813" y="2155951"/>
                <a:ext cx="0" cy="1438216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92EAF6F-0BDB-4735-AAE1-C55385AC61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9970" y="2876001"/>
                <a:ext cx="0" cy="72000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B8F8037-ACAD-4E1D-B19A-9D5847CFE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9813" y="2878847"/>
                <a:ext cx="72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D51ACE4-1A10-4516-960C-BC8CAD622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9813" y="3240295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DE86417-7543-485A-8577-FD47C65A8D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539893" y="3415358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C680D36-DE64-4A9C-A854-1C155CABA7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978856" y="3415790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2D026F0-1E4F-4FFC-80A5-D600D9BAB0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655401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C329970-0A69-44B8-BB37-F3E46D6609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95958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DAA5FC5-479D-4E18-8E71-2E3C2B23FC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934134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CC47202-9AC8-476D-B5D5-3947A329FB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574691" y="355198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14F2EA7-95D3-4AC8-B86B-568C216619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215248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584516-03FE-4665-955B-31ED93ED06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854615" y="35503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38AEBC9-9747-48A3-AFC2-6868199BE67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495172" y="35507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6965DE2-6F2E-477D-8A15-6C99402820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429489" y="35065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031550A-3E1A-4E6D-90BA-A86208A463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710603" y="3506222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C64C69F-B09E-48F5-88B1-D31C14ABA3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990527" y="35065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488C7A2-7C07-480F-897E-DD0D30608B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269813" y="35065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33048B6-B777-4BF1-B3C5-D46E22F9B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9813" y="2517399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ABC1047-B016-4913-8726-A844BA27B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2336675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698855E-7E32-4A2E-85AF-EDBDDA05B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2698123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0BB4EFD5-BDDD-414E-B1F5-AC8F36C38A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305957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34C4DE9-32B1-49E9-93B5-010731D31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34174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E0FB46E-8C13-4C7C-8E31-953C36460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6111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B81059DC-E57C-47B2-A961-E5DFBECE2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5968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78B171E3-D4C3-43B7-AF7C-6F607C90F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5824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48B98F3-7E8D-41BA-A20A-119AE1E82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5537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1A7E563-CD2F-4C92-95EA-796AA07CA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5394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2A8CCA44-6E61-4002-8058-2D063B897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250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AF79154F-1F03-4CDA-B5E0-0C04B4034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107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24DB2CB6-AC67-4FD9-B37F-AFEB29FEE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4539" y="332863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7C3D5AA-C498-4837-A44B-3D7084005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3965" y="332863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9202628B-49BE-4A98-A5E1-1A9C1DCA9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261" y="332863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FAB4BF7-E77D-49FD-B462-F9037390A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107" y="3146803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28CA31E-A0F0-4BCF-914D-4AFC59243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678" y="296975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45DB8F2-5ACF-47C7-8E50-70F7C4691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245" y="27855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1DA98F3-4835-444E-8503-66330CF78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816" y="260854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A64CBF67-E5C0-4FBC-8000-70AB64F8D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245" y="2426713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A1C2A8C-4845-4D22-AC65-E2579D76B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816" y="224966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B4F210C-D567-4F33-8ABD-BBDD0866D6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134813" y="355198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5EDF220-72BE-4B94-B694-361B6A3FF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9691" y="3236724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920F89D-C0DF-4839-846E-F9D023AB37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9691" y="3056000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E9B04F1-66D6-44DB-84F2-AFB695E78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8322" y="3413876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1EFE6418-A7FC-428E-A421-021FBE2D3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4985" y="350211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9254D0CD-D0FD-4694-88E2-526C6E168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3139" y="33250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464B034C-32A1-4FF8-9BE2-3E58842E8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4985" y="314323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A44F0E37-3C3E-4557-AC62-7AAB33FD5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3556" y="296618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0B75A2E-30C7-4E52-A1A8-57BE83CD1B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135172" y="282940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720B536-0933-4BE0-B954-A63971B6E4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774813" y="28305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7C84D9D4-6669-4431-A9CA-B3565AB16E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135172" y="292356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A6B21C38-448D-459E-804F-F8D3D727A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774813" y="292475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EBB0595A-F3E1-4EE9-94F2-B1CEBC7D42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9068" y="34174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E2996C3-BA89-4C02-9FAE-F22B5AB8BA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67576" y="341625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24C6B1A-BF6F-473A-885A-F8E68A86085C}"/>
              </a:ext>
            </a:extLst>
          </p:cNvPr>
          <p:cNvGrpSpPr/>
          <p:nvPr/>
        </p:nvGrpSpPr>
        <p:grpSpPr>
          <a:xfrm>
            <a:off x="5404283" y="705512"/>
            <a:ext cx="1438282" cy="2881108"/>
            <a:chOff x="5396663" y="705512"/>
            <a:chExt cx="1438282" cy="2881108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FF05714-B5EB-46DF-9AAD-4578594F4B9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76664" y="2146620"/>
              <a:ext cx="28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E72ECB2-0723-49D4-9F67-BE6D93A10C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36259" y="2687815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5D0DFEE-186A-49B0-B47E-37784E955C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5939" y="2507101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7B78943-8383-4497-A82D-1095A144D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6154" y="3226582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CF4C2FE-76F3-4236-BC62-562DA59D2A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194" y="3406898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52D122-0F9C-4F35-AA65-295A940FC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031" y="3047456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C7868A2-8B5D-4FD3-B74B-3B77488A6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194" y="2687417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D72DFC7-97EE-407B-8949-6EE6970F9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194" y="2327061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A67D259-5535-479E-A6F7-27AF2252BD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46619" y="286700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359F2E8-5701-41E9-92E7-EF7A9ED86F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54867" y="1790097"/>
              <a:ext cx="0" cy="716407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3F1141F-D788-429E-8C25-2822571651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34660" y="1248898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A9C6DB6-3618-4FC3-AB56-DCCCA79E78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76754" y="2148300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AA9BF4A-3CB1-4D4A-8088-6918553E0C6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46799" y="214830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D61C798-C1CE-43E3-83FB-BDD966E1F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0" y="1788260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D3CCA58-A7DA-4EC2-AF14-742DDF686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555" y="1068779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145225B6-B82B-44E4-86A1-703E7C137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95" y="888462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A648AD2-81F6-42E7-9F3A-D9445DD3D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432" y="1247905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1B506623-0879-4A31-A7C7-B3495BB7B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95" y="1607943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87C7ED5-7934-4775-84A1-343E1C6F9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95" y="1968300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577590C-780B-45DB-B6C4-0E586C4B99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86709" y="214830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378C780-8AAC-4835-BCF9-F15E14098A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45020" y="142836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CAEC577-01F9-4E86-BB9B-C6B856A510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9709" y="2058121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6499A8B-8C17-4280-94D0-45D0A96F3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0302" y="2238300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923B946-913E-4B75-81B9-D14A9F6B7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6612" y="2058121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8010C0C-2B00-4FBA-9690-8C8F3AC6B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205" y="2238300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9C95E6C-BFAF-45EE-80C0-073DF996591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674945" y="2145512"/>
              <a:ext cx="28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BC7615CB-3081-4571-938A-F5F81E32ED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95350" y="2686707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7B88E2E-B71E-43C4-BD40-21BBE998BD38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46" y="2505993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8D51888-8763-4107-9376-8C587E185B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6131" y="3225474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285EBD4-6872-43EA-ACEF-9416BD532BE2}"/>
                </a:ext>
              </a:extLst>
            </p:cNvPr>
            <p:cNvCxnSpPr>
              <a:cxnSpLocks/>
            </p:cNvCxnSpPr>
            <p:nvPr/>
          </p:nvCxnSpPr>
          <p:spPr>
            <a:xfrm>
              <a:off x="6115753" y="3405791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52D8B664-5450-4D98-87E1-59F64B1BEF76}"/>
                </a:ext>
              </a:extLst>
            </p:cNvPr>
            <p:cNvCxnSpPr>
              <a:cxnSpLocks/>
            </p:cNvCxnSpPr>
            <p:nvPr/>
          </p:nvCxnSpPr>
          <p:spPr>
            <a:xfrm>
              <a:off x="6115916" y="3046348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7A9AD106-327E-433D-BE5F-6055D29E98B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753" y="2686309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DA3C1C2-3E59-45B4-943C-76DF0752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15753" y="2325953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890422-F2F3-4460-BE5D-C0CDBC4079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4990" y="2865892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9BB57B6-9DDB-4D14-BB1B-A716984226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76742" y="1788989"/>
              <a:ext cx="0" cy="716407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67FC5B40-A259-4FEF-B309-715033B3402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96949" y="1247790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D8E3A59B-74B1-4F61-A318-F60A016879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94855" y="2147192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2A84E1B-11A0-4145-B83E-DB4E3A392D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4810" y="2147192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45899421-D277-4565-9FB9-F0FC24707279}"/>
                </a:ext>
              </a:extLst>
            </p:cNvPr>
            <p:cNvCxnSpPr>
              <a:cxnSpLocks/>
            </p:cNvCxnSpPr>
            <p:nvPr/>
          </p:nvCxnSpPr>
          <p:spPr>
            <a:xfrm>
              <a:off x="6117945" y="1787152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0BA6181E-7655-4831-B097-59CDFE04AD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7730" y="1067671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9AD81FD-961E-4F47-81B9-D783EEB2B179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52" y="887354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707CAE3-52FB-4656-A931-31176AA42D3E}"/>
                </a:ext>
              </a:extLst>
            </p:cNvPr>
            <p:cNvCxnSpPr>
              <a:cxnSpLocks/>
            </p:cNvCxnSpPr>
            <p:nvPr/>
          </p:nvCxnSpPr>
          <p:spPr>
            <a:xfrm>
              <a:off x="6117515" y="1246797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100673C-EB6E-4925-B68B-BD32C56D6B12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52" y="1606835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EEFDE74-F0FF-4F12-ABA8-C787D8641ADA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52" y="1967192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E1AA83-825C-4AF2-B4F2-AC9A8E1447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64900" y="2147192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1A7EDB63-F764-422A-A13B-8DD3C4382E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6589" y="1427253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8757A4D-C262-445B-A59B-6BA57F5C71C6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69" y="2057013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B8DC4E8B-70E5-4018-936B-9CA1CC87FAA8}"/>
                </a:ext>
              </a:extLst>
            </p:cNvPr>
            <p:cNvCxnSpPr>
              <a:cxnSpLocks/>
            </p:cNvCxnSpPr>
            <p:nvPr/>
          </p:nvCxnSpPr>
          <p:spPr>
            <a:xfrm>
              <a:off x="6476476" y="2237192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E983B945-F092-4694-8009-72DB7958A341}"/>
                </a:ext>
              </a:extLst>
            </p:cNvPr>
            <p:cNvCxnSpPr>
              <a:cxnSpLocks/>
            </p:cNvCxnSpPr>
            <p:nvPr/>
          </p:nvCxnSpPr>
          <p:spPr>
            <a:xfrm>
              <a:off x="6430166" y="2057013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5C2AC56-2F69-4317-BDFB-CB78645D8FD1}"/>
                </a:ext>
              </a:extLst>
            </p:cNvPr>
            <p:cNvCxnSpPr>
              <a:cxnSpLocks/>
            </p:cNvCxnSpPr>
            <p:nvPr/>
          </p:nvCxnSpPr>
          <p:spPr>
            <a:xfrm>
              <a:off x="6429573" y="2237192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EBA96-5083-41AD-9681-21E42A91F3AD}"/>
              </a:ext>
            </a:extLst>
          </p:cNvPr>
          <p:cNvGrpSpPr/>
          <p:nvPr/>
        </p:nvGrpSpPr>
        <p:grpSpPr>
          <a:xfrm>
            <a:off x="359812" y="2151914"/>
            <a:ext cx="5760000" cy="1445430"/>
            <a:chOff x="359812" y="2151914"/>
            <a:chExt cx="5760000" cy="144543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940042-B206-4AB2-A927-A781F376780E}"/>
                </a:ext>
              </a:extLst>
            </p:cNvPr>
            <p:cNvCxnSpPr>
              <a:cxnSpLocks/>
            </p:cNvCxnSpPr>
            <p:nvPr/>
          </p:nvCxnSpPr>
          <p:spPr>
            <a:xfrm>
              <a:off x="359812" y="3597344"/>
              <a:ext cx="57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206C7E-0C6A-4826-A631-B825D7F1D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775" y="2875174"/>
              <a:ext cx="0" cy="72000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EA8900-3A0E-42E2-A2C1-9BF99927E35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38851" y="3414531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D2127-AE19-47A2-B804-F4EE874F175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99888" y="3414963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95039-2317-476C-B71F-ED2369C3EA9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3343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60EDBC-012C-46C5-87E6-319134BA270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52786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EFCAE5-DC9E-41CF-A59A-EBAB2976091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214610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37B78F-D93F-443E-99AC-4DCD81C83E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574053" y="35511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9407C4-D9DA-49D1-BAC6-AC14888CDEE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33496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274EB9-CE0C-4221-B78A-9025790913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94129" y="354953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8660CD-F834-41A0-985B-7480DDF5C8D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53572" y="354996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FFF256-09C1-4E0E-AC5C-285DD6A448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29255" y="35057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9994DA-11E5-432E-957D-7EABDF7B075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8141" y="3505395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7F29F4-6B38-43C2-BC3D-108FEDF9CDD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068217" y="35057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F85A84-7AA6-4BBF-A15B-F56B3E6B9E4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88931" y="35057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1BEC61-30A3-4EB0-9DE9-F2C45C99F4FD}"/>
                </a:ext>
              </a:extLst>
            </p:cNvPr>
            <p:cNvCxnSpPr>
              <a:cxnSpLocks/>
            </p:cNvCxnSpPr>
            <p:nvPr/>
          </p:nvCxnSpPr>
          <p:spPr>
            <a:xfrm>
              <a:off x="672633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A912E1-BF6A-4E24-AEFA-4C7C049FB44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777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E95B84C-0511-476B-AAFD-AE39551F2732}"/>
                </a:ext>
              </a:extLst>
            </p:cNvPr>
            <p:cNvCxnSpPr>
              <a:cxnSpLocks/>
            </p:cNvCxnSpPr>
            <p:nvPr/>
          </p:nvCxnSpPr>
          <p:spPr>
            <a:xfrm>
              <a:off x="1392920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816F609-CE34-4952-94EE-EA31377466B9}"/>
                </a:ext>
              </a:extLst>
            </p:cNvPr>
            <p:cNvCxnSpPr>
              <a:cxnSpLocks/>
            </p:cNvCxnSpPr>
            <p:nvPr/>
          </p:nvCxnSpPr>
          <p:spPr>
            <a:xfrm>
              <a:off x="2113207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DB1EAC-2EA8-48C1-9961-D91040D5D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73351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427660-1977-4F77-B390-70A29C2199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3494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E56133-FBC8-4D13-813A-7852DDE020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06" y="332780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1338870-1E8D-480E-9091-1402C62AC1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4780" y="332780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566189-1141-4973-B90E-9B0519741EA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13931" y="35511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8462621-2D71-4269-AB84-0BBE8D531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9053" y="3235897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C9CE242-31A6-4A0C-8747-30D4616C0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053" y="3055173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7007E6-E32B-41C0-BFC4-C9028EB5C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23" y="3413049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276716-574C-43CB-B991-EE1E1639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753759" y="350128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B599885-A063-491C-B822-88DFACDC2F62}"/>
                </a:ext>
              </a:extLst>
            </p:cNvPr>
            <p:cNvCxnSpPr>
              <a:cxnSpLocks/>
            </p:cNvCxnSpPr>
            <p:nvPr/>
          </p:nvCxnSpPr>
          <p:spPr>
            <a:xfrm>
              <a:off x="1755606" y="332423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823F4B9-4C64-4DB5-906A-32EBFEFEB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53759" y="314240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492F503-8244-4AEC-AADE-8B7A152F5944}"/>
                </a:ext>
              </a:extLst>
            </p:cNvPr>
            <p:cNvCxnSpPr>
              <a:cxnSpLocks/>
            </p:cNvCxnSpPr>
            <p:nvPr/>
          </p:nvCxnSpPr>
          <p:spPr>
            <a:xfrm>
              <a:off x="1755188" y="29653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17840B3-8024-4A90-B330-537751268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9677" y="34166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6C183C-70C0-4BC8-BA92-BED7D3FFB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169" y="341543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8241A09-D83B-4E46-B5A4-1847FE7A5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6453" y="2151914"/>
              <a:ext cx="0" cy="1438216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0B2081C-3E1A-47FE-B91C-DDD98471F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610" y="2871964"/>
              <a:ext cx="0" cy="72000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0C38610-AEE6-4491-8B21-22CF75E90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6453" y="2874810"/>
              <a:ext cx="72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7FED7E6-26F8-453C-94A0-151A9E358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6453" y="3236258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84C072D-D8D1-4262-A67D-808E25E32D6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776533" y="3411321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17053C-DE8F-4BB8-B31D-E44FDD6A9A4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215496" y="3411753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9D38277-0BA1-41FD-B060-7BC72AFF42B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892041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0C98EE6-C1F1-4E3C-B3A3-EB0A0140348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532598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E2C6531-E170-40F6-B6AA-24D1734B555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170774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01EAA9-1E8C-4310-9BEE-E04742115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11331" y="354794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D4C801A-4145-4569-B5FE-88542B07BAF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51888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9D7633F-A9FB-4826-B1F0-1DDBA04AD9C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091255" y="35463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DB89E3-CD90-4868-92A0-24130D60385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731812" y="35467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F738345-0D9D-46EB-AD95-147B435B6AF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666129" y="35025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566E19A-8C2C-4312-A7C7-9B31A05C6C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47243" y="3502185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669E54D-BDD0-4C45-ACD7-7E7B8C94B77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227167" y="35025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7AF889D-FFD0-4C3F-BF74-6C500478A37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06453" y="35025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BD7D5A3-2EE8-4251-9757-8F7E705B5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6453" y="2513362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00AC414-6280-454C-9894-11F544265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2332638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3FBEF52-80DA-4A00-A025-EF624AFCA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2694086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88E53DB-3B06-435A-9E06-276E96C01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3055534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3F76A6-8034-4195-979B-7B2E9F8C0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34134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62C7B0E-757D-4DDD-95E5-26EC37EB403D}"/>
                </a:ext>
              </a:extLst>
            </p:cNvPr>
            <p:cNvCxnSpPr>
              <a:cxnSpLocks/>
            </p:cNvCxnSpPr>
            <p:nvPr/>
          </p:nvCxnSpPr>
          <p:spPr>
            <a:xfrm>
              <a:off x="5712751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5B0B0DE-FB25-4F15-89B1-20E7F136D67E}"/>
                </a:ext>
              </a:extLst>
            </p:cNvPr>
            <p:cNvCxnSpPr>
              <a:cxnSpLocks/>
            </p:cNvCxnSpPr>
            <p:nvPr/>
          </p:nvCxnSpPr>
          <p:spPr>
            <a:xfrm>
              <a:off x="5352608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53D9DD1-1341-451D-94B4-D6735A0143C6}"/>
                </a:ext>
              </a:extLst>
            </p:cNvPr>
            <p:cNvCxnSpPr>
              <a:cxnSpLocks/>
            </p:cNvCxnSpPr>
            <p:nvPr/>
          </p:nvCxnSpPr>
          <p:spPr>
            <a:xfrm>
              <a:off x="4992464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67FE90F-94D3-41BE-82D7-193C8C27F43E}"/>
                </a:ext>
              </a:extLst>
            </p:cNvPr>
            <p:cNvCxnSpPr>
              <a:cxnSpLocks/>
            </p:cNvCxnSpPr>
            <p:nvPr/>
          </p:nvCxnSpPr>
          <p:spPr>
            <a:xfrm>
              <a:off x="4272177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51F5CA-784C-451B-9D06-0855C4515516}"/>
                </a:ext>
              </a:extLst>
            </p:cNvPr>
            <p:cNvCxnSpPr>
              <a:cxnSpLocks/>
            </p:cNvCxnSpPr>
            <p:nvPr/>
          </p:nvCxnSpPr>
          <p:spPr>
            <a:xfrm>
              <a:off x="3912034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783538-D891-4539-A58A-179F995696B3}"/>
                </a:ext>
              </a:extLst>
            </p:cNvPr>
            <p:cNvCxnSpPr>
              <a:cxnSpLocks/>
            </p:cNvCxnSpPr>
            <p:nvPr/>
          </p:nvCxnSpPr>
          <p:spPr>
            <a:xfrm>
              <a:off x="3551890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0B1086E-D27B-43C0-98F1-73183AE482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1747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2AA8B9E-A9F7-4545-B5A9-A61F7DE3C81D}"/>
                </a:ext>
              </a:extLst>
            </p:cNvPr>
            <p:cNvCxnSpPr>
              <a:cxnSpLocks/>
            </p:cNvCxnSpPr>
            <p:nvPr/>
          </p:nvCxnSpPr>
          <p:spPr>
            <a:xfrm>
              <a:off x="5351179" y="332459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E2E0444-EFEF-4D90-A431-3C444C21B7D1}"/>
                </a:ext>
              </a:extLst>
            </p:cNvPr>
            <p:cNvCxnSpPr>
              <a:cxnSpLocks/>
            </p:cNvCxnSpPr>
            <p:nvPr/>
          </p:nvCxnSpPr>
          <p:spPr>
            <a:xfrm>
              <a:off x="3910605" y="332459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251F448-7BF3-44A9-AD80-CAF999BE2FE6}"/>
                </a:ext>
              </a:extLst>
            </p:cNvPr>
            <p:cNvCxnSpPr>
              <a:cxnSpLocks/>
            </p:cNvCxnSpPr>
            <p:nvPr/>
          </p:nvCxnSpPr>
          <p:spPr>
            <a:xfrm>
              <a:off x="3189901" y="332459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0093BAB-35CC-425B-9BA9-1993C149C5B5}"/>
                </a:ext>
              </a:extLst>
            </p:cNvPr>
            <p:cNvCxnSpPr>
              <a:cxnSpLocks/>
            </p:cNvCxnSpPr>
            <p:nvPr/>
          </p:nvCxnSpPr>
          <p:spPr>
            <a:xfrm>
              <a:off x="3191747" y="3142766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3CC08F4-8B1C-4776-A7AF-491FD389AE4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318" y="296571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E9B521E-F4CA-48D6-99E4-5BD7B4A7AD8C}"/>
                </a:ext>
              </a:extLst>
            </p:cNvPr>
            <p:cNvCxnSpPr>
              <a:cxnSpLocks/>
            </p:cNvCxnSpPr>
            <p:nvPr/>
          </p:nvCxnSpPr>
          <p:spPr>
            <a:xfrm>
              <a:off x="3191885" y="27815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C77CC57-2ED1-4A77-896A-61E3785F618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456" y="260450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30EB67-FFD9-4055-A012-EA4AC0C39117}"/>
                </a:ext>
              </a:extLst>
            </p:cNvPr>
            <p:cNvCxnSpPr>
              <a:cxnSpLocks/>
            </p:cNvCxnSpPr>
            <p:nvPr/>
          </p:nvCxnSpPr>
          <p:spPr>
            <a:xfrm>
              <a:off x="3191885" y="2422676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4EE819B-5CDD-4762-A42D-10BB8432D1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456" y="224562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35324A7-06C2-4372-A879-C080D20C9E0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71453" y="354794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F0C759E-0148-4A72-A12C-DB7AC9CB0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6331" y="3232687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87E0A32-2F18-4522-991B-0BF6678D2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331" y="3051963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177B7C0-F25A-481D-9052-A25A08506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4962" y="3409839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12B1873-BD29-4791-AF28-47C0C2785EEF}"/>
                </a:ext>
              </a:extLst>
            </p:cNvPr>
            <p:cNvCxnSpPr>
              <a:cxnSpLocks/>
            </p:cNvCxnSpPr>
            <p:nvPr/>
          </p:nvCxnSpPr>
          <p:spPr>
            <a:xfrm>
              <a:off x="4631625" y="349807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E04576C-191F-4C2A-80E2-5C1E902FBDEA}"/>
                </a:ext>
              </a:extLst>
            </p:cNvPr>
            <p:cNvCxnSpPr>
              <a:cxnSpLocks/>
            </p:cNvCxnSpPr>
            <p:nvPr/>
          </p:nvCxnSpPr>
          <p:spPr>
            <a:xfrm>
              <a:off x="4629779" y="33210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4E3A194-6934-4699-BF67-C319281ED2E6}"/>
                </a:ext>
              </a:extLst>
            </p:cNvPr>
            <p:cNvCxnSpPr>
              <a:cxnSpLocks/>
            </p:cNvCxnSpPr>
            <p:nvPr/>
          </p:nvCxnSpPr>
          <p:spPr>
            <a:xfrm>
              <a:off x="4631625" y="313919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EA2B1D0-4348-42E2-8807-3BDBE7443BCD}"/>
                </a:ext>
              </a:extLst>
            </p:cNvPr>
            <p:cNvCxnSpPr>
              <a:cxnSpLocks/>
            </p:cNvCxnSpPr>
            <p:nvPr/>
          </p:nvCxnSpPr>
          <p:spPr>
            <a:xfrm>
              <a:off x="4630196" y="296214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1496024-49C0-4B01-BFE7-F6223BC736A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71812" y="282536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AB6D88A-F738-493F-8430-92F55ED6EE9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11453" y="28265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1B00917-9D81-422B-BAC7-B63A2973C62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71812" y="291952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7E51FC1-B34C-4D3D-8966-489FDA491CA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11453" y="292071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DD33816-7094-4397-A81C-005EECB27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5708" y="34134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9F00A-1DE5-4AFA-9220-95A9EC4D7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4216" y="341222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C959564-B5CC-43AF-9D13-9DCEEC2DC70A}"/>
              </a:ext>
            </a:extLst>
          </p:cNvPr>
          <p:cNvGrpSpPr/>
          <p:nvPr/>
        </p:nvGrpSpPr>
        <p:grpSpPr>
          <a:xfrm rot="420000">
            <a:off x="6187955" y="2509096"/>
            <a:ext cx="5760000" cy="1445430"/>
            <a:chOff x="6123172" y="2155951"/>
            <a:chExt cx="5760000" cy="144543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57D8F1-2F53-4E58-A638-988317842B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3172" y="3601381"/>
              <a:ext cx="57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36AA68-9803-4BD0-82E3-444E8A74955A}"/>
                </a:ext>
              </a:extLst>
            </p:cNvPr>
            <p:cNvGrpSpPr/>
            <p:nvPr/>
          </p:nvGrpSpPr>
          <p:grpSpPr>
            <a:xfrm>
              <a:off x="6301703" y="2155951"/>
              <a:ext cx="5398698" cy="1444239"/>
              <a:chOff x="6301703" y="2155951"/>
              <a:chExt cx="5398698" cy="1444239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1858E3A-EC00-4824-90EA-36606DE7D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2135" y="2879211"/>
                <a:ext cx="0" cy="72000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645FDE2-5EFA-4599-A3C7-13F5C13E94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102211" y="3418568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7EC2EB7-4D43-47CA-8841-A8E6221084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663248" y="3419000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B8180A9-3417-46DD-829E-BF84636F1B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256703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53EE8A5-3FE3-42EC-B4C0-1CD445C6EE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616146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881E122-789A-4D0D-8765-51E090AC9E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977970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760E810-9EE2-4F78-96FB-55E1D64B98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337413" y="35551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F5EBD20-BE47-49A4-8A15-8C9BFCD33B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696856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25115AD-B8C2-4EE6-A4E3-B11A1A8551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057489" y="355356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5BAC776-87EB-499F-85BD-E2F4E16D7C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416932" y="355400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1EE3642-47FF-4610-AB42-B943D9B90F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392615" y="35097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9EF40FD-DD51-419F-814C-58A8BA757B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111501" y="3509432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498511A-ECA7-496B-B1E2-328751E598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831577" y="35097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95D7712-7749-4FB0-BA70-55E2B5074F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552291" y="35097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8249D0A-6D16-4CC0-AD55-71A232DA3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993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A9E839A-D163-4381-9A67-67452F460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6137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72D8BF6-934A-45CC-8896-057B7BABF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6280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AEB556B-E0AC-43D3-A37F-1553C590D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6567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9AB8801-A99A-4864-973F-12C39929B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6711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EBAA5B7-0D84-4736-AD36-5A3E65B3B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6854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BDD9D58-D5F9-41EB-9218-655E83209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566" y="333184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51B6AC-9F21-43B7-B8D0-FBA30D8FA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8140" y="333184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876CC35-E724-41BC-8D2B-D72B253BAA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777291" y="35551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674305B-268B-47C8-83A2-F8024E5B78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413" y="3239934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B94A6AA-60BA-4210-8F26-BDA9C23254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2413" y="3059210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1DCD2CD-6923-4516-8D51-899E9E2DF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3783" y="3417086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0054AD4-1344-4E4D-A070-80F129F7D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7119" y="350532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D30438E-934A-418E-8CDA-588F08646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8966" y="332826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10BEC89-DD8C-4FD2-B27E-8D2DA8054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7119" y="314644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ECF3F1D-10D8-4A3B-B5CC-D6CAF3321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8548" y="29693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A3D2ED9-2AC2-499F-AB42-C7512D4890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93037" y="34206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086714C-58A0-41D8-92C4-2257F557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4529" y="341946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4665348-0310-43E8-886A-5077E1DDEB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9813" y="2155951"/>
                <a:ext cx="0" cy="1438216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92EAF6F-0BDB-4735-AAE1-C55385AC61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9970" y="2876001"/>
                <a:ext cx="0" cy="72000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B8F8037-ACAD-4E1D-B19A-9D5847CFE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9813" y="2878847"/>
                <a:ext cx="72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D51ACE4-1A10-4516-960C-BC8CAD622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9813" y="3240295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DE86417-7543-485A-8577-FD47C65A8D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539893" y="3415358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C680D36-DE64-4A9C-A854-1C155CABA7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978856" y="3415790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2D026F0-1E4F-4FFC-80A5-D600D9BAB0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655401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C329970-0A69-44B8-BB37-F3E46D6609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95958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DAA5FC5-479D-4E18-8E71-2E3C2B23FC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934134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CC47202-9AC8-476D-B5D5-3947A329FB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574691" y="355198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14F2EA7-95D3-4AC8-B86B-568C216619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215248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584516-03FE-4665-955B-31ED93ED06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854615" y="35503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38AEBC9-9747-48A3-AFC2-6868199BE67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495172" y="35507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6965DE2-6F2E-477D-8A15-6C99402820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429489" y="35065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031550A-3E1A-4E6D-90BA-A86208A463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710603" y="3506222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C64C69F-B09E-48F5-88B1-D31C14ABA3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990527" y="35065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488C7A2-7C07-480F-897E-DD0D30608B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269813" y="35065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33048B6-B777-4BF1-B3C5-D46E22F9B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9813" y="2517399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ABC1047-B016-4913-8726-A844BA27B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2336675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698855E-7E32-4A2E-85AF-EDBDDA05B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2698123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0BB4EFD5-BDDD-414E-B1F5-AC8F36C38A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305957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34C4DE9-32B1-49E9-93B5-010731D31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34174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E0FB46E-8C13-4C7C-8E31-953C36460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6111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B81059DC-E57C-47B2-A961-E5DFBECE2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5968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78B171E3-D4C3-43B7-AF7C-6F607C90F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5824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48B98F3-7E8D-41BA-A20A-119AE1E82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5537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1A7E563-CD2F-4C92-95EA-796AA07CA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5394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2A8CCA44-6E61-4002-8058-2D063B897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250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AF79154F-1F03-4CDA-B5E0-0C04B4034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107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24DB2CB6-AC67-4FD9-B37F-AFEB29FEE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4539" y="332863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7C3D5AA-C498-4837-A44B-3D7084005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3965" y="332863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9202628B-49BE-4A98-A5E1-1A9C1DCA9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261" y="332863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FAB4BF7-E77D-49FD-B462-F9037390A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107" y="3146803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28CA31E-A0F0-4BCF-914D-4AFC59243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678" y="296975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45DB8F2-5ACF-47C7-8E50-70F7C4691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245" y="27855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1DA98F3-4835-444E-8503-66330CF78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816" y="260854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A64CBF67-E5C0-4FBC-8000-70AB64F8D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245" y="2426713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A1C2A8C-4845-4D22-AC65-E2579D76B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816" y="224966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B4F210C-D567-4F33-8ABD-BBDD0866D6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134813" y="355198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5EDF220-72BE-4B94-B694-361B6A3FF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9691" y="3236724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920F89D-C0DF-4839-846E-F9D023AB37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9691" y="3056000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E9B04F1-66D6-44DB-84F2-AFB695E78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8322" y="3413876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1EFE6418-A7FC-428E-A421-021FBE2D3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4985" y="350211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9254D0CD-D0FD-4694-88E2-526C6E168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3139" y="33250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464B034C-32A1-4FF8-9BE2-3E58842E8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4985" y="314323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A44F0E37-3C3E-4557-AC62-7AAB33FD5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3556" y="296618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0B75A2E-30C7-4E52-A1A8-57BE83CD1B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135172" y="282940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720B536-0933-4BE0-B954-A63971B6E4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774813" y="28305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7C84D9D4-6669-4431-A9CA-B3565AB16E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135172" y="292356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A6B21C38-448D-459E-804F-F8D3D727A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774813" y="292475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EBB0595A-F3E1-4EE9-94F2-B1CEBC7D42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9068" y="34174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E2996C3-BA89-4C02-9FAE-F22B5AB8BA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67576" y="341625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24C6B1A-BF6F-473A-885A-F8E68A86085C}"/>
              </a:ext>
            </a:extLst>
          </p:cNvPr>
          <p:cNvGrpSpPr/>
          <p:nvPr/>
        </p:nvGrpSpPr>
        <p:grpSpPr>
          <a:xfrm>
            <a:off x="5404283" y="705512"/>
            <a:ext cx="1438282" cy="2881108"/>
            <a:chOff x="5396663" y="705512"/>
            <a:chExt cx="1438282" cy="2881108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FF05714-B5EB-46DF-9AAD-4578594F4B9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76664" y="2146620"/>
              <a:ext cx="28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E72ECB2-0723-49D4-9F67-BE6D93A10C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36259" y="2687815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5D0DFEE-186A-49B0-B47E-37784E955C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5939" y="2507101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7B78943-8383-4497-A82D-1095A144D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6154" y="3226582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CF4C2FE-76F3-4236-BC62-562DA59D2A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194" y="3406898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52D122-0F9C-4F35-AA65-295A940FC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031" y="3047456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C7868A2-8B5D-4FD3-B74B-3B77488A6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194" y="2687417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D72DFC7-97EE-407B-8949-6EE6970F9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194" y="2327061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A67D259-5535-479E-A6F7-27AF2252BD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46619" y="286700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359F2E8-5701-41E9-92E7-EF7A9ED86F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54867" y="1790097"/>
              <a:ext cx="0" cy="716407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3F1141F-D788-429E-8C25-2822571651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34660" y="1248898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A9C6DB6-3618-4FC3-AB56-DCCCA79E78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76754" y="2148300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AA9BF4A-3CB1-4D4A-8088-6918553E0C6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46799" y="214830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D61C798-C1CE-43E3-83FB-BDD966E1F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0" y="1788260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D3CCA58-A7DA-4EC2-AF14-742DDF686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555" y="1068779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145225B6-B82B-44E4-86A1-703E7C137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95" y="888462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A648AD2-81F6-42E7-9F3A-D9445DD3D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432" y="1247905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1B506623-0879-4A31-A7C7-B3495BB7B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95" y="1607943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87C7ED5-7934-4775-84A1-343E1C6F9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95" y="1968300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577590C-780B-45DB-B6C4-0E586C4B99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86709" y="214830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378C780-8AAC-4835-BCF9-F15E14098A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45020" y="142836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CAEC577-01F9-4E86-BB9B-C6B856A510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9709" y="2058121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6499A8B-8C17-4280-94D0-45D0A96F3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0302" y="2238300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923B946-913E-4B75-81B9-D14A9F6B7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6612" y="2058121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8010C0C-2B00-4FBA-9690-8C8F3AC6B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205" y="2238300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9C95E6C-BFAF-45EE-80C0-073DF996591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674945" y="2145512"/>
              <a:ext cx="28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BC7615CB-3081-4571-938A-F5F81E32ED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95350" y="2686707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7B88E2E-B71E-43C4-BD40-21BBE998BD38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46" y="2505993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8D51888-8763-4107-9376-8C587E185B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6131" y="3225474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285EBD4-6872-43EA-ACEF-9416BD532BE2}"/>
                </a:ext>
              </a:extLst>
            </p:cNvPr>
            <p:cNvCxnSpPr>
              <a:cxnSpLocks/>
            </p:cNvCxnSpPr>
            <p:nvPr/>
          </p:nvCxnSpPr>
          <p:spPr>
            <a:xfrm>
              <a:off x="6115753" y="3405791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52D8B664-5450-4D98-87E1-59F64B1BEF76}"/>
                </a:ext>
              </a:extLst>
            </p:cNvPr>
            <p:cNvCxnSpPr>
              <a:cxnSpLocks/>
            </p:cNvCxnSpPr>
            <p:nvPr/>
          </p:nvCxnSpPr>
          <p:spPr>
            <a:xfrm>
              <a:off x="6115916" y="3046348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7A9AD106-327E-433D-BE5F-6055D29E98B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753" y="2686309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DA3C1C2-3E59-45B4-943C-76DF0752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15753" y="2325953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890422-F2F3-4460-BE5D-C0CDBC4079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4990" y="2865892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9BB57B6-9DDB-4D14-BB1B-A716984226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76742" y="1788989"/>
              <a:ext cx="0" cy="716407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67FC5B40-A259-4FEF-B309-715033B3402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96949" y="1247790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D8E3A59B-74B1-4F61-A318-F60A016879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94855" y="2147192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2A84E1B-11A0-4145-B83E-DB4E3A392D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4810" y="2147192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45899421-D277-4565-9FB9-F0FC24707279}"/>
                </a:ext>
              </a:extLst>
            </p:cNvPr>
            <p:cNvCxnSpPr>
              <a:cxnSpLocks/>
            </p:cNvCxnSpPr>
            <p:nvPr/>
          </p:nvCxnSpPr>
          <p:spPr>
            <a:xfrm>
              <a:off x="6117945" y="1787152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0BA6181E-7655-4831-B097-59CDFE04AD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7730" y="1067671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9AD81FD-961E-4F47-81B9-D783EEB2B179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52" y="887354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707CAE3-52FB-4656-A931-31176AA42D3E}"/>
                </a:ext>
              </a:extLst>
            </p:cNvPr>
            <p:cNvCxnSpPr>
              <a:cxnSpLocks/>
            </p:cNvCxnSpPr>
            <p:nvPr/>
          </p:nvCxnSpPr>
          <p:spPr>
            <a:xfrm>
              <a:off x="6117515" y="1246797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100673C-EB6E-4925-B68B-BD32C56D6B12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52" y="1606835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EEFDE74-F0FF-4F12-ABA8-C787D8641ADA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52" y="1967192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E1AA83-825C-4AF2-B4F2-AC9A8E1447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64900" y="2147192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1A7EDB63-F764-422A-A13B-8DD3C4382E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6589" y="1427253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8757A4D-C262-445B-A59B-6BA57F5C71C6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69" y="2057013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B8DC4E8B-70E5-4018-936B-9CA1CC87FAA8}"/>
                </a:ext>
              </a:extLst>
            </p:cNvPr>
            <p:cNvCxnSpPr>
              <a:cxnSpLocks/>
            </p:cNvCxnSpPr>
            <p:nvPr/>
          </p:nvCxnSpPr>
          <p:spPr>
            <a:xfrm>
              <a:off x="6476476" y="2237192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E983B945-F092-4694-8009-72DB7958A341}"/>
                </a:ext>
              </a:extLst>
            </p:cNvPr>
            <p:cNvCxnSpPr>
              <a:cxnSpLocks/>
            </p:cNvCxnSpPr>
            <p:nvPr/>
          </p:nvCxnSpPr>
          <p:spPr>
            <a:xfrm>
              <a:off x="6430166" y="2057013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5C2AC56-2F69-4317-BDFB-CB78645D8FD1}"/>
                </a:ext>
              </a:extLst>
            </p:cNvPr>
            <p:cNvCxnSpPr>
              <a:cxnSpLocks/>
            </p:cNvCxnSpPr>
            <p:nvPr/>
          </p:nvCxnSpPr>
          <p:spPr>
            <a:xfrm>
              <a:off x="6429573" y="2237192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2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EBA96-5083-41AD-9681-21E42A91F3AD}"/>
              </a:ext>
            </a:extLst>
          </p:cNvPr>
          <p:cNvGrpSpPr/>
          <p:nvPr/>
        </p:nvGrpSpPr>
        <p:grpSpPr>
          <a:xfrm>
            <a:off x="359812" y="2151914"/>
            <a:ext cx="5760000" cy="1445430"/>
            <a:chOff x="359812" y="2151914"/>
            <a:chExt cx="5760000" cy="144543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940042-B206-4AB2-A927-A781F376780E}"/>
                </a:ext>
              </a:extLst>
            </p:cNvPr>
            <p:cNvCxnSpPr>
              <a:cxnSpLocks/>
            </p:cNvCxnSpPr>
            <p:nvPr/>
          </p:nvCxnSpPr>
          <p:spPr>
            <a:xfrm>
              <a:off x="359812" y="3597344"/>
              <a:ext cx="57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206C7E-0C6A-4826-A631-B825D7F1D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775" y="2875174"/>
              <a:ext cx="0" cy="72000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EA8900-3A0E-42E2-A2C1-9BF99927E35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38851" y="3414531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D2127-AE19-47A2-B804-F4EE874F175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99888" y="3414963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95039-2317-476C-B71F-ED2369C3EA9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3343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60EDBC-012C-46C5-87E6-319134BA270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52786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EFCAE5-DC9E-41CF-A59A-EBAB2976091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214610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37B78F-D93F-443E-99AC-4DCD81C83E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574053" y="35511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9407C4-D9DA-49D1-BAC6-AC14888CDEE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33496" y="35507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274EB9-CE0C-4221-B78A-9025790913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94129" y="354953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8660CD-F834-41A0-985B-7480DDF5C8D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53572" y="354996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7FFF256-09C1-4E0E-AC5C-285DD6A448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29255" y="35057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9994DA-11E5-432E-957D-7EABDF7B075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8141" y="3505395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7F29F4-6B38-43C2-BC3D-108FEDF9CDD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068217" y="35057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F85A84-7AA6-4BBF-A15B-F56B3E6B9E4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88931" y="35057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1BEC61-30A3-4EB0-9DE9-F2C45C99F4FD}"/>
                </a:ext>
              </a:extLst>
            </p:cNvPr>
            <p:cNvCxnSpPr>
              <a:cxnSpLocks/>
            </p:cNvCxnSpPr>
            <p:nvPr/>
          </p:nvCxnSpPr>
          <p:spPr>
            <a:xfrm>
              <a:off x="672633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A912E1-BF6A-4E24-AEFA-4C7C049FB44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777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E95B84C-0511-476B-AAFD-AE39551F2732}"/>
                </a:ext>
              </a:extLst>
            </p:cNvPr>
            <p:cNvCxnSpPr>
              <a:cxnSpLocks/>
            </p:cNvCxnSpPr>
            <p:nvPr/>
          </p:nvCxnSpPr>
          <p:spPr>
            <a:xfrm>
              <a:off x="1392920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816F609-CE34-4952-94EE-EA31377466B9}"/>
                </a:ext>
              </a:extLst>
            </p:cNvPr>
            <p:cNvCxnSpPr>
              <a:cxnSpLocks/>
            </p:cNvCxnSpPr>
            <p:nvPr/>
          </p:nvCxnSpPr>
          <p:spPr>
            <a:xfrm>
              <a:off x="2113207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DB1EAC-2EA8-48C1-9961-D91040D5D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73351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427660-1977-4F77-B390-70A29C2199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3494" y="35048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E56133-FBC8-4D13-813A-7852DDE020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06" y="332780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1338870-1E8D-480E-9091-1402C62AC1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4780" y="332780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566189-1141-4973-B90E-9B0519741EA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13931" y="35511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8462621-2D71-4269-AB84-0BBE8D531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9053" y="3235897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C9CE242-31A6-4A0C-8747-30D4616C0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053" y="3055173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7007E6-E32B-41C0-BFC4-C9028EB5C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23" y="3413049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276716-574C-43CB-B991-EE1E1639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753759" y="350128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B599885-A063-491C-B822-88DFACDC2F62}"/>
                </a:ext>
              </a:extLst>
            </p:cNvPr>
            <p:cNvCxnSpPr>
              <a:cxnSpLocks/>
            </p:cNvCxnSpPr>
            <p:nvPr/>
          </p:nvCxnSpPr>
          <p:spPr>
            <a:xfrm>
              <a:off x="1755606" y="332423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823F4B9-4C64-4DB5-906A-32EBFEFEB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53759" y="314240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492F503-8244-4AEC-AADE-8B7A152F5944}"/>
                </a:ext>
              </a:extLst>
            </p:cNvPr>
            <p:cNvCxnSpPr>
              <a:cxnSpLocks/>
            </p:cNvCxnSpPr>
            <p:nvPr/>
          </p:nvCxnSpPr>
          <p:spPr>
            <a:xfrm>
              <a:off x="1755188" y="29653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17840B3-8024-4A90-B330-537751268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9677" y="341662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6C183C-70C0-4BC8-BA92-BED7D3FFB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169" y="341543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8241A09-D83B-4E46-B5A4-1847FE7A5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6453" y="2151914"/>
              <a:ext cx="0" cy="1438216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0B2081C-3E1A-47FE-B91C-DDD98471F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610" y="2871964"/>
              <a:ext cx="0" cy="72000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0C38610-AEE6-4491-8B21-22CF75E90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6453" y="2874810"/>
              <a:ext cx="72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7FED7E6-26F8-453C-94A0-151A9E358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6453" y="3236258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84C072D-D8D1-4262-A67D-808E25E32D6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776533" y="3411321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17053C-DE8F-4BB8-B31D-E44FDD6A9A4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215496" y="3411753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9D38277-0BA1-41FD-B060-7BC72AFF42B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892041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0C98EE6-C1F1-4E3C-B3A3-EB0A0140348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532598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E2C6531-E170-40F6-B6AA-24D1734B555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170774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01EAA9-1E8C-4310-9BEE-E04742115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11331" y="354794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D4C801A-4145-4569-B5FE-88542B07BAF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51888" y="354751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9D7633F-A9FB-4826-B1F0-1DDBA04AD9C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091255" y="35463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DB89E3-CD90-4868-92A0-24130D60385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731812" y="354675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F738345-0D9D-46EB-AD95-147B435B6AF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666129" y="35025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566E19A-8C2C-4312-A7C7-9B31A05C6C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47243" y="3502185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669E54D-BDD0-4C45-ACD7-7E7B8C94B77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227167" y="35025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7AF889D-FFD0-4C3F-BF74-6C500478A37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06453" y="35025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BD7D5A3-2EE8-4251-9757-8F7E705B5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6453" y="2513362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00AC414-6280-454C-9894-11F544265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2332638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3FBEF52-80DA-4A00-A025-EF624AFCA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2694086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88E53DB-3B06-435A-9E06-276E96C01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3055534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3F76A6-8034-4195-979B-7B2E9F8C0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6453" y="34134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62C7B0E-757D-4DDD-95E5-26EC37EB403D}"/>
                </a:ext>
              </a:extLst>
            </p:cNvPr>
            <p:cNvCxnSpPr>
              <a:cxnSpLocks/>
            </p:cNvCxnSpPr>
            <p:nvPr/>
          </p:nvCxnSpPr>
          <p:spPr>
            <a:xfrm>
              <a:off x="5712751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5B0B0DE-FB25-4F15-89B1-20E7F136D67E}"/>
                </a:ext>
              </a:extLst>
            </p:cNvPr>
            <p:cNvCxnSpPr>
              <a:cxnSpLocks/>
            </p:cNvCxnSpPr>
            <p:nvPr/>
          </p:nvCxnSpPr>
          <p:spPr>
            <a:xfrm>
              <a:off x="5352608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53D9DD1-1341-451D-94B4-D6735A0143C6}"/>
                </a:ext>
              </a:extLst>
            </p:cNvPr>
            <p:cNvCxnSpPr>
              <a:cxnSpLocks/>
            </p:cNvCxnSpPr>
            <p:nvPr/>
          </p:nvCxnSpPr>
          <p:spPr>
            <a:xfrm>
              <a:off x="4992464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67FE90F-94D3-41BE-82D7-193C8C27F43E}"/>
                </a:ext>
              </a:extLst>
            </p:cNvPr>
            <p:cNvCxnSpPr>
              <a:cxnSpLocks/>
            </p:cNvCxnSpPr>
            <p:nvPr/>
          </p:nvCxnSpPr>
          <p:spPr>
            <a:xfrm>
              <a:off x="4272177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51F5CA-784C-451B-9D06-0855C4515516}"/>
                </a:ext>
              </a:extLst>
            </p:cNvPr>
            <p:cNvCxnSpPr>
              <a:cxnSpLocks/>
            </p:cNvCxnSpPr>
            <p:nvPr/>
          </p:nvCxnSpPr>
          <p:spPr>
            <a:xfrm>
              <a:off x="3912034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783538-D891-4539-A58A-179F995696B3}"/>
                </a:ext>
              </a:extLst>
            </p:cNvPr>
            <p:cNvCxnSpPr>
              <a:cxnSpLocks/>
            </p:cNvCxnSpPr>
            <p:nvPr/>
          </p:nvCxnSpPr>
          <p:spPr>
            <a:xfrm>
              <a:off x="3551890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0B1086E-D27B-43C0-98F1-73183AE482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1747" y="350164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2AA8B9E-A9F7-4545-B5A9-A61F7DE3C81D}"/>
                </a:ext>
              </a:extLst>
            </p:cNvPr>
            <p:cNvCxnSpPr>
              <a:cxnSpLocks/>
            </p:cNvCxnSpPr>
            <p:nvPr/>
          </p:nvCxnSpPr>
          <p:spPr>
            <a:xfrm>
              <a:off x="5351179" y="332459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E2E0444-EFEF-4D90-A431-3C444C21B7D1}"/>
                </a:ext>
              </a:extLst>
            </p:cNvPr>
            <p:cNvCxnSpPr>
              <a:cxnSpLocks/>
            </p:cNvCxnSpPr>
            <p:nvPr/>
          </p:nvCxnSpPr>
          <p:spPr>
            <a:xfrm>
              <a:off x="3910605" y="332459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251F448-7BF3-44A9-AD80-CAF999BE2FE6}"/>
                </a:ext>
              </a:extLst>
            </p:cNvPr>
            <p:cNvCxnSpPr>
              <a:cxnSpLocks/>
            </p:cNvCxnSpPr>
            <p:nvPr/>
          </p:nvCxnSpPr>
          <p:spPr>
            <a:xfrm>
              <a:off x="3189901" y="332459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0093BAB-35CC-425B-9BA9-1993C149C5B5}"/>
                </a:ext>
              </a:extLst>
            </p:cNvPr>
            <p:cNvCxnSpPr>
              <a:cxnSpLocks/>
            </p:cNvCxnSpPr>
            <p:nvPr/>
          </p:nvCxnSpPr>
          <p:spPr>
            <a:xfrm>
              <a:off x="3191747" y="3142766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3CC08F4-8B1C-4776-A7AF-491FD389AE4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318" y="296571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E9B521E-F4CA-48D6-99E4-5BD7B4A7AD8C}"/>
                </a:ext>
              </a:extLst>
            </p:cNvPr>
            <p:cNvCxnSpPr>
              <a:cxnSpLocks/>
            </p:cNvCxnSpPr>
            <p:nvPr/>
          </p:nvCxnSpPr>
          <p:spPr>
            <a:xfrm>
              <a:off x="3191885" y="27815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C77CC57-2ED1-4A77-896A-61E3785F618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456" y="260450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C30EB67-FFD9-4055-A012-EA4AC0C39117}"/>
                </a:ext>
              </a:extLst>
            </p:cNvPr>
            <p:cNvCxnSpPr>
              <a:cxnSpLocks/>
            </p:cNvCxnSpPr>
            <p:nvPr/>
          </p:nvCxnSpPr>
          <p:spPr>
            <a:xfrm>
              <a:off x="3191885" y="2422676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4EE819B-5CDD-4762-A42D-10BB8432D1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456" y="224562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35324A7-06C2-4372-A879-C080D20C9E0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71453" y="354794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F0C759E-0148-4A72-A12C-DB7AC9CB0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6331" y="3232687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87E0A32-2F18-4522-991B-0BF6678D2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331" y="3051963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177B7C0-F25A-481D-9052-A25A08506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4962" y="3409839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12B1873-BD29-4791-AF28-47C0C2785EEF}"/>
                </a:ext>
              </a:extLst>
            </p:cNvPr>
            <p:cNvCxnSpPr>
              <a:cxnSpLocks/>
            </p:cNvCxnSpPr>
            <p:nvPr/>
          </p:nvCxnSpPr>
          <p:spPr>
            <a:xfrm>
              <a:off x="4631625" y="349807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E04576C-191F-4C2A-80E2-5C1E902FBDEA}"/>
                </a:ext>
              </a:extLst>
            </p:cNvPr>
            <p:cNvCxnSpPr>
              <a:cxnSpLocks/>
            </p:cNvCxnSpPr>
            <p:nvPr/>
          </p:nvCxnSpPr>
          <p:spPr>
            <a:xfrm>
              <a:off x="4629779" y="3321021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4E3A194-6934-4699-BF67-C319281ED2E6}"/>
                </a:ext>
              </a:extLst>
            </p:cNvPr>
            <p:cNvCxnSpPr>
              <a:cxnSpLocks/>
            </p:cNvCxnSpPr>
            <p:nvPr/>
          </p:nvCxnSpPr>
          <p:spPr>
            <a:xfrm>
              <a:off x="4631625" y="313919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EA2B1D0-4348-42E2-8807-3BDBE7443BCD}"/>
                </a:ext>
              </a:extLst>
            </p:cNvPr>
            <p:cNvCxnSpPr>
              <a:cxnSpLocks/>
            </p:cNvCxnSpPr>
            <p:nvPr/>
          </p:nvCxnSpPr>
          <p:spPr>
            <a:xfrm>
              <a:off x="4630196" y="2962143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1496024-49C0-4B01-BFE7-F6223BC736A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71812" y="282536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AB6D88A-F738-493F-8430-92F55ED6EE9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11453" y="2826555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1B00917-9D81-422B-BAC7-B63A2973C62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371812" y="291952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7E51FC1-B34C-4D3D-8966-489FDA491CA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11453" y="2920714"/>
              <a:ext cx="9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DD33816-7094-4397-A81C-005EECB27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5708" y="341341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2C9F00A-1DE5-4AFA-9220-95A9EC4D7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4216" y="341222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C959564-B5CC-43AF-9D13-9DCEEC2DC70A}"/>
              </a:ext>
            </a:extLst>
          </p:cNvPr>
          <p:cNvGrpSpPr/>
          <p:nvPr/>
        </p:nvGrpSpPr>
        <p:grpSpPr>
          <a:xfrm rot="420000">
            <a:off x="6194614" y="2510202"/>
            <a:ext cx="5760000" cy="1445430"/>
            <a:chOff x="6123172" y="2155951"/>
            <a:chExt cx="5760000" cy="144543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57D8F1-2F53-4E58-A638-988317842B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3172" y="3601381"/>
              <a:ext cx="57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36AA68-9803-4BD0-82E3-444E8A74955A}"/>
                </a:ext>
              </a:extLst>
            </p:cNvPr>
            <p:cNvGrpSpPr/>
            <p:nvPr/>
          </p:nvGrpSpPr>
          <p:grpSpPr>
            <a:xfrm>
              <a:off x="6301703" y="2155951"/>
              <a:ext cx="5398698" cy="1444239"/>
              <a:chOff x="6301703" y="2155951"/>
              <a:chExt cx="5398698" cy="1444239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1858E3A-EC00-4824-90EA-36606DE7D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2135" y="2879211"/>
                <a:ext cx="0" cy="72000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645FDE2-5EFA-4599-A3C7-13F5C13E94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102211" y="3418568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7EC2EB7-4D43-47CA-8841-A8E6221084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663248" y="3419000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B8180A9-3417-46DD-829E-BF84636F1B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256703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53EE8A5-3FE3-42EC-B4C0-1CD445C6EE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616146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881E122-789A-4D0D-8765-51E090AC9E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977970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760E810-9EE2-4F78-96FB-55E1D64B98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337413" y="35551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F5EBD20-BE47-49A4-8A15-8C9BFCD33B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696856" y="35547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25115AD-B8C2-4EE6-A4E3-B11A1A8551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057489" y="355356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5BAC776-87EB-499F-85BD-E2F4E16D7C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416932" y="355400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1EE3642-47FF-4610-AB42-B943D9B90F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392615" y="35097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9EF40FD-DD51-419F-814C-58A8BA757B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111501" y="3509432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498511A-ECA7-496B-B1E2-328751E598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831577" y="35097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95D7712-7749-4FB0-BA70-55E2B5074F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552291" y="35097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8249D0A-6D16-4CC0-AD55-71A232DA3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993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A9E839A-D163-4381-9A67-67452F460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6137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72D8BF6-934A-45CC-8896-057B7BABF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6280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AEB556B-E0AC-43D3-A37F-1553C590D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6567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9AB8801-A99A-4864-973F-12C39929B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6711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EBAA5B7-0D84-4736-AD36-5A3E65B3B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6854" y="35088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BDD9D58-D5F9-41EB-9218-655E83209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566" y="333184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51B6AC-9F21-43B7-B8D0-FBA30D8FA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8140" y="333184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876CC35-E724-41BC-8D2B-D72B253BAA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777291" y="35551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674305B-268B-47C8-83A2-F8024E5B78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413" y="3239934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B94A6AA-60BA-4210-8F26-BDA9C23254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2413" y="3059210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1DCD2CD-6923-4516-8D51-899E9E2DF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3783" y="3417086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0054AD4-1344-4E4D-A070-80F129F7D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7119" y="350532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D30438E-934A-418E-8CDA-588F08646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8966" y="332826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10BEC89-DD8C-4FD2-B27E-8D2DA8054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7119" y="314644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ECF3F1D-10D8-4A3B-B5CC-D6CAF3321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8548" y="29693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A3D2ED9-2AC2-499F-AB42-C7512D4890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93037" y="342065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086714C-58A0-41D8-92C4-2257F557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4529" y="341946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4665348-0310-43E8-886A-5077E1DDEB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9813" y="2155951"/>
                <a:ext cx="0" cy="1438216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92EAF6F-0BDB-4735-AAE1-C55385AC61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9970" y="2876001"/>
                <a:ext cx="0" cy="72000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B8F8037-ACAD-4E1D-B19A-9D5847CFE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9813" y="2878847"/>
                <a:ext cx="72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D51ACE4-1A10-4516-960C-BC8CAD622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9813" y="3240295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DE86417-7543-485A-8577-FD47C65A8D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539893" y="3415358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C680D36-DE64-4A9C-A854-1C155CABA7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978856" y="3415790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2D026F0-1E4F-4FFC-80A5-D600D9BAB0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655401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C329970-0A69-44B8-BB37-F3E46D6609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295958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DAA5FC5-479D-4E18-8E71-2E3C2B23FC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934134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CC47202-9AC8-476D-B5D5-3947A329FB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574691" y="355198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14F2EA7-95D3-4AC8-B86B-568C216619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215248" y="355154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584516-03FE-4665-955B-31ED93ED06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854615" y="35503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38AEBC9-9747-48A3-AFC2-6868199BE67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495172" y="355079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6965DE2-6F2E-477D-8A15-6C99402820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429489" y="35065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031550A-3E1A-4E6D-90BA-A86208A463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710603" y="3506222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C64C69F-B09E-48F5-88B1-D31C14ABA3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990527" y="35065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488C7A2-7C07-480F-897E-DD0D30608B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269813" y="35065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33048B6-B777-4BF1-B3C5-D46E22F9B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9813" y="2517399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ABC1047-B016-4913-8726-A844BA27B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2336675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698855E-7E32-4A2E-85AF-EDBDDA05B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2698123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0BB4EFD5-BDDD-414E-B1F5-AC8F36C38A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3059571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34C4DE9-32B1-49E9-93B5-010731D31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9813" y="34174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E0FB46E-8C13-4C7C-8E31-953C36460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6111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B81059DC-E57C-47B2-A961-E5DFBECE2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5968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78B171E3-D4C3-43B7-AF7C-6F607C90F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5824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48B98F3-7E8D-41BA-A20A-119AE1E82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5537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1A7E563-CD2F-4C92-95EA-796AA07CA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5394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2A8CCA44-6E61-4002-8058-2D063B897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250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AF79154F-1F03-4CDA-B5E0-0C04B4034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107" y="350568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24DB2CB6-AC67-4FD9-B37F-AFEB29FEE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4539" y="332863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7C3D5AA-C498-4837-A44B-3D7084005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3965" y="332863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9202628B-49BE-4A98-A5E1-1A9C1DCA9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261" y="332863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FAB4BF7-E77D-49FD-B462-F9037390A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107" y="3146803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28CA31E-A0F0-4BCF-914D-4AFC59243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678" y="296975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45DB8F2-5ACF-47C7-8E50-70F7C4691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245" y="27855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1DA98F3-4835-444E-8503-66330CF78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816" y="260854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A64CBF67-E5C0-4FBC-8000-70AB64F8D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5245" y="2426713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A1C2A8C-4845-4D22-AC65-E2579D76B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816" y="224966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B4F210C-D567-4F33-8ABD-BBDD0866D6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134813" y="355198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5EDF220-72BE-4B94-B694-361B6A3FF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9691" y="3236724"/>
                <a:ext cx="36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920F89D-C0DF-4839-846E-F9D023AB37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9691" y="3056000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E9B04F1-66D6-44DB-84F2-AFB695E78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8322" y="3413876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1EFE6418-A7FC-428E-A421-021FBE2D3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4985" y="350211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9254D0CD-D0FD-4694-88E2-526C6E168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3139" y="3325058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464B034C-32A1-4FF8-9BE2-3E58842E8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4985" y="314323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A44F0E37-3C3E-4557-AC62-7AAB33FD5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3556" y="2966180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0B75A2E-30C7-4E52-A1A8-57BE83CD1B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135172" y="282940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720B536-0933-4BE0-B954-A63971B6E4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774813" y="2830592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7C84D9D4-6669-4431-A9CA-B3565AB16E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135172" y="292356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A6B21C38-448D-459E-804F-F8D3D727A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774813" y="2924751"/>
                <a:ext cx="9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EBB0595A-F3E1-4EE9-94F2-B1CEBC7D42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9068" y="3417448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E2996C3-BA89-4C02-9FAE-F22B5AB8BA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67576" y="3416257"/>
                <a:ext cx="180000" cy="0"/>
              </a:xfrm>
              <a:prstGeom prst="line">
                <a:avLst/>
              </a:prstGeom>
              <a:ln w="127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24C6B1A-BF6F-473A-885A-F8E68A86085C}"/>
              </a:ext>
            </a:extLst>
          </p:cNvPr>
          <p:cNvGrpSpPr/>
          <p:nvPr/>
        </p:nvGrpSpPr>
        <p:grpSpPr>
          <a:xfrm rot="420000">
            <a:off x="5586297" y="725416"/>
            <a:ext cx="1438282" cy="2881108"/>
            <a:chOff x="5396663" y="705512"/>
            <a:chExt cx="1438282" cy="2881108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FF05714-B5EB-46DF-9AAD-4578594F4B9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76664" y="2146620"/>
              <a:ext cx="28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E72ECB2-0723-49D4-9F67-BE6D93A10C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36259" y="2687815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5D0DFEE-186A-49B0-B47E-37784E955C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5939" y="2507101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7B78943-8383-4497-A82D-1095A144D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6154" y="3226582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CF4C2FE-76F3-4236-BC62-562DA59D2A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194" y="3406898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52D122-0F9C-4F35-AA65-295A940FC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031" y="3047456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C7868A2-8B5D-4FD3-B74B-3B77488A6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194" y="2687417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D72DFC7-97EE-407B-8949-6EE6970F9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6194" y="2327061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A67D259-5535-479E-A6F7-27AF2252BD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46619" y="286700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359F2E8-5701-41E9-92E7-EF7A9ED86F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54867" y="1790097"/>
              <a:ext cx="0" cy="716407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3F1141F-D788-429E-8C25-2822571651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34660" y="1248898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A9C6DB6-3618-4FC3-AB56-DCCCA79E78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76754" y="2148300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AA9BF4A-3CB1-4D4A-8088-6918553E0C6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46799" y="214830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D61C798-C1CE-43E3-83FB-BDD966E1F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0" y="1788260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D3CCA58-A7DA-4EC2-AF14-742DDF686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555" y="1068779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145225B6-B82B-44E4-86A1-703E7C137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95" y="888462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A648AD2-81F6-42E7-9F3A-D9445DD3D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432" y="1247905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1B506623-0879-4A31-A7C7-B3495BB7B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95" y="1607943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87C7ED5-7934-4775-84A1-343E1C6F9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95" y="1968300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577590C-780B-45DB-B6C4-0E586C4B99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86709" y="2148300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378C780-8AAC-4835-BCF9-F15E14098A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45020" y="1428361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CAEC577-01F9-4E86-BB9B-C6B856A510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9709" y="2058121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6499A8B-8C17-4280-94D0-45D0A96F3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0302" y="2238300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923B946-913E-4B75-81B9-D14A9F6B7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6612" y="2058121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8010C0C-2B00-4FBA-9690-8C8F3AC6B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205" y="2238300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9C95E6C-BFAF-45EE-80C0-073DF996591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674945" y="2145512"/>
              <a:ext cx="28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BC7615CB-3081-4571-938A-F5F81E32ED4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95350" y="2686707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7B88E2E-B71E-43C4-BD40-21BBE998BD38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46" y="2505993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8D51888-8763-4107-9376-8C587E185B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6131" y="3225474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285EBD4-6872-43EA-ACEF-9416BD532BE2}"/>
                </a:ext>
              </a:extLst>
            </p:cNvPr>
            <p:cNvCxnSpPr>
              <a:cxnSpLocks/>
            </p:cNvCxnSpPr>
            <p:nvPr/>
          </p:nvCxnSpPr>
          <p:spPr>
            <a:xfrm>
              <a:off x="6115753" y="3405791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52D8B664-5450-4D98-87E1-59F64B1BEF76}"/>
                </a:ext>
              </a:extLst>
            </p:cNvPr>
            <p:cNvCxnSpPr>
              <a:cxnSpLocks/>
            </p:cNvCxnSpPr>
            <p:nvPr/>
          </p:nvCxnSpPr>
          <p:spPr>
            <a:xfrm>
              <a:off x="6115916" y="3046348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7A9AD106-327E-433D-BE5F-6055D29E98B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753" y="2686309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DA3C1C2-3E59-45B4-943C-76DF0752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15753" y="2325953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890422-F2F3-4460-BE5D-C0CDBC4079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4990" y="2865892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9BB57B6-9DDB-4D14-BB1B-A716984226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76742" y="1788989"/>
              <a:ext cx="0" cy="716407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67FC5B40-A259-4FEF-B309-715033B3402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96949" y="1247790"/>
              <a:ext cx="0" cy="358648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D8E3A59B-74B1-4F61-A318-F60A016879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94855" y="2147192"/>
              <a:ext cx="36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2A84E1B-11A0-4145-B83E-DB4E3A392D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4810" y="2147192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45899421-D277-4565-9FB9-F0FC24707279}"/>
                </a:ext>
              </a:extLst>
            </p:cNvPr>
            <p:cNvCxnSpPr>
              <a:cxnSpLocks/>
            </p:cNvCxnSpPr>
            <p:nvPr/>
          </p:nvCxnSpPr>
          <p:spPr>
            <a:xfrm>
              <a:off x="6117945" y="1787152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0BA6181E-7655-4831-B097-59CDFE04AD9B}"/>
                </a:ext>
              </a:extLst>
            </p:cNvPr>
            <p:cNvCxnSpPr>
              <a:cxnSpLocks/>
            </p:cNvCxnSpPr>
            <p:nvPr/>
          </p:nvCxnSpPr>
          <p:spPr>
            <a:xfrm>
              <a:off x="6117730" y="1067671"/>
              <a:ext cx="179324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9AD81FD-961E-4F47-81B9-D783EEB2B179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52" y="887354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707CAE3-52FB-4656-A931-31176AA42D3E}"/>
                </a:ext>
              </a:extLst>
            </p:cNvPr>
            <p:cNvCxnSpPr>
              <a:cxnSpLocks/>
            </p:cNvCxnSpPr>
            <p:nvPr/>
          </p:nvCxnSpPr>
          <p:spPr>
            <a:xfrm>
              <a:off x="6117515" y="1246797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100673C-EB6E-4925-B68B-BD32C56D6B12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52" y="1606835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EEFDE74-F0FF-4F12-ABA8-C787D8641ADA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52" y="1967192"/>
              <a:ext cx="89662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E1AA83-825C-4AF2-B4F2-AC9A8E1447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64900" y="2147192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1A7EDB63-F764-422A-A13B-8DD3C4382E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6589" y="1427253"/>
              <a:ext cx="180000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8757A4D-C262-445B-A59B-6BA57F5C71C6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69" y="2057013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B8DC4E8B-70E5-4018-936B-9CA1CC87FAA8}"/>
                </a:ext>
              </a:extLst>
            </p:cNvPr>
            <p:cNvCxnSpPr>
              <a:cxnSpLocks/>
            </p:cNvCxnSpPr>
            <p:nvPr/>
          </p:nvCxnSpPr>
          <p:spPr>
            <a:xfrm>
              <a:off x="6476476" y="2237192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E983B945-F092-4694-8009-72DB7958A341}"/>
                </a:ext>
              </a:extLst>
            </p:cNvPr>
            <p:cNvCxnSpPr>
              <a:cxnSpLocks/>
            </p:cNvCxnSpPr>
            <p:nvPr/>
          </p:nvCxnSpPr>
          <p:spPr>
            <a:xfrm>
              <a:off x="6430166" y="2057013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5C2AC56-2F69-4317-BDFB-CB78645D8FD1}"/>
                </a:ext>
              </a:extLst>
            </p:cNvPr>
            <p:cNvCxnSpPr>
              <a:cxnSpLocks/>
            </p:cNvCxnSpPr>
            <p:nvPr/>
          </p:nvCxnSpPr>
          <p:spPr>
            <a:xfrm>
              <a:off x="6429573" y="2237192"/>
              <a:ext cx="44831" cy="0"/>
            </a:xfrm>
            <a:prstGeom prst="line">
              <a:avLst/>
            </a:prstGeom>
            <a:ln w="127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6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Ogden</dc:creator>
  <cp:lastModifiedBy>George Ogden</cp:lastModifiedBy>
  <cp:revision>5</cp:revision>
  <dcterms:created xsi:type="dcterms:W3CDTF">2019-05-19T10:24:49Z</dcterms:created>
  <dcterms:modified xsi:type="dcterms:W3CDTF">2019-05-23T17:42:02Z</dcterms:modified>
</cp:coreProperties>
</file>