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074" y="1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smtClean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smtClean="0">
              <a:latin typeface="Bodoni MT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smtClean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smtClean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smtClean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smtClean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smtClean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smtClean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</a:t>
            </a:r>
            <a:r>
              <a:rPr lang="en-US" smtClean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Avoid </a:t>
            </a:r>
            <a:r>
              <a:rPr lang="en-US" smtClean="0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Stick to </a:t>
            </a:r>
            <a:r>
              <a:rPr lang="en-US" smtClean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As a check</a:t>
            </a:r>
            <a:r>
              <a:rPr lang="en-US" smtClean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Save </a:t>
            </a:r>
            <a:r>
              <a:rPr lang="en-US" smtClean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You shouldn’t</a:t>
            </a:r>
            <a:r>
              <a:rPr lang="en-US" smtClean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The title </a:t>
            </a:r>
            <a:r>
              <a:rPr lang="en-US" smtClean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smtClean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smtClean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Lewis Chambers</cp:lastModifiedBy>
  <cp:revision>1</cp:revision>
  <cp:lastPrinted>2011-10-04T02:16:03Z</cp:lastPrinted>
  <dcterms:created xsi:type="dcterms:W3CDTF">2011-10-04T02:18:07Z</dcterms:created>
  <dcterms:modified xsi:type="dcterms:W3CDTF">2014-10-15T23:50:09Z</dcterms:modified>
</cp:coreProperties>
</file>