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67" y="1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FDF7C8-0482-4855-AA90-D487B09F94C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6095CF8-D824-4804-A6B8-9A2B3A7618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1B72AE9-CF80-4E10-89DA-76CD8BCDF3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A1E5622-15D5-46C1-A21C-13B61F3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6D3FB0-72A5-4DB8-B87C-147B98643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173926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B34C44-6232-42E0-8468-3D083724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BF006D-D80F-46C8-91F4-2DF0F3B717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10FDFC3-90B4-4F23-B8B8-8F2C3AECE1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047C758-0494-4D0C-A68D-7B36937B2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18E21FF-20F1-45B3-B1AE-58504846D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991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08696AC-042D-49C6-8251-29EF9650CB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23F2AB5-05EA-4C94-95B9-16DBDAA184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0C98FA1-FCED-420B-8E70-7D720F3EA4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0AB0B0-59ED-4E15-BCB2-4C6C05EC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B2BB1BD-07EF-47F4-8063-73FAE4F68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4981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1889DA-D349-4FFD-B285-CE17F1D58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318746-2063-4BFA-AD33-E8B843C37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6955541-F1A5-484C-ADCB-2CD3ED6D12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0548D1-00CD-4B28-9DDE-B8EEAAD1F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E099361-624D-4326-9229-1960BCF1F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2459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4DDA42-791F-440B-8ABF-FE95CE768C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FBB3C2-9D6C-4C85-BE44-25E5AF18A2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1839248-68E1-4A78-8A24-8090C7D80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FFFF2D-CE43-4FCA-BE1A-8E33E2203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7BBCF0-039F-4288-BF48-277D0E938B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5236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2DF4B3-F07C-4862-9C7C-99D334DA3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E07C58C-FC3B-4CA9-ACD3-9A546CF7DC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2C55943-845F-4982-98EC-FC779E18F9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07FF2E0-FCDD-45D7-B677-54B1264A2F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7D786E1-A1FF-41CA-B02D-8F8AFB041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6070A22-B882-4E4E-A049-AA175EB970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14019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317418-B105-474D-8592-200D6FE1BC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B4D8453-0538-4D0E-879A-343BF736E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858BCB7-9A26-417C-8C94-AC06108E995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AE9A3503-6388-4521-8F25-1B0BC654E9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06B0CF5-7E13-414A-BD2E-EFFDCBE432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A925AC0-64E0-420F-928D-70C2DA31C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F36C60B-D092-4E2D-B25C-0384CC8F1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CC4244BC-F59A-4FA9-98BB-58B044788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42120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14EBD7-BBB7-49B3-8643-A452EDB11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F97DE65-3FB5-432A-8E8D-0FD96CBE8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4111EF4-CBCE-4907-A782-E9597DB4C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EBBCE77-12FF-4160-99ED-77FA59102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89038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A9A5922E-9C43-44BE-8829-E611CB4E6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FE54B2A-ACFC-475C-805B-DD2330BF5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BDA2880-E657-4898-B027-951BDBD0C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3003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A60738-FA37-48C6-865C-CE1DF84E9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E283D59-72E3-4917-9BF6-ADE5C9A5D9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56791A9-F320-48D8-8EF9-B568FD24E1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EABCFD2-40F2-4BFE-A85E-C65AD6CD9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C41937D-1ABC-4D41-ADF8-75324003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921A668-DE15-4FF7-BB69-616C319D6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932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10E83A-E679-42F8-A375-507E8BE28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5B550A2-83AD-4205-B939-FD1177511A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00A8757-C9D2-4E5B-96CE-A1CE6198A8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50DD8B2-15E3-4BBD-8CA2-2DD99B40E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3EAE8-228B-4062-A371-1299B1E3ADF5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8DB56BE-806C-4B03-B4E0-ECFF91D44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D701BD6-07BB-43B4-A3F3-F16025F267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75869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23E8851-1C81-4C6D-9B70-42560C715C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0C89EBB-AC41-44B7-8981-D1A0C5FA37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05E5E4-5E18-49EA-93E4-8D569E63B6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C3EAE8-228B-4062-A371-1299B1E3ADF5}" type="datetimeFigureOut">
              <a:rPr lang="zh-CN" altLang="en-US" smtClean="0"/>
              <a:t>2022/11/27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D7D2F70-8B7F-4E3D-BDB9-BF2489635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F6084DE-47F0-4BB8-9CF6-998228112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7AEF3A-1CBB-4583-8A34-3D8E76BAE6B2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761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576710B-757F-48D3-8023-182685CBCA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000" t="16530" r="5322" b="20936"/>
          <a:stretch/>
        </p:blipFill>
        <p:spPr>
          <a:xfrm>
            <a:off x="-2400" y="1337187"/>
            <a:ext cx="12196800" cy="4468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94657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郑 光光</dc:creator>
  <cp:lastModifiedBy>郑 光光</cp:lastModifiedBy>
  <cp:revision>1</cp:revision>
  <dcterms:created xsi:type="dcterms:W3CDTF">2022-11-27T15:51:47Z</dcterms:created>
  <dcterms:modified xsi:type="dcterms:W3CDTF">2022-11-27T15:52:41Z</dcterms:modified>
</cp:coreProperties>
</file>