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0799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942577"/>
            <a:ext cx="8099822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025045"/>
            <a:ext cx="809982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31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1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306637"/>
            <a:ext cx="2328699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06637"/>
            <a:ext cx="685110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83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4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435864"/>
            <a:ext cx="9314796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854300"/>
            <a:ext cx="9314796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533187"/>
            <a:ext cx="458989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533187"/>
            <a:ext cx="4589899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0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06638"/>
            <a:ext cx="9314796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411865"/>
            <a:ext cx="45688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2103799"/>
            <a:ext cx="456880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411865"/>
            <a:ext cx="4591306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2103799"/>
            <a:ext cx="459130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21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56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8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829255"/>
            <a:ext cx="546738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83963"/>
            <a:ext cx="3483204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829255"/>
            <a:ext cx="546738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727835"/>
            <a:ext cx="3483204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3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06638"/>
            <a:ext cx="931479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533187"/>
            <a:ext cx="931479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EAE8-228B-4062-A371-1299B1E3ADF5}" type="datetimeFigureOut">
              <a:rPr lang="zh-CN" altLang="en-US" smtClean="0"/>
              <a:t>2022/11/28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5338158"/>
            <a:ext cx="364492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5338158"/>
            <a:ext cx="2429947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6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82D10CC-FBFE-4671-BBFD-7F172CF70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" y="-120501"/>
            <a:ext cx="10800000" cy="587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6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A67304-27A2-4150-AD22-74A37730A11A}"/>
              </a:ext>
            </a:extLst>
          </p:cNvPr>
          <p:cNvSpPr/>
          <p:nvPr/>
        </p:nvSpPr>
        <p:spPr>
          <a:xfrm>
            <a:off x="5107003" y="2974476"/>
            <a:ext cx="11929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ra PROModern Medium" pitchFamily="2" charset="0"/>
              </a:rPr>
              <a:t>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ra PROModern Medium" pitchFamily="2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D6C593-04CD-4C5C-BDA5-FBA16851E604}"/>
              </a:ext>
            </a:extLst>
          </p:cNvPr>
          <p:cNvSpPr/>
          <p:nvPr/>
        </p:nvSpPr>
        <p:spPr>
          <a:xfrm flipV="1">
            <a:off x="1076794" y="1599502"/>
            <a:ext cx="1717137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" panose="020B0502040204020203" pitchFamily="34" charset="0"/>
              </a:rPr>
              <a:t>E</a:t>
            </a:r>
            <a:endParaRPr lang="zh-CN" altLang="en-US" sz="200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" panose="020B0502040204020203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58487E-8B1F-49A9-A1DE-2C8B3363A4F6}"/>
              </a:ext>
            </a:extLst>
          </p:cNvPr>
          <p:cNvSpPr/>
          <p:nvPr/>
        </p:nvSpPr>
        <p:spPr>
          <a:xfrm>
            <a:off x="4983480" y="1501140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6332770-E2A7-44E3-B64C-0314C991DEAB}"/>
              </a:ext>
            </a:extLst>
          </p:cNvPr>
          <p:cNvSpPr/>
          <p:nvPr/>
        </p:nvSpPr>
        <p:spPr>
          <a:xfrm rot="16200000">
            <a:off x="5253480" y="2671141"/>
            <a:ext cx="270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88DBC1D-190C-446C-9ADE-7101795CE8E0}"/>
              </a:ext>
            </a:extLst>
          </p:cNvPr>
          <p:cNvSpPr/>
          <p:nvPr/>
        </p:nvSpPr>
        <p:spPr>
          <a:xfrm>
            <a:off x="5343480" y="2671140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1710D32-54D3-4990-8A95-54A6C6263AE0}"/>
              </a:ext>
            </a:extLst>
          </p:cNvPr>
          <p:cNvSpPr/>
          <p:nvPr/>
        </p:nvSpPr>
        <p:spPr>
          <a:xfrm>
            <a:off x="4983480" y="3841141"/>
            <a:ext cx="1440000" cy="36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96F534-1DE9-4889-8438-C5108F0E95C2}"/>
              </a:ext>
            </a:extLst>
          </p:cNvPr>
          <p:cNvSpPr/>
          <p:nvPr/>
        </p:nvSpPr>
        <p:spPr>
          <a:xfrm>
            <a:off x="5161505" y="1804475"/>
            <a:ext cx="10839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ra PROModern Medium" pitchFamily="2" charset="0"/>
              </a:rPr>
              <a:t>ZH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ra PROModern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79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3</Words>
  <Application>Microsoft Office PowerPoint</Application>
  <PresentationFormat>自定义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Bahnschrift SemiBold</vt:lpstr>
      <vt:lpstr>Calibri</vt:lpstr>
      <vt:lpstr>Calibri Light</vt:lpstr>
      <vt:lpstr>Cera PROModern Medium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光光</dc:creator>
  <cp:lastModifiedBy>郑 光光</cp:lastModifiedBy>
  <cp:revision>9</cp:revision>
  <dcterms:created xsi:type="dcterms:W3CDTF">2022-11-27T15:51:47Z</dcterms:created>
  <dcterms:modified xsi:type="dcterms:W3CDTF">2022-11-28T03:54:49Z</dcterms:modified>
</cp:coreProperties>
</file>