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2160588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9" autoAdjust="0"/>
    <p:restoredTop sz="94660"/>
  </p:normalViewPr>
  <p:slideViewPr>
    <p:cSldViewPr snapToGrid="0">
      <p:cViewPr>
        <p:scale>
          <a:sx n="66" d="100"/>
          <a:sy n="66" d="100"/>
        </p:scale>
        <p:origin x="1882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471289"/>
            <a:ext cx="1836500" cy="1002571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1512522"/>
            <a:ext cx="1620441" cy="695267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6" indent="0" algn="ctr">
              <a:buNone/>
              <a:defRPr sz="473"/>
            </a:lvl2pPr>
            <a:lvl3pPr marL="216073" indent="0" algn="ctr">
              <a:buNone/>
              <a:defRPr sz="425"/>
            </a:lvl3pPr>
            <a:lvl4pPr marL="324109" indent="0" algn="ctr">
              <a:buNone/>
              <a:defRPr sz="378"/>
            </a:lvl4pPr>
            <a:lvl5pPr marL="432145" indent="0" algn="ctr">
              <a:buNone/>
              <a:defRPr sz="378"/>
            </a:lvl5pPr>
            <a:lvl6pPr marL="540182" indent="0" algn="ctr">
              <a:buNone/>
              <a:defRPr sz="378"/>
            </a:lvl6pPr>
            <a:lvl7pPr marL="648218" indent="0" algn="ctr">
              <a:buNone/>
              <a:defRPr sz="378"/>
            </a:lvl7pPr>
            <a:lvl8pPr marL="756255" indent="0" algn="ctr">
              <a:buNone/>
              <a:defRPr sz="378"/>
            </a:lvl8pPr>
            <a:lvl9pPr marL="864291" indent="0" algn="ctr">
              <a:buNone/>
              <a:defRPr sz="37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6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91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153319"/>
            <a:ext cx="465877" cy="24404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153319"/>
            <a:ext cx="1370623" cy="24404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55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67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717932"/>
            <a:ext cx="1863507" cy="1197885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1927150"/>
            <a:ext cx="1863507" cy="629940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/>
                </a:solidFill>
              </a:defRPr>
            </a:lvl1pPr>
            <a:lvl2pPr marL="108036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1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766593"/>
            <a:ext cx="918250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766593"/>
            <a:ext cx="918250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3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53319"/>
            <a:ext cx="1863507" cy="556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705933"/>
            <a:ext cx="914030" cy="345967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1051899"/>
            <a:ext cx="914030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705933"/>
            <a:ext cx="918531" cy="345967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1051899"/>
            <a:ext cx="918531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93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4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7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91982"/>
            <a:ext cx="696846" cy="671936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414628"/>
            <a:ext cx="1093798" cy="2046471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863918"/>
            <a:ext cx="696846" cy="1600514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0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91982"/>
            <a:ext cx="696846" cy="671936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414628"/>
            <a:ext cx="1093798" cy="2046471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6" indent="0">
              <a:buNone/>
              <a:defRPr sz="662"/>
            </a:lvl2pPr>
            <a:lvl3pPr marL="216073" indent="0">
              <a:buNone/>
              <a:defRPr sz="567"/>
            </a:lvl3pPr>
            <a:lvl4pPr marL="324109" indent="0">
              <a:buNone/>
              <a:defRPr sz="473"/>
            </a:lvl4pPr>
            <a:lvl5pPr marL="432145" indent="0">
              <a:buNone/>
              <a:defRPr sz="473"/>
            </a:lvl5pPr>
            <a:lvl6pPr marL="540182" indent="0">
              <a:buNone/>
              <a:defRPr sz="473"/>
            </a:lvl6pPr>
            <a:lvl7pPr marL="648218" indent="0">
              <a:buNone/>
              <a:defRPr sz="473"/>
            </a:lvl7pPr>
            <a:lvl8pPr marL="756255" indent="0">
              <a:buNone/>
              <a:defRPr sz="473"/>
            </a:lvl8pPr>
            <a:lvl9pPr marL="864291" indent="0">
              <a:buNone/>
              <a:defRPr sz="47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863918"/>
            <a:ext cx="696846" cy="1600514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8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153319"/>
            <a:ext cx="1863507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766593"/>
            <a:ext cx="1863507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2669079"/>
            <a:ext cx="48613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3EAE8-228B-4062-A371-1299B1E3ADF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2669079"/>
            <a:ext cx="72919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2669079"/>
            <a:ext cx="486132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37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16073" rtl="0" eaLnBrk="1" latinLnBrk="0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F4D62BA4-D202-4475-91CE-D5AC6EC8B041}"/>
              </a:ext>
            </a:extLst>
          </p:cNvPr>
          <p:cNvGrpSpPr/>
          <p:nvPr/>
        </p:nvGrpSpPr>
        <p:grpSpPr>
          <a:xfrm>
            <a:off x="178594" y="89862"/>
            <a:ext cx="1803400" cy="2700001"/>
            <a:chOff x="4983480" y="1501140"/>
            <a:chExt cx="1803400" cy="27000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6332770-E2A7-44E3-B64C-0314C991DEAB}"/>
                </a:ext>
              </a:extLst>
            </p:cNvPr>
            <p:cNvSpPr/>
            <p:nvPr/>
          </p:nvSpPr>
          <p:spPr>
            <a:xfrm rot="16200000">
              <a:off x="5253480" y="2671141"/>
              <a:ext cx="270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88DBC1D-190C-446C-9ADE-7101795CE8E0}"/>
                </a:ext>
              </a:extLst>
            </p:cNvPr>
            <p:cNvSpPr/>
            <p:nvPr/>
          </p:nvSpPr>
          <p:spPr>
            <a:xfrm>
              <a:off x="5343480" y="2671140"/>
              <a:ext cx="144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FF48D2F-5846-415E-A326-881F05941363}"/>
                </a:ext>
              </a:extLst>
            </p:cNvPr>
            <p:cNvSpPr/>
            <p:nvPr/>
          </p:nvSpPr>
          <p:spPr>
            <a:xfrm>
              <a:off x="6055360" y="2672079"/>
              <a:ext cx="731520" cy="358142"/>
            </a:xfrm>
            <a:custGeom>
              <a:avLst/>
              <a:gdLst>
                <a:gd name="connsiteX0" fmla="*/ 0 w 731520"/>
                <a:gd name="connsiteY0" fmla="*/ 180341 h 358142"/>
                <a:gd name="connsiteX1" fmla="*/ 368300 w 731520"/>
                <a:gd name="connsiteY1" fmla="*/ 1 h 358142"/>
                <a:gd name="connsiteX2" fmla="*/ 731520 w 731520"/>
                <a:gd name="connsiteY2" fmla="*/ 182881 h 358142"/>
                <a:gd name="connsiteX3" fmla="*/ 365760 w 731520"/>
                <a:gd name="connsiteY3" fmla="*/ 358141 h 358142"/>
                <a:gd name="connsiteX4" fmla="*/ 0 w 731520"/>
                <a:gd name="connsiteY4" fmla="*/ 180341 h 35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" h="358142">
                  <a:moveTo>
                    <a:pt x="0" y="180341"/>
                  </a:moveTo>
                  <a:cubicBezTo>
                    <a:pt x="423" y="120651"/>
                    <a:pt x="246380" y="-422"/>
                    <a:pt x="368300" y="1"/>
                  </a:cubicBezTo>
                  <a:cubicBezTo>
                    <a:pt x="490220" y="424"/>
                    <a:pt x="731943" y="123191"/>
                    <a:pt x="731520" y="182881"/>
                  </a:cubicBezTo>
                  <a:cubicBezTo>
                    <a:pt x="731097" y="242571"/>
                    <a:pt x="487257" y="357718"/>
                    <a:pt x="365760" y="358141"/>
                  </a:cubicBezTo>
                  <a:cubicBezTo>
                    <a:pt x="244263" y="358564"/>
                    <a:pt x="-423" y="240031"/>
                    <a:pt x="0" y="1803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DA67304-27A2-4150-AD22-74A37730A11A}"/>
                </a:ext>
              </a:extLst>
            </p:cNvPr>
            <p:cNvSpPr/>
            <p:nvPr/>
          </p:nvSpPr>
          <p:spPr>
            <a:xfrm>
              <a:off x="5107003" y="2974476"/>
              <a:ext cx="119295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ra PROModern Medium" pitchFamily="2" charset="0"/>
                </a:rPr>
                <a:t>NG</a:t>
              </a:r>
              <a:endPara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ra PROModern Medium" pitchFamily="2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B58487E-8B1F-49A9-A1DE-2C8B3363A4F6}"/>
                </a:ext>
              </a:extLst>
            </p:cNvPr>
            <p:cNvSpPr/>
            <p:nvPr/>
          </p:nvSpPr>
          <p:spPr>
            <a:xfrm>
              <a:off x="4983480" y="1501140"/>
              <a:ext cx="144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710D32-54D3-4990-8A95-54A6C6263AE0}"/>
                </a:ext>
              </a:extLst>
            </p:cNvPr>
            <p:cNvSpPr/>
            <p:nvPr/>
          </p:nvSpPr>
          <p:spPr>
            <a:xfrm>
              <a:off x="4983480" y="3841141"/>
              <a:ext cx="1440000" cy="3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596F534-1DE9-4889-8438-C5108F0E95C2}"/>
                </a:ext>
              </a:extLst>
            </p:cNvPr>
            <p:cNvSpPr/>
            <p:nvPr/>
          </p:nvSpPr>
          <p:spPr>
            <a:xfrm>
              <a:off x="5161505" y="1804475"/>
              <a:ext cx="10839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era PROModern Medium" pitchFamily="2" charset="0"/>
                </a:rPr>
                <a:t>ZH</a:t>
              </a:r>
              <a:endPara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ra PROModern Medium" pitchFamily="2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B48C00A-9A8C-4ECE-A87F-E8D661985A24}"/>
                </a:ext>
              </a:extLst>
            </p:cNvPr>
            <p:cNvSpPr/>
            <p:nvPr/>
          </p:nvSpPr>
          <p:spPr>
            <a:xfrm>
              <a:off x="6265431" y="2689140"/>
              <a:ext cx="324000" cy="32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27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2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Cera PROModern Medium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光光</dc:creator>
  <cp:lastModifiedBy>郑 光光</cp:lastModifiedBy>
  <cp:revision>12</cp:revision>
  <dcterms:created xsi:type="dcterms:W3CDTF">2022-11-27T15:51:47Z</dcterms:created>
  <dcterms:modified xsi:type="dcterms:W3CDTF">2022-11-28T04:27:15Z</dcterms:modified>
</cp:coreProperties>
</file>