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78" r:id="rId9"/>
    <p:sldId id="279" r:id="rId10"/>
    <p:sldId id="280" r:id="rId11"/>
    <p:sldId id="281" r:id="rId12"/>
    <p:sldId id="282" r:id="rId13"/>
    <p:sldId id="285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t>9/28/2014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t>9/28/2014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t>9/28/2014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t>9/28/2014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t>9/28/2014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t>9/28/2014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t>9/28/2014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t>9/28/2014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t>9/28/2014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t>9/28/2014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B9F2-8BB8-4102-A92B-F0E5E8004691}" type="datetimeFigureOut">
              <a:rPr lang="en-US" smtClean="0"/>
              <a:t>9/28/2014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08C-A73B-407C-BBC8-F67A34EA16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8B9F2-8BB8-4102-A92B-F0E5E8004691}" type="datetimeFigureOut">
              <a:rPr lang="en-US" smtClean="0"/>
              <a:t>9/28/2014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F308C-A73B-407C-BBC8-F67A34EA161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TUTORIAL BUILDER SYSTEM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 Crawler: Added Functionality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055052"/>
            <a:ext cx="5204618" cy="480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6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Machine Learning: Text Extraction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28" y="2204864"/>
            <a:ext cx="7696944" cy="436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4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Data Ranking:</a:t>
            </a:r>
          </a:p>
          <a:p>
            <a:r>
              <a:rPr lang="en-US" dirty="0"/>
              <a:t>Use a Probabilistic Model for ranking of data</a:t>
            </a:r>
            <a:endParaRPr lang="en-IN" dirty="0"/>
          </a:p>
          <a:p>
            <a:r>
              <a:rPr lang="en-US" dirty="0"/>
              <a:t>It caters to the terms held by a document and whether that same set of terms is held by other documents</a:t>
            </a:r>
          </a:p>
          <a:p>
            <a:r>
              <a:rPr lang="en-US" dirty="0"/>
              <a:t>The more documents mentioning the term the higher the rank of the </a:t>
            </a:r>
            <a:r>
              <a:rPr lang="en-US" dirty="0" smtClean="0"/>
              <a:t>document</a:t>
            </a:r>
          </a:p>
          <a:p>
            <a:r>
              <a:rPr lang="en-US" dirty="0"/>
              <a:t>Terms can be assigned weights so that more important terms can realize higher weights for documents carrying them</a:t>
            </a:r>
          </a:p>
          <a:p>
            <a:endParaRPr lang="en-US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1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Used</a:t>
            </a:r>
            <a:endParaRPr lang="en-IN" dirty="0" smtClean="0"/>
          </a:p>
        </p:txBody>
      </p:sp>
      <p:pic>
        <p:nvPicPr>
          <p:cNvPr id="5124" name="Picture 3" descr="http://orion.lcg.ufrj.br/Dr.Dobbs/books/book5/368_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74876"/>
            <a:ext cx="4362251" cy="192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Box 10"/>
          <p:cNvSpPr txBox="1">
            <a:spLocks noChangeArrowheads="1"/>
          </p:cNvSpPr>
          <p:nvPr/>
        </p:nvSpPr>
        <p:spPr bwMode="auto">
          <a:xfrm>
            <a:off x="500062" y="3501008"/>
            <a:ext cx="6072187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i="1" dirty="0"/>
              <a:t>N</a:t>
            </a:r>
            <a:r>
              <a:rPr lang="en-IN" dirty="0"/>
              <a:t> = the number of documents in the collection</a:t>
            </a:r>
          </a:p>
          <a:p>
            <a:r>
              <a:rPr lang="en-IN" i="1" dirty="0"/>
              <a:t>R</a:t>
            </a:r>
            <a:r>
              <a:rPr lang="en-IN" dirty="0"/>
              <a:t> = the number of relevant documents for query </a:t>
            </a:r>
            <a:r>
              <a:rPr lang="en-IN" i="1" dirty="0"/>
              <a:t>q</a:t>
            </a:r>
            <a:endParaRPr lang="en-IN" dirty="0"/>
          </a:p>
          <a:p>
            <a:r>
              <a:rPr lang="en-IN" i="1" dirty="0"/>
              <a:t>n</a:t>
            </a:r>
            <a:r>
              <a:rPr lang="en-IN" dirty="0"/>
              <a:t> = the number of documents having term </a:t>
            </a:r>
            <a:r>
              <a:rPr lang="en-IN" i="1" dirty="0"/>
              <a:t>t</a:t>
            </a:r>
            <a:endParaRPr lang="en-IN" dirty="0"/>
          </a:p>
          <a:p>
            <a:r>
              <a:rPr lang="en-IN" i="1" dirty="0"/>
              <a:t>r</a:t>
            </a:r>
            <a:r>
              <a:rPr lang="en-IN" dirty="0"/>
              <a:t> = the number of relevant documents having term </a:t>
            </a:r>
            <a:r>
              <a:rPr lang="en-IN" i="1" dirty="0"/>
              <a:t>t</a:t>
            </a:r>
          </a:p>
          <a:p>
            <a:endParaRPr lang="en-US" i="1" dirty="0"/>
          </a:p>
          <a:p>
            <a:r>
              <a:rPr lang="en-IN" i="1" dirty="0"/>
              <a:t>Q</a:t>
            </a:r>
            <a:r>
              <a:rPr lang="en-IN" dirty="0"/>
              <a:t> = the number of matching terms between document </a:t>
            </a:r>
            <a:r>
              <a:rPr lang="en-IN" i="1" dirty="0"/>
              <a:t>j</a:t>
            </a:r>
            <a:r>
              <a:rPr lang="en-IN" dirty="0"/>
              <a:t> and query </a:t>
            </a:r>
            <a:r>
              <a:rPr lang="en-IN" i="1" dirty="0"/>
              <a:t>k</a:t>
            </a:r>
            <a:endParaRPr lang="en-IN" dirty="0"/>
          </a:p>
          <a:p>
            <a:r>
              <a:rPr lang="en-IN" i="1" dirty="0"/>
              <a:t>C</a:t>
            </a:r>
            <a:r>
              <a:rPr lang="en-IN" dirty="0"/>
              <a:t> = a constant for tuning the similarity function</a:t>
            </a:r>
          </a:p>
          <a:p>
            <a:r>
              <a:rPr lang="en-IN" i="1" dirty="0" err="1"/>
              <a:t>n</a:t>
            </a:r>
            <a:r>
              <a:rPr lang="en-IN" i="1" baseline="-25000" dirty="0" err="1"/>
              <a:t>i</a:t>
            </a:r>
            <a:r>
              <a:rPr lang="en-IN" dirty="0"/>
              <a:t> = the number of documents having term </a:t>
            </a:r>
            <a:r>
              <a:rPr lang="en-IN" i="1" dirty="0" err="1"/>
              <a:t>i</a:t>
            </a:r>
            <a:r>
              <a:rPr lang="en-IN" dirty="0"/>
              <a:t> in the data set</a:t>
            </a:r>
          </a:p>
          <a:p>
            <a:r>
              <a:rPr lang="en-IN" i="1" dirty="0"/>
              <a:t>N</a:t>
            </a:r>
            <a:r>
              <a:rPr lang="en-IN" dirty="0"/>
              <a:t> = the number of documents in the data set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080" y="4581128"/>
            <a:ext cx="2124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374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input centric tutorial builder</a:t>
            </a:r>
          </a:p>
          <a:p>
            <a:r>
              <a:rPr lang="en-US" dirty="0" smtClean="0"/>
              <a:t>Takes input from user in the form of subject and stream</a:t>
            </a:r>
          </a:p>
          <a:p>
            <a:r>
              <a:rPr lang="en-US" dirty="0" smtClean="0"/>
              <a:t>Crawls web for relevant data</a:t>
            </a:r>
          </a:p>
          <a:p>
            <a:r>
              <a:rPr lang="en-US" dirty="0" smtClean="0"/>
              <a:t>Formulates and returns Tutorial to the user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System(UML Diagrams)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164866"/>
            <a:ext cx="7429552" cy="56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System(UML Diagrams)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736"/>
            <a:ext cx="6245308" cy="511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System(UML Diagrams)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357430"/>
            <a:ext cx="573292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System(UML Diagrams)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928802"/>
            <a:ext cx="6310188" cy="438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System(UML Diagrams)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17940"/>
            <a:ext cx="5794325" cy="53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Tutorial Builder System</a:t>
            </a:r>
          </a:p>
          <a:p>
            <a:r>
              <a:rPr lang="en-US" dirty="0" smtClean="0"/>
              <a:t>George Cherian</a:t>
            </a:r>
          </a:p>
          <a:p>
            <a:r>
              <a:rPr lang="en-US" dirty="0" smtClean="0"/>
              <a:t>Neil </a:t>
            </a:r>
            <a:r>
              <a:rPr lang="en-US" dirty="0" err="1" smtClean="0"/>
              <a:t>Chettiar</a:t>
            </a:r>
            <a:endParaRPr lang="en-US" dirty="0" smtClean="0"/>
          </a:p>
          <a:p>
            <a:r>
              <a:rPr lang="en-US" dirty="0" err="1" smtClean="0"/>
              <a:t>Omkar</a:t>
            </a:r>
            <a:r>
              <a:rPr lang="en-US" dirty="0" smtClean="0"/>
              <a:t> </a:t>
            </a:r>
            <a:r>
              <a:rPr lang="en-US" dirty="0" err="1" smtClean="0"/>
              <a:t>Narkar</a:t>
            </a: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System(UML Diagrams)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283970"/>
            <a:ext cx="3506470" cy="557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System(UML Diagrams)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2580" y="1639887"/>
            <a:ext cx="3418840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System(UML Diagrams)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8358246" cy="517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System(UML Diagrams)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467016"/>
            <a:ext cx="6415794" cy="5390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System(UML Diagrams)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428868"/>
            <a:ext cx="6461262" cy="382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System(UML Diagrams)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85875"/>
            <a:ext cx="6550227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System(UML Diagrams)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85875"/>
            <a:ext cx="6550227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Data from user</a:t>
            </a:r>
          </a:p>
          <a:p>
            <a:r>
              <a:rPr lang="en-US" dirty="0" smtClean="0"/>
              <a:t>Check Database for previously existing Tutorial.</a:t>
            </a:r>
          </a:p>
          <a:p>
            <a:r>
              <a:rPr lang="en-US" dirty="0" smtClean="0"/>
              <a:t>If none then sent crawlers for data.</a:t>
            </a:r>
          </a:p>
          <a:p>
            <a:r>
              <a:rPr lang="en-US" dirty="0" smtClean="0"/>
              <a:t>Store data in a database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a list of topics</a:t>
            </a:r>
          </a:p>
          <a:p>
            <a:r>
              <a:rPr lang="en-US" dirty="0" smtClean="0"/>
              <a:t>Prepare the tutorial</a:t>
            </a:r>
          </a:p>
          <a:p>
            <a:r>
              <a:rPr lang="en-US" dirty="0" smtClean="0"/>
              <a:t>Present the list of topics or topic asked for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today's world is spread out over thousands of different places</a:t>
            </a:r>
          </a:p>
          <a:p>
            <a:r>
              <a:rPr lang="en-US" dirty="0" smtClean="0"/>
              <a:t>No limit to the number of places holding information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guarantee to the grade or relevance of the information</a:t>
            </a:r>
          </a:p>
          <a:p>
            <a:r>
              <a:rPr lang="en-US" dirty="0" smtClean="0"/>
              <a:t>Combine all data to a single location after judging relevant information.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system to prepare tutorials based on input subject and stream</a:t>
            </a:r>
          </a:p>
          <a:p>
            <a:r>
              <a:rPr lang="en-US" dirty="0" smtClean="0"/>
              <a:t>Create a user centric easy to use system </a:t>
            </a:r>
          </a:p>
          <a:p>
            <a:r>
              <a:rPr lang="en-US" dirty="0" smtClean="0"/>
              <a:t>Help the user get information from multiple locations in a single location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Crawl the web and gather information efficiently</a:t>
            </a:r>
          </a:p>
          <a:p>
            <a:r>
              <a:rPr lang="en-US" dirty="0" smtClean="0"/>
              <a:t>Prepare the information in the best possible way.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extended across multiple branches</a:t>
            </a:r>
          </a:p>
          <a:p>
            <a:r>
              <a:rPr lang="en-US" dirty="0" smtClean="0"/>
              <a:t>Can be used as a massive time saver by any one looking for data on any project.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Web Crawler: Architecture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2896"/>
            <a:ext cx="6561222" cy="403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9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 Crawler: </a:t>
            </a:r>
            <a:r>
              <a:rPr lang="en-US" b="1" dirty="0" smtClean="0"/>
              <a:t>Added Functionality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0" y="3068960"/>
            <a:ext cx="3607819" cy="1684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30" y="2756577"/>
            <a:ext cx="4805959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440</Words>
  <Application>Microsoft Office PowerPoint</Application>
  <PresentationFormat>On-screen Show (4:3)</PresentationFormat>
  <Paragraphs>74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THE TUTORIAL BUILDER SYSTEM</vt:lpstr>
      <vt:lpstr>Introduction</vt:lpstr>
      <vt:lpstr>Problem Statement</vt:lpstr>
      <vt:lpstr>Problem Statement</vt:lpstr>
      <vt:lpstr>Aims And Objectives</vt:lpstr>
      <vt:lpstr>Aims And Objectives</vt:lpstr>
      <vt:lpstr>Scope</vt:lpstr>
      <vt:lpstr>Literature Survey</vt:lpstr>
      <vt:lpstr>Literature Survey</vt:lpstr>
      <vt:lpstr>Literature Survey</vt:lpstr>
      <vt:lpstr>Literature Survey</vt:lpstr>
      <vt:lpstr>Literature Survey</vt:lpstr>
      <vt:lpstr>Formula Used</vt:lpstr>
      <vt:lpstr>Proposed System</vt:lpstr>
      <vt:lpstr>Proposed System(UML Diagrams)</vt:lpstr>
      <vt:lpstr>Proposed System(UML Diagrams)</vt:lpstr>
      <vt:lpstr>Proposed System(UML Diagrams)</vt:lpstr>
      <vt:lpstr>Proposed System(UML Diagrams)</vt:lpstr>
      <vt:lpstr>Proposed System(UML Diagrams)</vt:lpstr>
      <vt:lpstr>Proposed System(UML Diagrams)</vt:lpstr>
      <vt:lpstr>Proposed System(UML Diagrams)</vt:lpstr>
      <vt:lpstr>Proposed System(UML Diagrams)</vt:lpstr>
      <vt:lpstr>Proposed System(UML Diagrams)</vt:lpstr>
      <vt:lpstr>Proposed System(UML Diagrams)</vt:lpstr>
      <vt:lpstr>Proposed System(UML Diagrams)</vt:lpstr>
      <vt:lpstr>Proposed System(UML Diagrams)</vt:lpstr>
      <vt:lpstr>Methodology</vt:lpstr>
      <vt:lpstr>Methodology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PROJECT</dc:title>
  <dc:creator>George</dc:creator>
  <cp:lastModifiedBy>Neil Chettiar</cp:lastModifiedBy>
  <cp:revision>55</cp:revision>
  <dcterms:created xsi:type="dcterms:W3CDTF">2014-09-27T14:13:57Z</dcterms:created>
  <dcterms:modified xsi:type="dcterms:W3CDTF">2014-09-28T19:26:55Z</dcterms:modified>
</cp:coreProperties>
</file>