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9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7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B0A1-6885-4FF7-B956-3B3E579B6AB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42AC-C169-4AF7-81A7-A960C0330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6526" y="1027133"/>
            <a:ext cx="9144000" cy="174781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数据率和信号速率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波特率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3439199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讲解人：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306-1180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赵建伟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制作人：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306-1187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祝启明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24322" y="5574546"/>
            <a:ext cx="172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Spring.2024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40" y="1825625"/>
            <a:ext cx="7292520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波特率（码元速率）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3359" y="1615206"/>
                <a:ext cx="10940441" cy="493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     码元</a:t>
                </a:r>
                <a:r>
                  <a:rPr lang="zh-CN" altLang="en-US" dirty="0"/>
                  <a:t>是指用固定时长的信号波形（数字脉冲），代表不同离散数值的基本波形，是数字通信中数字信号的计量单位，这个时长内的信号称为</a:t>
                </a:r>
                <a:r>
                  <a:rPr lang="en-US" altLang="zh-CN" b="1" dirty="0"/>
                  <a:t>k</a:t>
                </a:r>
                <a:r>
                  <a:rPr lang="zh-CN" altLang="en-US" b="1" dirty="0"/>
                  <a:t>进制码元</a:t>
                </a:r>
                <a:r>
                  <a:rPr lang="zh-CN" altLang="en-US" dirty="0"/>
                  <a:t>，而该时长称为</a:t>
                </a:r>
                <a:r>
                  <a:rPr lang="zh-CN" altLang="en-US" b="1" dirty="0"/>
                  <a:t>码元宽度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	B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为码元</a:t>
                </a:r>
                <a:r>
                  <a:rPr lang="zh-CN" altLang="en-US" dirty="0" smtClean="0"/>
                  <a:t>宽度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在</a:t>
                </a:r>
                <a:r>
                  <a:rPr lang="zh-CN" altLang="en-US" dirty="0"/>
                  <a:t>使用二进制编码时，只有两种不同的码元，一种代表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状态，另一种代表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状态</a:t>
                </a:r>
                <a:r>
                  <a:rPr lang="zh-CN" altLang="en-US" dirty="0" smtClean="0"/>
                  <a:t>。（</a:t>
                </a:r>
                <a:r>
                  <a:rPr lang="zh-CN" altLang="en-US" dirty="0"/>
                  <a:t>二进制码元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sz="2800" b="1" dirty="0" smtClean="0"/>
                  <a:t>波特率（码元速率）</a:t>
                </a:r>
                <a:r>
                  <a:rPr lang="zh-CN" altLang="en-US" sz="2800" dirty="0" smtClean="0"/>
                  <a:t>：</a:t>
                </a:r>
                <a:r>
                  <a:rPr lang="zh-CN" altLang="en-US" sz="2800" dirty="0"/>
                  <a:t>单位时间内传输的码元个数（也可称为脉冲个数或信号变化的次数），单位是</a:t>
                </a:r>
                <a:r>
                  <a:rPr lang="zh-CN" altLang="en-US" sz="2800" dirty="0" smtClean="0"/>
                  <a:t>波特</a:t>
                </a:r>
                <a:r>
                  <a:rPr lang="zh-CN" altLang="en-US" sz="2800" dirty="0"/>
                  <a:t>。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59" y="1615206"/>
                <a:ext cx="10940441" cy="4938430"/>
              </a:xfrm>
              <a:blipFill>
                <a:blip r:embed="rId2"/>
                <a:stretch>
                  <a:fillRect l="-1170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数据速率，比特率（</a:t>
            </a:r>
            <a:r>
              <a:rPr lang="en-US" altLang="zh-CN" dirty="0" smtClean="0"/>
              <a:t>bit Rate</a:t>
            </a:r>
            <a:r>
              <a:rPr lang="zh-CN" altLang="en-US" dirty="0" smtClean="0"/>
              <a:t>）及计算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458" y="1690688"/>
            <a:ext cx="8913924" cy="21422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553323" y="4346532"/>
            <a:ext cx="9085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公式解释：每个码元携带的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数（即用几位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来表示</a:t>
            </a:r>
            <a:r>
              <a:rPr lang="zh-CN" altLang="en-US" sz="2800" dirty="0"/>
              <a:t>一个</a:t>
            </a:r>
            <a:r>
              <a:rPr lang="zh-CN" altLang="en-US" sz="2800" dirty="0" smtClean="0"/>
              <a:t>码元）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波特率 </a:t>
            </a:r>
            <a:r>
              <a:rPr lang="en-US" altLang="zh-CN" sz="2800" dirty="0" smtClean="0"/>
              <a:t>= bit rate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946668" y="3274142"/>
            <a:ext cx="1911391" cy="30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08" y="1755939"/>
            <a:ext cx="10429377" cy="2669609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9" y="4572415"/>
            <a:ext cx="8844112" cy="16573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12" y="1970626"/>
            <a:ext cx="8103016" cy="23623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174" y="1248236"/>
            <a:ext cx="7689351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进一步探讨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为何分不清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波特率和</a:t>
            </a:r>
            <a:r>
              <a:rPr lang="zh-CN" altLang="en-US" dirty="0"/>
              <a:t>比特率扯不清，就是调制方式不同导致的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2312545"/>
            <a:ext cx="2532000" cy="41491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462" y="30327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图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(a) 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一个信号码元有两种状态：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或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1</a:t>
            </a:r>
            <a:b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每种状态含一位二进制数</a:t>
            </a:r>
          </a:p>
          <a:p>
            <a:r>
              <a:rPr lang="zh-CN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比特率值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-apple-system"/>
              </a:rPr>
              <a:t>=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波特率值</a:t>
            </a:r>
            <a:endParaRPr lang="zh-CN" altLang="en-US" b="0" i="0" dirty="0" smtClean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图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(b)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所示为四电平信号，一个码元有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种不同的状态：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01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11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00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或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，因此每个信号码元可以是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种状态之一</a:t>
            </a:r>
            <a:b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每种状态含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位二进制位数</a:t>
            </a:r>
          </a:p>
          <a:p>
            <a:r>
              <a:rPr lang="zh-CN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比特率值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-apple-system"/>
              </a:rPr>
              <a:t>=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波特率值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-apple-system"/>
              </a:rPr>
              <a:t>×2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628" y="25239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区分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76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Bit Rate(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比特率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指单位时间内在信道上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单位：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bps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50278" y="1824538"/>
            <a:ext cx="53120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Baud Rate(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波特率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是指单位时间内信号的改变次数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单位：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baud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148034"/>
            <a:ext cx="1777270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191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等线</vt:lpstr>
      <vt:lpstr>等线 Light</vt:lpstr>
      <vt:lpstr>黑体</vt:lpstr>
      <vt:lpstr>Arial</vt:lpstr>
      <vt:lpstr>Cambria Math</vt:lpstr>
      <vt:lpstr>微软雅黑</vt:lpstr>
      <vt:lpstr>Office 主题​​</vt:lpstr>
      <vt:lpstr>数据率和信号速率(波特率)</vt:lpstr>
      <vt:lpstr>定义（原著）</vt:lpstr>
      <vt:lpstr>波特率（码元速率）</vt:lpstr>
      <vt:lpstr>数据速率，比特率（bit Rate）及计算</vt:lpstr>
      <vt:lpstr>练习</vt:lpstr>
      <vt:lpstr>练习</vt:lpstr>
      <vt:lpstr>PowerPoint 演示文稿</vt:lpstr>
      <vt:lpstr>进一步探讨------为何分不清</vt:lpstr>
      <vt:lpstr>区分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数据率 和 信号速率(波特率)</dc:title>
  <dc:creator>赵建伟</dc:creator>
  <cp:lastModifiedBy>赵建伟</cp:lastModifiedBy>
  <cp:revision>7</cp:revision>
  <dcterms:created xsi:type="dcterms:W3CDTF">2024-03-13T12:21:22Z</dcterms:created>
  <dcterms:modified xsi:type="dcterms:W3CDTF">2024-03-13T13:22:48Z</dcterms:modified>
</cp:coreProperties>
</file>