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1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9B94E4-A609-CB46-9DD1-3252F1934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5D9026-4231-EC41-9EBC-2D3C36BDB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D7EDF6-A847-F142-A91A-7AF915B2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C6AB-E540-CA41-BEB3-CCAE28ABAE5E}" type="datetimeFigureOut">
              <a:rPr kumimoji="1" lang="zh-TW" altLang="en-US" smtClean="0"/>
              <a:t>2018/1/29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2CE1DE-DAB0-9649-A296-719A941B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ADF649-95F8-D54D-92BD-BDC3CF9F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A16-C056-7040-B261-7F6592D44A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737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72E2F-D959-514D-968A-AA166533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D3C232-F342-E544-B677-2B35B3CB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9DBBD3-065C-2643-9213-0C7F1903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C6AB-E540-CA41-BEB3-CCAE28ABAE5E}" type="datetimeFigureOut">
              <a:rPr kumimoji="1" lang="zh-TW" altLang="en-US" smtClean="0"/>
              <a:t>2018/1/29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AB8F75-B3BF-6F4F-B1EC-D6F0B2DA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2A0514-AC72-0F41-B63C-3EF69100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A16-C056-7040-B261-7F6592D44A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020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>
            <a:extLst>
              <a:ext uri="{FF2B5EF4-FFF2-40B4-BE49-F238E27FC236}">
                <a16:creationId xmlns:a16="http://schemas.microsoft.com/office/drawing/2014/main" id="{54C8C232-2C0A-7247-9BDC-C7984BB2C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39195B-92C8-3540-9C9B-D252DC2EE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DF5CCC-4C12-A34F-AF51-92B69A09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C6AB-E540-CA41-BEB3-CCAE28ABAE5E}" type="datetimeFigureOut">
              <a:rPr kumimoji="1" lang="zh-TW" altLang="en-US" smtClean="0"/>
              <a:t>2018/1/29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35B72A-77A3-7046-BB6B-92981BC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CCDB67-D9DE-9F40-B173-82018580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A16-C056-7040-B261-7F6592D44A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147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E92F7-2417-D34A-B2C5-5A4F943C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E5BD6C-CC14-6440-834D-7EF1FBEE5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8C82A6-FACB-9E4C-8220-F0FE70AD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C6AB-E540-CA41-BEB3-CCAE28ABAE5E}" type="datetimeFigureOut">
              <a:rPr kumimoji="1" lang="zh-TW" altLang="en-US" smtClean="0"/>
              <a:t>2018/1/29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F5B461-00F4-BB41-A37F-9FEBEAC5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AE1520-F53A-B440-8BF4-5DFED9E7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A16-C056-7040-B261-7F6592D44A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854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86A59-6C49-DA41-A86F-16ABD4CEE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08C5EB-BF8C-E446-9ADA-2C7CB92A4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A8F3DC-5B4E-B04E-BC44-43E8DD57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C6AB-E540-CA41-BEB3-CCAE28ABAE5E}" type="datetimeFigureOut">
              <a:rPr kumimoji="1" lang="zh-TW" altLang="en-US" smtClean="0"/>
              <a:t>2018/1/29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E9F5DF-473B-5D48-820F-911A3030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775870-DDF6-C441-B940-B0C2ECA6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A16-C056-7040-B261-7F6592D44A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890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67143-6CA3-164D-8D14-AEBD29D6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D31EFB-442B-8C40-B394-31A2358C7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E643A9-763A-2F42-BF50-5404630E6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18061E-51AE-9F41-8EDF-50C0B868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C6AB-E540-CA41-BEB3-CCAE28ABAE5E}" type="datetimeFigureOut">
              <a:rPr kumimoji="1" lang="zh-TW" altLang="en-US" smtClean="0"/>
              <a:t>2018/1/29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C0C81A-58ED-EB4D-B821-89DFAC61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1D2C28-47BF-E54F-B1B3-8C2BF0A1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A16-C056-7040-B261-7F6592D44A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50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C2F29-C198-924B-8AFA-281F4D77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B7D99E-B9FA-8945-B852-F1F153416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0C78DD-BB78-824E-892C-A0A784543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A9B552-C53F-0247-BBCC-E2520B720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CAED81-3AFE-3F45-B81F-5214C4338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D6950C4-1A08-A943-B996-62979629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C6AB-E540-CA41-BEB3-CCAE28ABAE5E}" type="datetimeFigureOut">
              <a:rPr kumimoji="1" lang="zh-TW" altLang="en-US" smtClean="0"/>
              <a:t>2018/1/29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EEF1A7C-87FB-DB46-88B9-BEA69D24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8B54D3-D4CC-A045-92D0-BCCBAA7C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A16-C056-7040-B261-7F6592D44A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468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FFD41-79AA-084A-AC4F-E00C92A8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B92175E-F100-1C48-8A26-F0949FFE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C6AB-E540-CA41-BEB3-CCAE28ABAE5E}" type="datetimeFigureOut">
              <a:rPr kumimoji="1" lang="zh-TW" altLang="en-US" smtClean="0"/>
              <a:t>2018/1/29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6BE14D-E3C5-8241-8497-5881866F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C79763-F24E-A244-BDF7-872D0616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A16-C056-7040-B261-7F6592D44A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181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9C23F1D-66D0-3C42-B043-ACA82C96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C6AB-E540-CA41-BEB3-CCAE28ABAE5E}" type="datetimeFigureOut">
              <a:rPr kumimoji="1" lang="zh-TW" altLang="en-US" smtClean="0"/>
              <a:t>2018/1/29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F657A6-31C6-FA45-8245-1C4C6D2D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6BAEB8-63B8-4246-8FDA-44CC3318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A16-C056-7040-B261-7F6592D44A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328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49B1D-1E1E-454D-86A9-D9B92335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304C4-F8B4-7942-99A6-03464FAFF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1EA44C-F284-214D-9E46-682506674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D1114F-A436-774C-94BB-F3DC09E7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C6AB-E540-CA41-BEB3-CCAE28ABAE5E}" type="datetimeFigureOut">
              <a:rPr kumimoji="1" lang="zh-TW" altLang="en-US" smtClean="0"/>
              <a:t>2018/1/29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B074F8-7510-644E-983C-A17C772F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B45203-047A-FA4C-91C4-3F341FF0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A16-C056-7040-B261-7F6592D44A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72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290E07-C8DB-6943-A255-C335E283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7A28F3-2A18-2440-B3EF-5E6E59357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33BA4F-8008-1142-BE0E-51351C067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605602-0BAC-FA4B-8278-82AD1BCD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C6AB-E540-CA41-BEB3-CCAE28ABAE5E}" type="datetimeFigureOut">
              <a:rPr kumimoji="1" lang="zh-TW" altLang="en-US" smtClean="0"/>
              <a:t>2018/1/29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D97A68-17DF-894A-892E-0E0D9E2F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5B95BF-7636-3D45-8489-28008A5D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A16-C056-7040-B261-7F6592D44A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835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807CBA-8FF8-4F4E-92FA-6BBA7E79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423B1C-BDAC-BB45-8024-C05FBED4F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3E2578-8834-1A46-8D33-ED44AAE2A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8C6AB-E540-CA41-BEB3-CCAE28ABAE5E}" type="datetimeFigureOut">
              <a:rPr kumimoji="1" lang="zh-TW" altLang="en-US" smtClean="0"/>
              <a:t>2018/1/29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850322-933C-EC4B-90F9-8372B09F7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FEB90E-29B6-934D-B98F-72F57EF72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58A16-C056-7040-B261-7F6592D44A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458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>
            <a:extLst>
              <a:ext uri="{FF2B5EF4-FFF2-40B4-BE49-F238E27FC236}">
                <a16:creationId xmlns:a16="http://schemas.microsoft.com/office/drawing/2014/main" id="{DAE4836D-9CFD-074F-AB8E-E4CBDB58DBD4}"/>
              </a:ext>
            </a:extLst>
          </p:cNvPr>
          <p:cNvGrpSpPr/>
          <p:nvPr/>
        </p:nvGrpSpPr>
        <p:grpSpPr>
          <a:xfrm>
            <a:off x="43024" y="-34820"/>
            <a:ext cx="8027316" cy="5738048"/>
            <a:chOff x="684719" y="446447"/>
            <a:chExt cx="8027316" cy="5738048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A614FD72-8F0F-B24A-8DB5-8396ADF700C2}"/>
                </a:ext>
              </a:extLst>
            </p:cNvPr>
            <p:cNvGrpSpPr/>
            <p:nvPr/>
          </p:nvGrpSpPr>
          <p:grpSpPr>
            <a:xfrm>
              <a:off x="684719" y="446447"/>
              <a:ext cx="8027316" cy="5738048"/>
              <a:chOff x="684719" y="446447"/>
              <a:chExt cx="8027316" cy="5738048"/>
            </a:xfrm>
          </p:grpSpPr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150A246A-7ED5-8A43-BDCE-8A7BF6178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6710" y="5342724"/>
                <a:ext cx="1438858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64D5D722-F46A-A244-90D9-98C5D80E1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9674" y="5319362"/>
                <a:ext cx="1275347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F14434FF-263F-914D-9F04-5AB58A0507BA}"/>
                  </a:ext>
                </a:extLst>
              </p:cNvPr>
              <p:cNvCxnSpPr>
                <a:cxnSpLocks/>
                <a:stCxn id="7" idx="2"/>
                <a:endCxn id="146" idx="0"/>
              </p:cNvCxnSpPr>
              <p:nvPr/>
            </p:nvCxnSpPr>
            <p:spPr>
              <a:xfrm>
                <a:off x="4446754" y="2727377"/>
                <a:ext cx="0" cy="107684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36C39CCB-3D2F-804A-91E3-09A0A9FB083F}"/>
                  </a:ext>
                </a:extLst>
              </p:cNvPr>
              <p:cNvSpPr txBox="1"/>
              <p:nvPr/>
            </p:nvSpPr>
            <p:spPr>
              <a:xfrm>
                <a:off x="878613" y="3804217"/>
                <a:ext cx="11342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Sender</a:t>
                </a:r>
                <a:endParaRPr kumimoji="1"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6D490170-641A-314C-934F-85F299047E83}"/>
                  </a:ext>
                </a:extLst>
              </p:cNvPr>
              <p:cNvSpPr txBox="1"/>
              <p:nvPr/>
            </p:nvSpPr>
            <p:spPr>
              <a:xfrm>
                <a:off x="6932435" y="3804218"/>
                <a:ext cx="14122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Receiver</a:t>
                </a:r>
                <a:endParaRPr kumimoji="1"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0E12B2AB-FCE1-1D43-8780-2641F37D84D5}"/>
                  </a:ext>
                </a:extLst>
              </p:cNvPr>
              <p:cNvSpPr txBox="1"/>
              <p:nvPr/>
            </p:nvSpPr>
            <p:spPr>
              <a:xfrm>
                <a:off x="3559642" y="446447"/>
                <a:ext cx="1734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Onos</a:t>
                </a:r>
                <a:endParaRPr kumimoji="1"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786ECA2F-71B9-754C-B34A-0DC049C65295}"/>
                  </a:ext>
                </a:extLst>
              </p:cNvPr>
              <p:cNvSpPr txBox="1"/>
              <p:nvPr/>
            </p:nvSpPr>
            <p:spPr>
              <a:xfrm>
                <a:off x="3879653" y="3804218"/>
                <a:ext cx="11342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MANE</a:t>
                </a:r>
                <a:endParaRPr kumimoji="1"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7FB76755-5949-754E-909C-A89536E44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7913" y="4355965"/>
                <a:ext cx="1337682" cy="1337682"/>
              </a:xfrm>
              <a:prstGeom prst="rect">
                <a:avLst/>
              </a:prstGeom>
            </p:spPr>
          </p:pic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5DAE7B77-1536-A84B-AC15-57DB04395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9642" y="953153"/>
                <a:ext cx="1774224" cy="1774224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16AED4A7-EAD7-0449-9D42-3680088BFD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719" y="4357911"/>
                <a:ext cx="1521991" cy="1521991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0F28F795-F6EE-2641-9841-0DCEC3381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0856" y="4053316"/>
                <a:ext cx="2131179" cy="2131179"/>
              </a:xfrm>
              <a:prstGeom prst="rect">
                <a:avLst/>
              </a:prstGeom>
            </p:spPr>
          </p:pic>
        </p:grp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F93476A2-F803-C244-9820-3DA6F77E6A77}"/>
                </a:ext>
              </a:extLst>
            </p:cNvPr>
            <p:cNvSpPr txBox="1"/>
            <p:nvPr/>
          </p:nvSpPr>
          <p:spPr>
            <a:xfrm>
              <a:off x="5294269" y="4888072"/>
              <a:ext cx="1134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58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Macintosh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2</cp:revision>
  <dcterms:created xsi:type="dcterms:W3CDTF">2018-01-29T12:05:36Z</dcterms:created>
  <dcterms:modified xsi:type="dcterms:W3CDTF">2018-01-29T12:59:22Z</dcterms:modified>
</cp:coreProperties>
</file>