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6DB8C-CCD0-6745-B45A-EB581F114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D724F2-ADFB-984F-8CA0-3E4FEA410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DFE1D2-436F-FD46-B42D-A90A95A7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2C7-479F-C642-953D-74E60AEB93E4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D09EC3-9601-ED40-979D-DF10329D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52ABCC-400C-DD42-BE9B-A4AA6074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4D0-E580-B14F-B10B-DA5812886C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016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0509D-6C9D-E041-BD73-C75C30E0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AD31C6-7779-EF47-9EF2-9DCB8B1EE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A48426-CFFD-3C4A-9BC8-8D5A3E1B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2C7-479F-C642-953D-74E60AEB93E4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D4FA2E-0B96-EF43-85B1-A2CA64D3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59A74-F17B-144D-846A-1DEE04B0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4D0-E580-B14F-B10B-DA5812886C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120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>
            <a:extLst>
              <a:ext uri="{FF2B5EF4-FFF2-40B4-BE49-F238E27FC236}">
                <a16:creationId xmlns:a16="http://schemas.microsoft.com/office/drawing/2014/main" id="{8A021099-31FB-374D-922F-EB3F4E8A0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F45DAC-658A-6549-9316-CA02BCA26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601A4-EBD5-5345-855D-840DD92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2C7-479F-C642-953D-74E60AEB93E4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12CB62-F321-994B-A250-DC6ED065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BB13FE-B0AF-F64F-9DA5-28D9F319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4D0-E580-B14F-B10B-DA5812886C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019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71669-A9CA-D84C-B377-AB4DD5BE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4BF285-04B9-B84F-BFD2-44B0429E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FE9AB7-0BE3-D44F-AB91-4969A9AE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2C7-479F-C642-953D-74E60AEB93E4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B688A8-B1E1-2043-BD5A-9C0E5E3C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8AAD69-F144-7646-B354-DAA9946B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4D0-E580-B14F-B10B-DA5812886C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480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0B20-B241-DF48-85AB-794DCA70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D82C9E-F50B-DE4F-8215-DE0E5DE6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7E7A3A-0806-C64B-BF69-54C43B6B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2C7-479F-C642-953D-74E60AEB93E4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6F1A2B-9F2F-6942-B367-967B67E6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45C33B-3043-FC41-A4DB-07160EEF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4D0-E580-B14F-B10B-DA5812886C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8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050EA-4E0F-624B-BAE7-3281EDAF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F70AC-C03B-7E4F-AF6B-374A56C4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797A6B-C439-E949-95EB-90F77ECA8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164A76-4F3C-8348-96E6-93D08111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2C7-479F-C642-953D-74E60AEB93E4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008BFC-778F-4E44-8359-0B58C418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418CF5-C3C4-A543-A913-AB8380D8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4D0-E580-B14F-B10B-DA5812886C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966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2BAB3-A636-8B49-825D-E1257F88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2CBD43-5344-334B-9493-E1D6E463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D5FDC5-597A-F249-8166-99C40966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BE12AA-88E1-5C41-933B-03A0C8500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5B1B89-DAD2-3244-8CED-E386F4BAB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3B9ACA-2998-1F47-B18D-98340565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2C7-479F-C642-953D-74E60AEB93E4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6D2599-533F-CE4F-BA7E-C67340F2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F4F7D2-BE85-214B-AFCA-8D6301DA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4D0-E580-B14F-B10B-DA5812886C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941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A3B04-C867-704F-9AC9-BB9D02C4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37B38B-1E20-6F4C-BC1C-E7BBB79C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2C7-479F-C642-953D-74E60AEB93E4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01AD6C-2B1B-BB44-87E0-43B69AFA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C63121-0CC8-1948-A646-BF2BF239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4D0-E580-B14F-B10B-DA5812886C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696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DD06FC-03BA-4B4B-B236-17713B6E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2C7-479F-C642-953D-74E60AEB93E4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D6EF07-1D53-CE46-AE0A-2B4A61D2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5B8F82-8EBF-0E46-A124-1E331225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4D0-E580-B14F-B10B-DA5812886C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7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91979-8FED-7340-9FBB-BB97B828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C68CD-7145-4F4B-B720-155FD68C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A45402-D4AA-304A-B95B-FC4D77ED4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941483-05B5-5146-B006-1E5F94B1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2C7-479F-C642-953D-74E60AEB93E4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EB3E7A-1575-114A-ABAC-D1BA04D4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D19CDD-5C4F-8C43-A08B-B810346E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4D0-E580-B14F-B10B-DA5812886C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396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C1271-CE27-1045-BB03-D629ED89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578B27-1957-1845-BA10-BDFAE39F8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30EDE4-9723-A745-82AA-12264E1AE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B58D68-8F7D-BE4D-A175-02F7B33B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2C7-479F-C642-953D-74E60AEB93E4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3FD2B6-007A-BD42-8320-514AFD7D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EEB25B-B9A9-064F-825B-C39B077C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D4D0-E580-B14F-B10B-DA5812886C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91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042CF2-D468-5C49-B326-F824B3F3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219E59-D140-8445-9711-3DF03B69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29681D-D14C-4F44-9247-0EE0B87F7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82C7-479F-C642-953D-74E60AEB93E4}" type="datetimeFigureOut">
              <a:rPr kumimoji="1" lang="zh-TW" altLang="en-US" smtClean="0"/>
              <a:t>2018/1/30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D381EA-F66B-324E-AEEE-BBFE89361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03CA5-0752-824B-A8FF-18C1758D1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D4D0-E580-B14F-B10B-DA5812886C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155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3898AC99-AA43-4F47-8412-0E4A66569800}"/>
              </a:ext>
            </a:extLst>
          </p:cNvPr>
          <p:cNvGrpSpPr/>
          <p:nvPr/>
        </p:nvGrpSpPr>
        <p:grpSpPr>
          <a:xfrm>
            <a:off x="416196" y="1123593"/>
            <a:ext cx="9882836" cy="4147649"/>
            <a:chOff x="-438046" y="1123593"/>
            <a:chExt cx="9882836" cy="4147649"/>
          </a:xfrm>
        </p:grpSpPr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150A246A-7ED5-8A43-BDCE-8A7BF6178991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627737" y="3470252"/>
              <a:ext cx="401084" cy="866979"/>
            </a:xfrm>
            <a:prstGeom prst="line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64D5D722-F46A-A244-90D9-98C5D80E16D0}"/>
                </a:ext>
              </a:extLst>
            </p:cNvPr>
            <p:cNvCxnSpPr>
              <a:cxnSpLocks/>
            </p:cNvCxnSpPr>
            <p:nvPr/>
          </p:nvCxnSpPr>
          <p:spPr>
            <a:xfrm>
              <a:off x="1252852" y="4420085"/>
              <a:ext cx="686608" cy="0"/>
            </a:xfrm>
            <a:prstGeom prst="line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F14434FF-263F-914D-9F04-5AB58A0507BA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 flipH="1">
              <a:off x="2522152" y="2765631"/>
              <a:ext cx="1042204" cy="575114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0A2A512C-D654-8C4F-B527-7C915124F4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8253" y="3340745"/>
              <a:ext cx="2127798" cy="1463042"/>
              <a:chOff x="2947931" y="3608307"/>
              <a:chExt cx="3050347" cy="2097371"/>
            </a:xfrm>
          </p:grpSpPr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786ECA2F-71B9-754C-B34A-0DC049C65295}"/>
                  </a:ext>
                </a:extLst>
              </p:cNvPr>
              <p:cNvSpPr txBox="1"/>
              <p:nvPr/>
            </p:nvSpPr>
            <p:spPr>
              <a:xfrm>
                <a:off x="2947931" y="3608307"/>
                <a:ext cx="3050347" cy="838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MANE 1</a:t>
                </a:r>
                <a:endParaRPr kumimoji="1" lang="zh-TW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7FB76755-5949-754E-909C-A89536E44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5881" y="4367996"/>
                <a:ext cx="1337682" cy="1337682"/>
              </a:xfrm>
              <a:prstGeom prst="rect">
                <a:avLst/>
              </a:prstGeom>
            </p:spPr>
          </p:pic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CEDAF2AE-6F04-2B49-86A7-636039E60D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02081" y="1123593"/>
              <a:ext cx="1858194" cy="1682083"/>
              <a:chOff x="3856344" y="1606310"/>
              <a:chExt cx="1858194" cy="1682083"/>
            </a:xfrm>
          </p:grpSpPr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E12B2AB-FCE1-1D43-8780-2641F37D84D5}"/>
                  </a:ext>
                </a:extLst>
              </p:cNvPr>
              <p:cNvSpPr txBox="1"/>
              <p:nvPr/>
            </p:nvSpPr>
            <p:spPr>
              <a:xfrm>
                <a:off x="3940314" y="1606310"/>
                <a:ext cx="17742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ONOS</a:t>
                </a:r>
                <a:endParaRPr kumimoji="1" lang="zh-TW" alt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5DAE7B77-1536-A84B-AC15-57DB04395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56344" y="1882406"/>
                <a:ext cx="1405987" cy="1405987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2082FF-5E53-8F47-A0BB-56C02969FC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00073" y="1978484"/>
              <a:ext cx="2763458" cy="1740486"/>
              <a:chOff x="5872187" y="3581209"/>
              <a:chExt cx="4152466" cy="2615317"/>
            </a:xfrm>
          </p:grpSpPr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6D490170-641A-314C-934F-85F299047E83}"/>
                  </a:ext>
                </a:extLst>
              </p:cNvPr>
              <p:cNvSpPr txBox="1"/>
              <p:nvPr/>
            </p:nvSpPr>
            <p:spPr>
              <a:xfrm>
                <a:off x="5872187" y="3581209"/>
                <a:ext cx="4152466" cy="1063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 1</a:t>
                </a:r>
                <a:endParaRPr kumimoji="1" lang="zh-TW" alt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0F28F795-F6EE-2641-9841-0DCEC3381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5784" y="4065346"/>
                <a:ext cx="2131178" cy="2131180"/>
              </a:xfrm>
              <a:prstGeom prst="rect">
                <a:avLst/>
              </a:prstGeom>
            </p:spPr>
          </p:pic>
        </p:grp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F93476A2-F803-C244-9820-3DA6F77E6A77}"/>
                </a:ext>
              </a:extLst>
            </p:cNvPr>
            <p:cNvSpPr txBox="1"/>
            <p:nvPr/>
          </p:nvSpPr>
          <p:spPr>
            <a:xfrm>
              <a:off x="2788762" y="3901600"/>
              <a:ext cx="11342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6683BFF7-56AD-7B49-BA1C-C2F7A10D30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438046" y="3374122"/>
              <a:ext cx="2238284" cy="1575572"/>
              <a:chOff x="2217" y="3642229"/>
              <a:chExt cx="3033787" cy="2135544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96E8A38-F355-9547-B89A-E92FDF723700}"/>
                  </a:ext>
                </a:extLst>
              </p:cNvPr>
              <p:cNvSpPr txBox="1"/>
              <p:nvPr/>
            </p:nvSpPr>
            <p:spPr>
              <a:xfrm>
                <a:off x="2217" y="3642229"/>
                <a:ext cx="3033787" cy="95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 2</a:t>
                </a:r>
                <a:endParaRPr kumimoji="1" lang="zh-TW" alt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9FC6B8DB-7C23-BC48-B3F0-40F2C654F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269" y="4449366"/>
                <a:ext cx="1328409" cy="1328407"/>
              </a:xfrm>
              <a:prstGeom prst="rect">
                <a:avLst/>
              </a:prstGeom>
            </p:spPr>
          </p:pic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A0237A1C-6576-8140-B410-5C51B2F962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6975" y="1864758"/>
              <a:ext cx="2100681" cy="1595983"/>
              <a:chOff x="108397" y="3726367"/>
              <a:chExt cx="2847279" cy="2163204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F7DE32F0-2AE1-0548-935A-5837BB485AA1}"/>
                  </a:ext>
                </a:extLst>
              </p:cNvPr>
              <p:cNvSpPr txBox="1"/>
              <p:nvPr/>
            </p:nvSpPr>
            <p:spPr>
              <a:xfrm>
                <a:off x="108397" y="3726367"/>
                <a:ext cx="2847279" cy="959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 1</a:t>
                </a:r>
                <a:endParaRPr kumimoji="1" lang="zh-TW" alt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1182FE35-EAD6-444E-A224-597DC360D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572" y="4564644"/>
                <a:ext cx="1324927" cy="1324927"/>
              </a:xfrm>
              <a:prstGeom prst="rect">
                <a:avLst/>
              </a:prstGeom>
            </p:spPr>
          </p:pic>
        </p:grpSp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70FAE474-7ED3-7648-B97F-A8A289A61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064" y="3870674"/>
              <a:ext cx="933113" cy="933113"/>
            </a:xfrm>
            <a:prstGeom prst="rect">
              <a:avLst/>
            </a:prstGeom>
          </p:spPr>
        </p:pic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E6D69A80-B5D7-0543-8958-D80E3E8A4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815" y="3870674"/>
              <a:ext cx="933114" cy="933113"/>
            </a:xfrm>
            <a:prstGeom prst="rect">
              <a:avLst/>
            </a:prstGeom>
          </p:spPr>
        </p:pic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4C667076-F465-6044-B9E4-3BAD775ADB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83419" y="3530757"/>
              <a:ext cx="2561371" cy="1740485"/>
              <a:chOff x="5624387" y="3581211"/>
              <a:chExt cx="3848803" cy="2615315"/>
            </a:xfrm>
          </p:grpSpPr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FAE0BED4-BD84-7140-95C6-0F6A9C38A048}"/>
                  </a:ext>
                </a:extLst>
              </p:cNvPr>
              <p:cNvSpPr txBox="1"/>
              <p:nvPr/>
            </p:nvSpPr>
            <p:spPr>
              <a:xfrm>
                <a:off x="5624387" y="3581211"/>
                <a:ext cx="3848803" cy="1063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 2</a:t>
                </a:r>
                <a:endParaRPr kumimoji="1" lang="zh-TW" alt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4" name="圖片 43">
                <a:extLst>
                  <a:ext uri="{FF2B5EF4-FFF2-40B4-BE49-F238E27FC236}">
                    <a16:creationId xmlns:a16="http://schemas.microsoft.com/office/drawing/2014/main" id="{5F1CEE1F-A5E2-EF43-9D8E-F5320FE7F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824" y="4065347"/>
                <a:ext cx="2131179" cy="2131179"/>
              </a:xfrm>
              <a:prstGeom prst="rect">
                <a:avLst/>
              </a:prstGeom>
            </p:spPr>
          </p:pic>
        </p:grp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652F0823-178D-3447-AD3A-E1D89FA27D6F}"/>
                </a:ext>
              </a:extLst>
            </p:cNvPr>
            <p:cNvCxnSpPr>
              <a:cxnSpLocks/>
            </p:cNvCxnSpPr>
            <p:nvPr/>
          </p:nvCxnSpPr>
          <p:spPr>
            <a:xfrm>
              <a:off x="3014253" y="4402714"/>
              <a:ext cx="705072" cy="0"/>
            </a:xfrm>
            <a:prstGeom prst="line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55C1273-7E71-DC45-AB3C-F187994DDE18}"/>
                </a:ext>
              </a:extLst>
            </p:cNvPr>
            <p:cNvCxnSpPr>
              <a:cxnSpLocks/>
            </p:cNvCxnSpPr>
            <p:nvPr/>
          </p:nvCxnSpPr>
          <p:spPr>
            <a:xfrm>
              <a:off x="4789729" y="4402714"/>
              <a:ext cx="705072" cy="0"/>
            </a:xfrm>
            <a:prstGeom prst="line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C0B48FA1-1FBF-6A4F-A906-A3969B453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4687" y="3512651"/>
              <a:ext cx="488770" cy="824580"/>
            </a:xfrm>
            <a:prstGeom prst="line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AD3D7D1C-B671-8341-B6F3-1943C520D14C}"/>
                </a:ext>
              </a:extLst>
            </p:cNvPr>
            <p:cNvCxnSpPr>
              <a:cxnSpLocks/>
            </p:cNvCxnSpPr>
            <p:nvPr/>
          </p:nvCxnSpPr>
          <p:spPr>
            <a:xfrm>
              <a:off x="6604687" y="4456184"/>
              <a:ext cx="734880" cy="0"/>
            </a:xfrm>
            <a:prstGeom prst="line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9085799C-4A7B-8E4C-9169-2F687D1A8656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3529811" y="2781652"/>
              <a:ext cx="739043" cy="554787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6A09E658-55E3-5E45-970A-D14D4D2590DA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3586125" y="2781652"/>
              <a:ext cx="2469564" cy="553522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78C40351-C184-404D-B438-07EBE203A356}"/>
                </a:ext>
              </a:extLst>
            </p:cNvPr>
            <p:cNvSpPr txBox="1"/>
            <p:nvPr/>
          </p:nvSpPr>
          <p:spPr>
            <a:xfrm>
              <a:off x="4502962" y="3901600"/>
              <a:ext cx="11342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44D6AB1-2C35-9C4C-9499-F47551186892}"/>
              </a:ext>
            </a:extLst>
          </p:cNvPr>
          <p:cNvSpPr txBox="1"/>
          <p:nvPr/>
        </p:nvSpPr>
        <p:spPr>
          <a:xfrm>
            <a:off x="4091073" y="3336439"/>
            <a:ext cx="2064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 2</a:t>
            </a:r>
            <a:endParaRPr kumimoji="1"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2B2688E-EF09-E246-ACB6-71308032D26E}"/>
              </a:ext>
            </a:extLst>
          </p:cNvPr>
          <p:cNvSpPr txBox="1"/>
          <p:nvPr/>
        </p:nvSpPr>
        <p:spPr>
          <a:xfrm>
            <a:off x="6022336" y="3335174"/>
            <a:ext cx="1775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 3</a:t>
            </a:r>
            <a:endParaRPr kumimoji="1"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0C99483-B32A-4843-9C81-333FA78F7E73}"/>
              </a:ext>
            </a:extLst>
          </p:cNvPr>
          <p:cNvSpPr txBox="1"/>
          <p:nvPr/>
        </p:nvSpPr>
        <p:spPr>
          <a:xfrm>
            <a:off x="6931884" y="3642068"/>
            <a:ext cx="1134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17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18</Words>
  <Application>Microsoft Macintosh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9</cp:revision>
  <cp:lastPrinted>2018-01-30T04:30:14Z</cp:lastPrinted>
  <dcterms:created xsi:type="dcterms:W3CDTF">2018-01-29T13:04:21Z</dcterms:created>
  <dcterms:modified xsi:type="dcterms:W3CDTF">2018-01-30T06:05:39Z</dcterms:modified>
</cp:coreProperties>
</file>