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6BBDA-5149-EB42-9E65-CC1A8DE52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5F43A-E5AB-8649-9B83-4F51A92B6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722137-442D-0C41-A144-334BCA1A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0510D1-F6CF-B746-86A3-111BCA0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E9669-5299-BE43-9073-B89D2F75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01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B74B4-7F67-6345-94F0-4FF02951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3B966F-1B12-C44F-8832-DBB806150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BDE0A-D345-ED43-812F-B56CEBD5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F506B-827E-EF44-B697-A656BAC5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5242B-6152-A44A-BB5B-62DDFCD4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492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>
            <a:extLst>
              <a:ext uri="{FF2B5EF4-FFF2-40B4-BE49-F238E27FC236}">
                <a16:creationId xmlns:a16="http://schemas.microsoft.com/office/drawing/2014/main" id="{CF0A5E18-500D-8B49-BF30-6512A0193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758680-9D6A-1C43-8735-0329A0B8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D34F0-031F-0742-BCA0-5A9FB5EB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FCEF0-ECAF-1045-BEC5-3C1A8BC8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24D04-61A5-1D42-9D8D-9B23B87E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506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FAA8E-B911-7040-ABB2-71078ECA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13C44-86BF-4149-91DD-826ECA0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E8C048-FEFB-D24C-8C77-4C635621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79666A-0DFA-6147-A5F3-3660411E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28030E-8814-A64B-B540-F1F8113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047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8AC46-D7DC-7945-A82A-5C2F8ED5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EBC23F-CA49-6F4F-9B1A-D733412F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9119AE-3B2E-AA43-978C-F0ABBAFA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70BFD4-E71B-464D-8E9B-865F9255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F465AC-0594-2442-93DF-14C63614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82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2B2C2-5C8A-404D-9341-54983EE8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3F6A1C-EE68-DB40-834A-903BF80BD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F33925-CDFE-A744-853C-9EC4B940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79848A-A9C5-B149-AB13-16E159B5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BA7B3-77FF-6F4C-98FE-F918EB75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7A6572-3148-994C-A4F8-20465E0F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795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552CB-9813-1A43-A968-51699130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7418A2-7CF3-9C41-97F3-8A29DA5F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C973E0-A2C7-CA41-A89A-79ADB2D5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C6AC9A-1C4E-3643-BD1A-B496933CD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77C2A6-A61D-BD4B-A256-0490DD86C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D23629-BA41-2348-9F43-8CAAF3F4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345CE8-9153-D440-8BA7-AAF41636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1FBAD9-ED2D-8944-8BFF-78C115BB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351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CBB9-5E8E-7D4C-BFE1-2C5AAE53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AC745E-75DF-C649-BF92-0BD9DA34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CFA59E-E66C-6B49-AA2F-CF590FF8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AB7CCB-B0C7-3144-ABF1-4AFB7D7E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55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190BA5-36FE-8247-8A1A-F5910F36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F494B7-4EB6-FA41-B6EC-B4C4C499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BFB59-F2D4-6C48-8347-9A93A116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609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83531-2017-904A-9271-5BFFF4BC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BFB6A-0314-B44E-A9E0-67C1E959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277FD-6744-3249-B7D0-E3FF7C2F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AC53BF-58EC-B64F-AF2D-CD8649B9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204C02-DC03-E34D-9DE5-122B2406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D8EF64-1F64-9A47-9495-CE3F27DB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273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87266-E359-F747-A21F-BCBA0B84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FEF0FD-78C1-6542-B5F7-149BB5A44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57695D-952A-2242-8270-FADF07E21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8A478B-B8C3-994D-AE74-A848F548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EBEBE3-A608-9649-AD1D-EB477DD6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BA5A7B-D061-9D4D-A58F-E0F51B66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84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6DC025-6AE7-A845-8C05-A3796053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E3938E-6272-3148-A9B1-A4278DFB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9B4476-2BD4-5341-8CB6-67268C837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89DC-56A5-DC4D-B812-A582C6CA6EB5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8F04CC-5F57-D448-80C9-F5A77B257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1FF7D-257E-E84A-BBF7-8757AC7EA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CFA6-E827-B34E-933B-9D439B7B34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09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74CD35F-D8DA-814D-9D22-8A160BB4C7DB}"/>
              </a:ext>
            </a:extLst>
          </p:cNvPr>
          <p:cNvGrpSpPr/>
          <p:nvPr/>
        </p:nvGrpSpPr>
        <p:grpSpPr>
          <a:xfrm>
            <a:off x="217803" y="1304142"/>
            <a:ext cx="9118701" cy="4984578"/>
            <a:chOff x="217803" y="1304142"/>
            <a:chExt cx="9118701" cy="4984578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50A246A-7ED5-8A43-BDCE-8A7BF6178991}"/>
                </a:ext>
              </a:extLst>
            </p:cNvPr>
            <p:cNvCxnSpPr>
              <a:cxnSpLocks/>
            </p:cNvCxnSpPr>
            <p:nvPr/>
          </p:nvCxnSpPr>
          <p:spPr>
            <a:xfrm>
              <a:off x="1460239" y="4291918"/>
              <a:ext cx="804078" cy="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F14434FF-263F-914D-9F04-5AB58A050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801" y="2978537"/>
              <a:ext cx="1311690" cy="573544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18984ABF-8691-2441-8999-1D767C98B256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181665" y="3010248"/>
              <a:ext cx="880823" cy="17644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CEDAF2AE-6F04-2B49-86A7-636039E60D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4526" y="1304142"/>
              <a:ext cx="3383020" cy="1674395"/>
              <a:chOff x="3647437" y="1065012"/>
              <a:chExt cx="3383020" cy="1674395"/>
            </a:xfrm>
          </p:grpSpPr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E12B2AB-FCE1-1D43-8780-2641F37D84D5}"/>
                  </a:ext>
                </a:extLst>
              </p:cNvPr>
              <p:cNvSpPr txBox="1"/>
              <p:nvPr/>
            </p:nvSpPr>
            <p:spPr>
              <a:xfrm>
                <a:off x="5108902" y="1488887"/>
                <a:ext cx="19215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ONOS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DAE7B77-1536-A84B-AC15-57DB04395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647437" y="1065012"/>
                <a:ext cx="1674395" cy="1674395"/>
              </a:xfrm>
              <a:prstGeom prst="rect">
                <a:avLst/>
              </a:prstGeom>
            </p:spPr>
          </p:pic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A0237A1C-6576-8140-B410-5C51B2F962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7803" y="3192270"/>
              <a:ext cx="1708850" cy="1708385"/>
              <a:chOff x="559855" y="3573303"/>
              <a:chExt cx="2316188" cy="231555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7DE32F0-2AE1-0548-935A-5837BB485AA1}"/>
                  </a:ext>
                </a:extLst>
              </p:cNvPr>
              <p:cNvSpPr txBox="1"/>
              <p:nvPr/>
            </p:nvSpPr>
            <p:spPr>
              <a:xfrm>
                <a:off x="559855" y="3573303"/>
                <a:ext cx="2316188" cy="95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1182FE35-EAD6-444E-A224-597DC360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485" y="4448675"/>
                <a:ext cx="1440184" cy="1440186"/>
              </a:xfrm>
              <a:prstGeom prst="rect">
                <a:avLst/>
              </a:prstGeom>
            </p:spPr>
          </p:pic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4C667076-F465-6044-B9E4-3BAD775ADB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38439" y="3392461"/>
              <a:ext cx="2098065" cy="1757052"/>
              <a:chOff x="5883755" y="3556320"/>
              <a:chExt cx="3152625" cy="2640206"/>
            </a:xfrm>
          </p:grpSpPr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FAE0BED4-BD84-7140-95C6-0F6A9C38A048}"/>
                  </a:ext>
                </a:extLst>
              </p:cNvPr>
              <p:cNvSpPr txBox="1"/>
              <p:nvPr/>
            </p:nvSpPr>
            <p:spPr>
              <a:xfrm>
                <a:off x="5883755" y="3556320"/>
                <a:ext cx="3152625" cy="106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5F1CEE1F-A5E2-EF43-9D8E-F5320FE7F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824" y="4065347"/>
                <a:ext cx="2131179" cy="2131179"/>
              </a:xfrm>
              <a:prstGeom prst="rect">
                <a:avLst/>
              </a:prstGeom>
            </p:spPr>
          </p:pic>
        </p:grp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652F0823-178D-3447-AD3A-E1D89FA27D6F}"/>
                </a:ext>
              </a:extLst>
            </p:cNvPr>
            <p:cNvCxnSpPr>
              <a:cxnSpLocks/>
            </p:cNvCxnSpPr>
            <p:nvPr/>
          </p:nvCxnSpPr>
          <p:spPr>
            <a:xfrm>
              <a:off x="3339110" y="4330523"/>
              <a:ext cx="705072" cy="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0B48FA1-1FBF-6A4F-A906-A3969B4535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3977" y="4339202"/>
              <a:ext cx="741487" cy="1357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AD3D7D1C-B671-8341-B6F3-1943C520D14C}"/>
                </a:ext>
              </a:extLst>
            </p:cNvPr>
            <p:cNvCxnSpPr>
              <a:cxnSpLocks/>
            </p:cNvCxnSpPr>
            <p:nvPr/>
          </p:nvCxnSpPr>
          <p:spPr>
            <a:xfrm>
              <a:off x="2995265" y="4806422"/>
              <a:ext cx="1360901" cy="943544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085799C-4A7B-8E4C-9169-2F687D1A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32423" y="3015067"/>
              <a:ext cx="416632" cy="43936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6A09E658-55E3-5E45-970A-D14D4D2590DA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4133717" y="2986892"/>
              <a:ext cx="2209687" cy="541274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55C1273-7E71-DC45-AB3C-F187994DDE18}"/>
                </a:ext>
              </a:extLst>
            </p:cNvPr>
            <p:cNvCxnSpPr>
              <a:cxnSpLocks/>
            </p:cNvCxnSpPr>
            <p:nvPr/>
          </p:nvCxnSpPr>
          <p:spPr>
            <a:xfrm>
              <a:off x="5114586" y="4330523"/>
              <a:ext cx="705072" cy="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E9BDFACC-D404-4F45-83CF-6E6E327C5E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2021" y="3242555"/>
              <a:ext cx="2178984" cy="1449538"/>
              <a:chOff x="387022" y="519981"/>
              <a:chExt cx="2178984" cy="1449538"/>
            </a:xfrm>
          </p:grpSpPr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D5DCE7B3-BD21-EE46-82F0-2FCA542DE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415" y="1077577"/>
                <a:ext cx="891942" cy="891942"/>
              </a:xfrm>
              <a:prstGeom prst="rect">
                <a:avLst/>
              </a:prstGeom>
            </p:spPr>
          </p:pic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A088508-2F0E-654C-B9CF-358CB62C3A19}"/>
                  </a:ext>
                </a:extLst>
              </p:cNvPr>
              <p:cNvSpPr txBox="1"/>
              <p:nvPr/>
            </p:nvSpPr>
            <p:spPr>
              <a:xfrm>
                <a:off x="387022" y="519981"/>
                <a:ext cx="21789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Barefoot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DFF2E9B4-7085-184E-9F0D-D865FDCF8D57}"/>
                </a:ext>
              </a:extLst>
            </p:cNvPr>
            <p:cNvGrpSpPr/>
            <p:nvPr/>
          </p:nvGrpSpPr>
          <p:grpSpPr>
            <a:xfrm>
              <a:off x="2020500" y="3427376"/>
              <a:ext cx="1567849" cy="1515699"/>
              <a:chOff x="2035893" y="3936933"/>
              <a:chExt cx="1567849" cy="1515699"/>
            </a:xfrm>
          </p:grpSpPr>
          <p:pic>
            <p:nvPicPr>
              <p:cNvPr id="52" name="pasted-image.pdf" descr="pasted-image.pdf">
                <a:extLst>
                  <a:ext uri="{FF2B5EF4-FFF2-40B4-BE49-F238E27FC236}">
                    <a16:creationId xmlns:a16="http://schemas.microsoft.com/office/drawing/2014/main" id="{076440A6-5FC1-CE4E-BA0C-46DB7F7D1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173715" y="4435640"/>
                <a:ext cx="1155877" cy="1016992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082E3441-7867-284D-B8DC-6CEA352AA17E}"/>
                  </a:ext>
                </a:extLst>
              </p:cNvPr>
              <p:cNvSpPr txBox="1"/>
              <p:nvPr/>
            </p:nvSpPr>
            <p:spPr>
              <a:xfrm>
                <a:off x="2035893" y="3936933"/>
                <a:ext cx="15678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RPi</a:t>
                </a:r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4B21C14B-67F0-F74A-8ED3-9C752B2CE4FB}"/>
                </a:ext>
              </a:extLst>
            </p:cNvPr>
            <p:cNvGrpSpPr/>
            <p:nvPr/>
          </p:nvGrpSpPr>
          <p:grpSpPr>
            <a:xfrm>
              <a:off x="5559479" y="3528166"/>
              <a:ext cx="1567849" cy="1471974"/>
              <a:chOff x="2062602" y="3980658"/>
              <a:chExt cx="1567849" cy="1471974"/>
            </a:xfrm>
          </p:grpSpPr>
          <p:pic>
            <p:nvPicPr>
              <p:cNvPr id="57" name="pasted-image.pdf" descr="pasted-image.pdf">
                <a:extLst>
                  <a:ext uri="{FF2B5EF4-FFF2-40B4-BE49-F238E27FC236}">
                    <a16:creationId xmlns:a16="http://schemas.microsoft.com/office/drawing/2014/main" id="{2B88036D-30F5-AC4E-89FB-1611E5359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173715" y="4435640"/>
                <a:ext cx="1155877" cy="1016992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207105DD-298A-1D46-A1BF-5F7FBC3049B6}"/>
                  </a:ext>
                </a:extLst>
              </p:cNvPr>
              <p:cNvSpPr txBox="1"/>
              <p:nvPr/>
            </p:nvSpPr>
            <p:spPr>
              <a:xfrm>
                <a:off x="2062602" y="3980658"/>
                <a:ext cx="15678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RPi</a:t>
                </a:r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7C0DA9E3-28E1-1048-8044-F0D834760225}"/>
                </a:ext>
              </a:extLst>
            </p:cNvPr>
            <p:cNvGrpSpPr/>
            <p:nvPr/>
          </p:nvGrpSpPr>
          <p:grpSpPr>
            <a:xfrm>
              <a:off x="4278563" y="4774711"/>
              <a:ext cx="1567849" cy="1514009"/>
              <a:chOff x="2038604" y="3938623"/>
              <a:chExt cx="1567849" cy="1514009"/>
            </a:xfrm>
          </p:grpSpPr>
          <p:pic>
            <p:nvPicPr>
              <p:cNvPr id="61" name="pasted-image.pdf" descr="pasted-image.pdf">
                <a:extLst>
                  <a:ext uri="{FF2B5EF4-FFF2-40B4-BE49-F238E27FC236}">
                    <a16:creationId xmlns:a16="http://schemas.microsoft.com/office/drawing/2014/main" id="{384F8502-1D4E-D146-AF63-53957D898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173715" y="4435640"/>
                <a:ext cx="1155877" cy="1016992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57A1117-3D16-7B4F-83A8-114D2F2B7B5A}"/>
                  </a:ext>
                </a:extLst>
              </p:cNvPr>
              <p:cNvSpPr txBox="1"/>
              <p:nvPr/>
            </p:nvSpPr>
            <p:spPr>
              <a:xfrm>
                <a:off x="2038604" y="3938623"/>
                <a:ext cx="15678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RPi</a:t>
                </a:r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BB5A0B-1389-7246-8BF6-90FC276D424D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5685768" y="5000140"/>
              <a:ext cx="562763" cy="698015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C9B342D-1DA4-7A48-A277-8A3C543988E4}"/>
                </a:ext>
              </a:extLst>
            </p:cNvPr>
            <p:cNvSpPr txBox="1"/>
            <p:nvPr/>
          </p:nvSpPr>
          <p:spPr>
            <a:xfrm>
              <a:off x="4671795" y="3767900"/>
              <a:ext cx="1495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2E774BA-35E4-E248-A6E2-4715373736EB}"/>
                </a:ext>
              </a:extLst>
            </p:cNvPr>
            <p:cNvSpPr txBox="1"/>
            <p:nvPr/>
          </p:nvSpPr>
          <p:spPr>
            <a:xfrm>
              <a:off x="2577495" y="5012585"/>
              <a:ext cx="1495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1"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8221DDF-E4C3-4E4A-A249-CF173AEBE337}"/>
                </a:ext>
              </a:extLst>
            </p:cNvPr>
            <p:cNvSpPr txBox="1"/>
            <p:nvPr/>
          </p:nvSpPr>
          <p:spPr>
            <a:xfrm>
              <a:off x="5364531" y="5179771"/>
              <a:ext cx="1495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3F1F016-6DF0-AB42-91BE-D6FCFBBACECF}"/>
              </a:ext>
            </a:extLst>
          </p:cNvPr>
          <p:cNvSpPr txBox="1"/>
          <p:nvPr/>
        </p:nvSpPr>
        <p:spPr>
          <a:xfrm>
            <a:off x="2934523" y="3762028"/>
            <a:ext cx="149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8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</Words>
  <Application>Microsoft Macintosh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9</cp:revision>
  <cp:lastPrinted>2018-01-30T02:14:18Z</cp:lastPrinted>
  <dcterms:created xsi:type="dcterms:W3CDTF">2018-01-29T15:21:11Z</dcterms:created>
  <dcterms:modified xsi:type="dcterms:W3CDTF">2018-01-30T06:15:18Z</dcterms:modified>
</cp:coreProperties>
</file>