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2qoTGmgm7dGuIMMLYYc5glFx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1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500" y="925083"/>
            <a:ext cx="5869424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cervical proprioception (CP) assessments are subjective and determined by PT opinion.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is to create device that gives PTs objective data that shows patients’ ability to sense head and neck position in space.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sense head position and angular velocity.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493" y="2436512"/>
            <a:ext cx="5228024" cy="17850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Conditions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7493" y="4375812"/>
            <a:ext cx="5898376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Goals/Targets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be user friendly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will feel comfortable with device on head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measures head and position and speed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be mobile and lightweight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1969" y="5675809"/>
            <a:ext cx="5883900" cy="9329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MoCap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 has specific microprocessor requirements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regulations for sensors and comm systems are unknown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046961" y="941739"/>
            <a:ext cx="6060300" cy="8152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Countermeasures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lnSpc>
                <a:spcPct val="107000"/>
              </a:lnSpc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microprocessor compatible with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MoCap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requirements</a:t>
            </a:r>
            <a:endParaRPr lang="en-US" dirty="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which standards are required and how to achieve compliance</a:t>
            </a:r>
            <a:endParaRPr sz="14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46925" y="1838562"/>
            <a:ext cx="6051044" cy="33855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Results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sz="1400" b="0" i="0" u="sng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-completed Decision Making Matrix for headgear vs.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MoCap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(Fig. 2)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supply mock-up completed (Fig. 3), (Fig. 4)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sz="1400" b="0" i="0" u="none" strike="noStrike" cap="none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sz="1400" b="0" i="0" u="none" strike="noStrike" cap="none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A3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15, 2020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46925" y="5377650"/>
            <a:ext cx="6060300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microprocessor compatibility with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MoCap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(George)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information about health regulations and compliance (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functional decomposition diagram (Ethan and Nathan)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internal specs for sub systems (Nathan and George)</a:t>
            </a: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6224" y="2789294"/>
            <a:ext cx="5207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E778172-7501-6A4A-AB12-2B99B264C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711" y="3751494"/>
            <a:ext cx="2161736" cy="12486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D54FB024-BDD2-574F-8B32-DE51ED2B1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4850" y="3711277"/>
            <a:ext cx="880357" cy="13290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825D74-6B70-AE4D-BAA7-EA85B535E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911" y="2436512"/>
            <a:ext cx="3100691" cy="930661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7" name="Picture 6" descr="Chart, timeline&#10;&#10;Description automatically generated">
            <a:extLst>
              <a:ext uri="{FF2B5EF4-FFF2-40B4-BE49-F238E27FC236}">
                <a16:creationId xmlns:a16="http://schemas.microsoft.com/office/drawing/2014/main" id="{198FB224-87EB-8B4E-8D3C-9DF96D410A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1161" y="2763894"/>
            <a:ext cx="2443002" cy="1297515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timeline&#10;&#10;Description automatically generated">
            <a:extLst>
              <a:ext uri="{FF2B5EF4-FFF2-40B4-BE49-F238E27FC236}">
                <a16:creationId xmlns:a16="http://schemas.microsoft.com/office/drawing/2014/main" id="{92F71F19-B385-DF4F-B9EE-27A4F924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386931"/>
            <a:ext cx="11455400" cy="60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5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B70AFF-C19B-2149-BC82-46B8CEED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5" y="883933"/>
            <a:ext cx="11829910" cy="355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EEDDA32C-B3E2-7F4F-B115-55DBC742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4" y="415892"/>
            <a:ext cx="10433051" cy="602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5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91DB9206-FD29-F842-A04D-C1FA9956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40" y="165100"/>
            <a:ext cx="4323919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210</Words>
  <Application>Microsoft Macintosh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Grimes</dc:creator>
  <cp:lastModifiedBy>Ethan Grimes</cp:lastModifiedBy>
  <cp:revision>8</cp:revision>
  <dcterms:created xsi:type="dcterms:W3CDTF">2020-09-08T16:58:35Z</dcterms:created>
  <dcterms:modified xsi:type="dcterms:W3CDTF">2020-10-14T22:41:53Z</dcterms:modified>
</cp:coreProperties>
</file>