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9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499" y="925083"/>
            <a:ext cx="5898367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2" y="2508042"/>
            <a:ext cx="5898375" cy="17850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3" y="4429557"/>
            <a:ext cx="5898376" cy="1877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Main MPU power draw of 10W (5V, 2A)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Bluetooth MPU power draw of 5W (5V, 1A)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Processes at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60 frames per second</a:t>
            </a:r>
          </a:p>
          <a:p>
            <a:pPr marL="139700" lvl="2">
              <a:buClr>
                <a:schemeClr val="tx1"/>
              </a:buClr>
              <a:buSzPts val="1400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-   1.4 GHz</a:t>
            </a:r>
          </a:p>
          <a:p>
            <a:pPr marL="139700" lvl="2">
              <a:buClr>
                <a:schemeClr val="tx1"/>
              </a:buClr>
              <a:buSzPts val="1400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-   6 Gbps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Works at approximately 80° turned faces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3 USB ports</a:t>
            </a:r>
            <a:endParaRPr lang="en-US" sz="1400" b="0" i="0" u="none" strike="noStrike" cap="none" dirty="0">
              <a:solidFill>
                <a:schemeClr val="tx1"/>
              </a:solidFill>
              <a:ea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095999" y="925083"/>
            <a:ext cx="5883900" cy="8001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342900" lvl="0" indent="-342900"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Does it work at up to 80° turned faces?</a:t>
            </a:r>
          </a:p>
          <a:p>
            <a:pPr marL="342900" lvl="0" indent="-342900"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Does it process fast enough?</a:t>
            </a:r>
            <a:endParaRPr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084208" y="1853386"/>
            <a:ext cx="5895691" cy="8001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Run the program with faces at different angles.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 the program multiple times and time it.</a:t>
            </a:r>
          </a:p>
        </p:txBody>
      </p:sp>
      <p:sp>
        <p:nvSpPr>
          <p:cNvPr id="89" name="Google Shape;89;p1"/>
          <p:cNvSpPr txBox="1"/>
          <p:nvPr/>
        </p:nvSpPr>
        <p:spPr>
          <a:xfrm>
            <a:off x="6084207" y="2772790"/>
            <a:ext cx="5895691" cy="27391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  <a:endParaRPr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is now running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 is now running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ordered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19, 2020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95999" y="5582126"/>
            <a:ext cx="5883900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penCV and </a:t>
            </a:r>
            <a:r>
              <a:rPr lang="en-US" b="0" i="0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dlib</a:t>
            </a: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if the current facial recognition algorithm is accurate.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if the current facial recognition algorithm is fast enough.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learning mobile development.</a:t>
            </a: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0054" y="2789293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AB43F3-CC01-4F22-AF61-26F269376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780" y="2842293"/>
            <a:ext cx="2354118" cy="185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22872-B4D3-4D0A-80A2-72921E1E1B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1" t="21577" r="12884" b="25903"/>
          <a:stretch/>
        </p:blipFill>
        <p:spPr>
          <a:xfrm>
            <a:off x="6147613" y="4088747"/>
            <a:ext cx="3478168" cy="136128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2640D5D-4A01-4187-9E2E-A59696659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497" y="2789293"/>
            <a:ext cx="1965243" cy="140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213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George Cook</cp:lastModifiedBy>
  <cp:revision>31</cp:revision>
  <dcterms:created xsi:type="dcterms:W3CDTF">2020-09-08T16:58:35Z</dcterms:created>
  <dcterms:modified xsi:type="dcterms:W3CDTF">2020-11-19T05:47:00Z</dcterms:modified>
</cp:coreProperties>
</file>