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qoTGmgm7dGuIMMLYYc5glF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00" tIns="92800" rIns="92800" bIns="92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499" y="925083"/>
            <a:ext cx="5898367" cy="14465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 cervical proprioception (CP) assessments are subjective and determined by PT opinion.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is to create device that gives PTs objective data that shows patients’ ability to sense head and neck position in space.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sense head position and angular velocity.</a:t>
            </a:r>
            <a:endParaRPr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7492" y="2436512"/>
            <a:ext cx="5898375" cy="17850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Conditions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493" y="4375812"/>
            <a:ext cx="5898376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Goals/Targets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evice will be faster than double standard CPE test time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will not need to touch any part of device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measures head position and speed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mobile and lightweight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1969" y="5675809"/>
            <a:ext cx="5883900" cy="830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Only using one camera may not be sufficient for accurate data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Motion capture program works in theory but not in practice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046961" y="941739"/>
            <a:ext cx="6060300" cy="8001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Countermeasures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Further a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Arial"/>
                <a:cs typeface="Times New Roman"/>
                <a:sym typeface="Times New Roman"/>
              </a:rPr>
              <a:t>nalyze accuracy differences between one and two camera systems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Get motion capture program running on laptop before microprocessor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46925" y="1838562"/>
            <a:ext cx="6051044" cy="33855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Results</a:t>
            </a:r>
            <a:endParaRPr sz="1400" b="0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sz="1400" b="0" i="0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will be classified as a clas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2 medical device</a:t>
            </a:r>
            <a:endParaRPr lang="en-US" sz="1400" b="0" i="0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specs developed (except for ripple in power supply)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endParaRPr lang="en-US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supply design almost complete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camera model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microprocessor</a:t>
            </a:r>
            <a:endParaRPr lang="en-US" sz="1400" b="0" i="0" u="none" strike="noStrike" cap="none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</a:pPr>
            <a:endParaRPr sz="1400" b="0" i="0" u="none" strike="noStrike" cap="none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4,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46925" y="5377650"/>
            <a:ext cx="6060300" cy="12310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power supply (Nathan and 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ordering power supply parts (Nathan)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1 vs. 2 camera and program compatibility (George)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b="0" i="0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0054" y="2789293"/>
            <a:ext cx="5207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F1CAE2-1B7E-644B-B976-6EAFDE246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340" y="3481047"/>
            <a:ext cx="1975882" cy="1611990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0DC5132-3443-614B-95C0-3842B8D0C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383" y="2489141"/>
            <a:ext cx="2252559" cy="167980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46844044-7D16-444D-AF78-57DC289B0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483" y="2615033"/>
            <a:ext cx="2530550" cy="1627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4,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18F2780-D005-7540-81D3-28FE8C2B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64" y="960718"/>
            <a:ext cx="7704221" cy="57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9CBAF430-7C7E-F141-A454-572478B95311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F66DC2C6-C133-F549-9B75-D3130E9F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B1E4EA8F-2A19-B441-A4BF-628411875F42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4,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1C7C78F-8F66-2444-86B7-8702E476D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13" y="1129412"/>
            <a:ext cx="8276774" cy="53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DF6EF-6F55-214A-B6AE-D4C3976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854" y="1309487"/>
            <a:ext cx="5195946" cy="423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A8B358-B4AD-5349-8DD4-674BE92635FB}"/>
              </a:ext>
            </a:extLst>
          </p:cNvPr>
          <p:cNvSpPr txBox="1"/>
          <p:nvPr/>
        </p:nvSpPr>
        <p:spPr>
          <a:xfrm>
            <a:off x="470889" y="1637159"/>
            <a:ext cx="43256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400" dirty="0"/>
              <a:t>Nvidia Jetson Nano:</a:t>
            </a:r>
            <a:endParaRPr lang="en-US" dirty="0"/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5W/10W Power Modes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 GB RAM at 25.6 GB/s (64 bit)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Quad-core at 1.43 GHz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USB, HDMI and DP, and 56 pins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Ubuntu-based OS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Cost: $99.00</a:t>
            </a: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id="{7C474BA0-B999-914C-A464-DF2534002612}"/>
              </a:ext>
            </a:extLst>
          </p:cNvPr>
          <p:cNvSpPr/>
          <p:nvPr/>
        </p:nvSpPr>
        <p:spPr>
          <a:xfrm>
            <a:off x="-1" y="-11459"/>
            <a:ext cx="12192000" cy="871622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CervPro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Proprioception Diagnosis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A3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1;p1" descr="A close up of a sign&#10;&#10;Description automatically generated">
            <a:extLst>
              <a:ext uri="{FF2B5EF4-FFF2-40B4-BE49-F238E27FC236}">
                <a16:creationId xmlns:a16="http://schemas.microsoft.com/office/drawing/2014/main" id="{782990BC-EF9A-FD4D-9DCF-39302C804A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48" y="89096"/>
            <a:ext cx="2817971" cy="7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2;p1">
            <a:extLst>
              <a:ext uri="{FF2B5EF4-FFF2-40B4-BE49-F238E27FC236}">
                <a16:creationId xmlns:a16="http://schemas.microsoft.com/office/drawing/2014/main" id="{9E29E651-6AFB-2B4C-BE10-ABF7BA6369B8}"/>
              </a:ext>
            </a:extLst>
          </p:cNvPr>
          <p:cNvSpPr txBox="1"/>
          <p:nvPr/>
        </p:nvSpPr>
        <p:spPr>
          <a:xfrm>
            <a:off x="8587947" y="0"/>
            <a:ext cx="353381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400" b="0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4, 2020</a:t>
            </a:r>
            <a:endParaRPr sz="1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Nathan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Vielmette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Ethan Grimes,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Keneth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Chelelgo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George Cook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7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344</Words>
  <Application>Microsoft Macintosh PowerPoint</Application>
  <PresentationFormat>Widescreen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Grimes</dc:creator>
  <cp:lastModifiedBy>Ethan Grimes</cp:lastModifiedBy>
  <cp:revision>16</cp:revision>
  <dcterms:created xsi:type="dcterms:W3CDTF">2020-09-08T16:58:35Z</dcterms:created>
  <dcterms:modified xsi:type="dcterms:W3CDTF">2020-11-05T02:05:48Z</dcterms:modified>
</cp:coreProperties>
</file>