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2qoTGmgm7dGuIMMLYYc5glFxZ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/>
    <p:restoredTop sz="94513"/>
  </p:normalViewPr>
  <p:slideViewPr>
    <p:cSldViewPr snapToGrid="0" snapToObjects="1">
      <p:cViewPr varScale="1">
        <p:scale>
          <a:sx n="96" d="100"/>
          <a:sy n="96" d="100"/>
        </p:scale>
        <p:origin x="28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92800" rIns="92800" bIns="928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92800" rIns="92800" bIns="92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7499" y="925083"/>
            <a:ext cx="5898367" cy="14465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 cervical proprioception (CP) assessments are subjective and determined by PT opinion.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 is to create device that gives PTs objective data that shows patients’ ability to sense head and neck position in space.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sense head position and angular velocity.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7491" y="2404989"/>
            <a:ext cx="5898375" cy="14465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Conditions</a:t>
            </a: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preprocessing algorithm</a:t>
            </a:r>
            <a:endParaRPr lang="en-US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 little behind on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</a:pPr>
            <a:endParaRPr lang="en-US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7490" y="3916046"/>
            <a:ext cx="5898376" cy="12310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Goals/Targets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d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evice will be faster than double standard CPE </a:t>
            </a:r>
            <a:r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time ~10 min</a:t>
            </a:r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will not need to touch any part of device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Accurately measures head position and speed within 5% error margin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be mo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 and &lt;10lbs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7490" y="5211660"/>
            <a:ext cx="5898376" cy="12913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Snow/ice is making testing the preprocessing algorithm difficult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Lack of Bluetooth development tools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Inconsistent ability to use the camera in programs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Different configuration requirements for Android 9- vs. 10+</a:t>
            </a:r>
          </a:p>
        </p:txBody>
      </p:sp>
      <p:sp>
        <p:nvSpPr>
          <p:cNvPr id="88" name="Google Shape;88;p1"/>
          <p:cNvSpPr txBox="1"/>
          <p:nvPr/>
        </p:nvSpPr>
        <p:spPr>
          <a:xfrm>
            <a:off x="6046961" y="941739"/>
            <a:ext cx="6060300" cy="14465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Countermeasures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Change schedule to where the snow does not affect development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Use the only available resource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b="0" i="0" u="none" strike="noStrike" cap="none" dirty="0">
                <a:solidFill>
                  <a:srgbClr val="FF0000"/>
                </a:solidFill>
                <a:latin typeface="Times New Roman"/>
                <a:ea typeface="Arial"/>
                <a:cs typeface="Times New Roman"/>
                <a:sym typeface="Times New Roman"/>
              </a:rPr>
              <a:t>Use the camera on my laptop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when taking images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b="0" i="0" u="none" strike="noStrike" cap="none" dirty="0">
                <a:solidFill>
                  <a:srgbClr val="FF0000"/>
                </a:solidFill>
                <a:latin typeface="Times New Roman"/>
                <a:ea typeface="Arial"/>
                <a:cs typeface="Times New Roman"/>
                <a:sym typeface="Times New Roman"/>
              </a:rPr>
              <a:t>Investigate conditional options in the configuration file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4.     Build for version 10+ minimum</a:t>
            </a:r>
            <a:endParaRPr lang="en-US" b="0" i="0" u="none" strike="noStrike" cap="none" dirty="0">
              <a:solidFill>
                <a:srgbClr val="FF0000"/>
              </a:solidFill>
              <a:latin typeface="Times New Roman"/>
              <a:ea typeface="Arial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046922" y="2549387"/>
            <a:ext cx="6059358" cy="12310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Results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preprocessing algorithm for increasing image exposure/lightness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 a Bluetooth development environment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10+ configuration file made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Got the drive for the PS Eye to be able to run it for testing on my laptop</a:t>
            </a:r>
          </a:p>
        </p:txBody>
      </p:sp>
      <p:sp>
        <p:nvSpPr>
          <p:cNvPr id="90" name="Google Shape;90;p1"/>
          <p:cNvSpPr/>
          <p:nvPr/>
        </p:nvSpPr>
        <p:spPr>
          <a:xfrm>
            <a:off x="-1" y="-11459"/>
            <a:ext cx="12192000" cy="871622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CervPro</a:t>
            </a:r>
            <a:endParaRPr sz="21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Proprioception Diagnosis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48" y="89096"/>
            <a:ext cx="2817971" cy="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8587947" y="0"/>
            <a:ext cx="3533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400" b="0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February 16, 2021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Nathan Vielmette, Ethan Grimes, Keneth Chelelgo, and George Cook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047902" y="5487377"/>
            <a:ext cx="6059359" cy="10156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the preprocessing algorithm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the preprocessing algorithm to additional lighting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Bluetooth development</a:t>
            </a:r>
            <a:endParaRPr lang="en-US" b="0" i="0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5346" y="2588493"/>
            <a:ext cx="5207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F5148A62-BC8F-4ADA-B73C-6B1F773D71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115" b="-1"/>
          <a:stretch/>
        </p:blipFill>
        <p:spPr>
          <a:xfrm>
            <a:off x="7537335" y="3826961"/>
            <a:ext cx="3078534" cy="16139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266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Grimes</dc:creator>
  <cp:lastModifiedBy>George Cook</cp:lastModifiedBy>
  <cp:revision>46</cp:revision>
  <dcterms:created xsi:type="dcterms:W3CDTF">2020-09-08T16:58:35Z</dcterms:created>
  <dcterms:modified xsi:type="dcterms:W3CDTF">2021-02-23T00:55:30Z</dcterms:modified>
</cp:coreProperties>
</file>