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5" r:id="rId4"/>
  </p:sldIdLst>
  <p:sldSz cx="12192000" cy="6858000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2qoTGmgm7dGuIMMLYYc5glFx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/>
    <p:restoredTop sz="94513"/>
  </p:normalViewPr>
  <p:slideViewPr>
    <p:cSldViewPr snapToGrid="0" snapToObjects="1">
      <p:cViewPr varScale="1">
        <p:scale>
          <a:sx n="96" d="100"/>
          <a:sy n="96" d="100"/>
        </p:scale>
        <p:origin x="28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92800" rIns="92800" bIns="928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92800" rIns="92800" bIns="92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7499" y="925083"/>
            <a:ext cx="5898367" cy="14465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 cervical proprioception (CP) assessments are subjective and determined by PT opinion.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 is to create device that gives PTs objective data that shows patients’ ability to sense head and neck position in space.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sense head position and angular velocity.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7491" y="2404989"/>
            <a:ext cx="5898375" cy="14465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Conditions</a:t>
            </a: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Testing either begun or finished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0000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in 2/3 subsystems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 little behind on PCB construction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</a:pPr>
            <a:endParaRPr lang="en-US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7490" y="3916046"/>
            <a:ext cx="5898376" cy="1231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Goals/Targets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d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evice will be faster than double standard CPE </a:t>
            </a:r>
            <a:r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time ~10 min</a:t>
            </a:r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will not need to touch any part of device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Accurately measures head position and speed within 5% error margin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be mo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 and &lt;10lbs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7490" y="5211660"/>
            <a:ext cx="5898376" cy="15218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Plotting PCB with Protomat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Arial"/>
                <a:cs typeface="Times New Roman"/>
                <a:sym typeface="Times New Roman"/>
              </a:rPr>
              <a:t>F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acial algorithm is not working on dark faces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Arial"/>
                <a:cs typeface="Times New Roman"/>
                <a:sym typeface="Times New Roman"/>
              </a:rPr>
              <a:t>No knowledge on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 how to interact with Bluetooth model on mobile devices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Housing fasteners and internal plate machining technique for components undecided</a:t>
            </a:r>
          </a:p>
        </p:txBody>
      </p:sp>
      <p:sp>
        <p:nvSpPr>
          <p:cNvPr id="88" name="Google Shape;88;p1"/>
          <p:cNvSpPr txBox="1"/>
          <p:nvPr/>
        </p:nvSpPr>
        <p:spPr>
          <a:xfrm>
            <a:off x="6046961" y="941739"/>
            <a:ext cx="6060300" cy="14465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Countermeasures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Dedicate weekend to project lab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Arial"/>
                <a:cs typeface="Times New Roman"/>
                <a:sym typeface="Times New Roman"/>
              </a:rPr>
              <a:t>A preprocessing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algorithm to increase exposure/contrast</a:t>
            </a:r>
          </a:p>
          <a:p>
            <a:pPr marL="342900" lvl="2" indent="-342900">
              <a:buClr>
                <a:srgbClr val="FF0000"/>
              </a:buClr>
              <a:buSzPts val="1400"/>
              <a:buAutoNum type="arabicPeriod" startAt="2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Provide a light with the camera to illuminate the face</a:t>
            </a:r>
          </a:p>
          <a:p>
            <a:pPr marL="342900" lvl="2" indent="-342900">
              <a:buClr>
                <a:srgbClr val="FF0000"/>
              </a:buClr>
              <a:buSzPts val="1400"/>
              <a:buAutoNum type="arabicPeriod" startAt="2"/>
            </a:pPr>
            <a:r>
              <a:rPr lang="en-US" b="0" i="0" u="none" strike="noStrike" cap="none" dirty="0">
                <a:solidFill>
                  <a:srgbClr val="FF0000"/>
                </a:solidFill>
                <a:latin typeface="Times New Roman"/>
                <a:ea typeface="Arial"/>
                <a:cs typeface="Times New Roman"/>
                <a:sym typeface="Times New Roman"/>
              </a:rPr>
              <a:t>Follow microchips instructions on how to write a Bluetooth </a:t>
            </a:r>
            <a:r>
              <a:rPr lang="en-US" b="0" i="0" u="none" strike="noStrike" cap="none">
                <a:solidFill>
                  <a:srgbClr val="FF0000"/>
                </a:solidFill>
                <a:latin typeface="Times New Roman"/>
                <a:ea typeface="Arial"/>
                <a:cs typeface="Times New Roman"/>
                <a:sym typeface="Times New Roman"/>
              </a:rPr>
              <a:t>enabled app</a:t>
            </a:r>
            <a:endParaRPr lang="en-US" b="0" i="0" u="none" strike="noStrike" cap="none" dirty="0">
              <a:solidFill>
                <a:srgbClr val="FF0000"/>
              </a:solidFill>
              <a:latin typeface="Times New Roman"/>
              <a:ea typeface="Arial"/>
              <a:cs typeface="Times New Roman"/>
              <a:sym typeface="Times New Roman"/>
            </a:endParaRPr>
          </a:p>
          <a:p>
            <a:pPr marL="342900" lvl="2" indent="-342900">
              <a:buClr>
                <a:srgbClr val="FF0000"/>
              </a:buClr>
              <a:buSzPts val="1400"/>
              <a:buAutoNum type="arabicPeriod" startAt="2"/>
            </a:pPr>
            <a:r>
              <a:rPr lang="en-US" b="0" i="0" u="none" strike="noStrike" cap="none" dirty="0">
                <a:solidFill>
                  <a:srgbClr val="FF0000"/>
                </a:solidFill>
                <a:latin typeface="Times New Roman"/>
                <a:ea typeface="Arial"/>
                <a:cs typeface="Times New Roman"/>
                <a:sym typeface="Times New Roman"/>
              </a:rPr>
              <a:t>Create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manufacturing plan for drilling fastener holes in aluminum plate</a:t>
            </a:r>
            <a:endParaRPr lang="en-US" b="0" i="0" u="none" strike="noStrike" cap="none" dirty="0">
              <a:solidFill>
                <a:srgbClr val="FF0000"/>
              </a:solidFill>
              <a:latin typeface="Times New Roman"/>
              <a:ea typeface="Arial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046925" y="2472489"/>
            <a:ext cx="4856976" cy="20928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Results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 with Dr. Wood regarding IP protections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Reviewed </a:t>
            </a:r>
            <a:r>
              <a:rPr lang="en-US" u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multisim</a:t>
            </a:r>
            <a:r>
              <a:rPr lang="en-US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created </a:t>
            </a:r>
            <a:r>
              <a:rPr lang="en-US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ultiboard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project, and modelled packaging/footprint for PCB-mounted components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Reviewed available overcurrent protection, chose in-line fuse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is up and running, being tested currently</a:t>
            </a:r>
          </a:p>
          <a:p>
            <a:pPr marL="285750" lvl="0" indent="-285750"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can track rotation 80º left and 70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º right</a:t>
            </a:r>
          </a:p>
          <a:p>
            <a:pPr marL="285750" lvl="0" indent="-285750"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ICE microprocessor cooling tower ordered</a:t>
            </a:r>
          </a:p>
          <a:p>
            <a:pPr marL="285750" lvl="0" indent="-285750"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SK-19 Polycarbonate housing chosen </a:t>
            </a:r>
          </a:p>
        </p:txBody>
      </p:sp>
      <p:sp>
        <p:nvSpPr>
          <p:cNvPr id="90" name="Google Shape;90;p1"/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sz="21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4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February 4, 2021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Vielmette, Ethan Grimes, Keneth Chelelgo, and George Cook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046924" y="4649570"/>
            <a:ext cx="6059359" cy="20928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PCB (Nathan)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a preprocessing algorithm to a light to see which is best (George)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to make Bluetooth app and start development (George)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testing of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recognition algorithm (George)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testing ICE coolin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tower once it arrives (Keneth)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to the </a:t>
            </a:r>
            <a:r>
              <a:rPr lang="en-US" b="0" i="0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Ulrey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refresh manufacturing skills, decide on suitable fastener(s) for internal components (Ethan)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endParaRPr lang="en-US" b="0" i="0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5346" y="2588493"/>
            <a:ext cx="5207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746C7F-526F-F049-BD58-0DB893D60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108" y="2444789"/>
            <a:ext cx="1895418" cy="1366907"/>
          </a:xfrm>
          <a:prstGeom prst="rect">
            <a:avLst/>
          </a:prstGeom>
        </p:spPr>
      </p:pic>
      <p:pic>
        <p:nvPicPr>
          <p:cNvPr id="7" name="Picture 6" descr="A picture containing text, indoor, display&#10;&#10;Description automatically generated">
            <a:extLst>
              <a:ext uri="{FF2B5EF4-FFF2-40B4-BE49-F238E27FC236}">
                <a16:creationId xmlns:a16="http://schemas.microsoft.com/office/drawing/2014/main" id="{D090C664-479E-6D43-A5BF-D47E76A3C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4960" y="2506846"/>
            <a:ext cx="1101324" cy="18443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23F328-7052-1F4C-8F33-B82C97E9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16" y="504572"/>
            <a:ext cx="8809968" cy="6353428"/>
          </a:xfrm>
          <a:prstGeom prst="rect">
            <a:avLst/>
          </a:prstGeom>
        </p:spPr>
      </p:pic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9CBAF430-7C7E-F141-A454-572478B95311}"/>
              </a:ext>
            </a:extLst>
          </p:cNvPr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sz="21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91;p1" descr="A close up of a sign&#10;&#10;Description automatically generated">
            <a:extLst>
              <a:ext uri="{FF2B5EF4-FFF2-40B4-BE49-F238E27FC236}">
                <a16:creationId xmlns:a16="http://schemas.microsoft.com/office/drawing/2014/main" id="{F66DC2C6-C133-F549-9B75-D3130E9FB6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B1E4EA8F-2A19-B441-A4BF-628411875F42}"/>
              </a:ext>
            </a:extLst>
          </p:cNvPr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4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February 4, 2021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Vielmette, Ethan Grimes, Keneth Chelelgo, and George Cook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455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9CBAF430-7C7E-F141-A454-572478B95311}"/>
              </a:ext>
            </a:extLst>
          </p:cNvPr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sz="21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91;p1" descr="A close up of a sign&#10;&#10;Description automatically generated">
            <a:extLst>
              <a:ext uri="{FF2B5EF4-FFF2-40B4-BE49-F238E27FC236}">
                <a16:creationId xmlns:a16="http://schemas.microsoft.com/office/drawing/2014/main" id="{F66DC2C6-C133-F549-9B75-D3130E9FB6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B1E4EA8F-2A19-B441-A4BF-628411875F42}"/>
              </a:ext>
            </a:extLst>
          </p:cNvPr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4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February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4, 2021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Vielmette, Ethan Grimes, Keneth Chelelgo, and George Cook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20210203_192326" descr="20210203_192326">
            <a:hlinkClick r:id="" action="ppaction://media"/>
            <a:extLst>
              <a:ext uri="{FF2B5EF4-FFF2-40B4-BE49-F238E27FC236}">
                <a16:creationId xmlns:a16="http://schemas.microsoft.com/office/drawing/2014/main" id="{E47B043F-11A4-DC4F-9ADB-33BB40947F3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39943" y="791232"/>
            <a:ext cx="3312111" cy="588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5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410</Words>
  <Application>Microsoft Office PowerPoint</Application>
  <PresentationFormat>Widescreen</PresentationFormat>
  <Paragraphs>51</Paragraphs>
  <Slides>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Grimes</dc:creator>
  <cp:lastModifiedBy>George Cook</cp:lastModifiedBy>
  <cp:revision>38</cp:revision>
  <dcterms:created xsi:type="dcterms:W3CDTF">2020-09-08T16:58:35Z</dcterms:created>
  <dcterms:modified xsi:type="dcterms:W3CDTF">2021-02-04T15:29:33Z</dcterms:modified>
</cp:coreProperties>
</file>