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499" y="925083"/>
            <a:ext cx="5898367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2" y="2436512"/>
            <a:ext cx="5898375" cy="18466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2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2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0" y="4353627"/>
            <a:ext cx="5898376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evice will be faster than double standard CPE test time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not need to touch any part of device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position and speed within 5% error margin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</a:t>
            </a:r>
            <a:r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mo</a:t>
            </a: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vable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&lt;10lbs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7490" y="5653340"/>
            <a:ext cx="5898376" cy="1060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Original design for user interface is not working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Stock screws for mounting plate do not fit stock holes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Chosen LCD touch screen for user interface is out of stock</a:t>
            </a:r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10156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Design the interface to be 2 windows instead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Find new screws at local hardware stores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Explore alternative screens or find different vendor for same screen</a:t>
            </a:r>
            <a:endParaRPr lang="en-US" sz="1400" b="0" i="0" u="none" strike="noStrike" cap="none" dirty="0">
              <a:solidFill>
                <a:srgbClr val="FF0000"/>
              </a:solidFill>
              <a:latin typeface="Times New Roman"/>
              <a:ea typeface="Arial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46925" y="2070121"/>
            <a:ext cx="6060300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sz="1400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PCB is fully fabricated and tested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Enclosure and mounting panel arrived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sz="1400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components have been fit and size tested within enclosure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Exposure corrected for dark faces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January 21,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46925" y="5429340"/>
            <a:ext cx="6060300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 PCB in enclosure (Nathan)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GUI v2 (George)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program for E.O.M. implementation (George and Ethan)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000"/>
              <a:buFont typeface="Arial" panose="020B0604020202020204" pitchFamily="34" charset="0"/>
              <a:buChar char="•"/>
            </a:pPr>
            <a:r>
              <a:rPr lang="en-US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PCB mounting feet and LCD touch screen (Ethan)</a:t>
            </a: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346" y="2901098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18E7C326-98DE-1144-99DB-05AC44324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118" y="2784153"/>
            <a:ext cx="3280001" cy="1432581"/>
          </a:xfrm>
          <a:prstGeom prst="rect">
            <a:avLst/>
          </a:prstGeom>
        </p:spPr>
      </p:pic>
      <p:pic>
        <p:nvPicPr>
          <p:cNvPr id="18" name="Picture 17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77786AA7-C8AA-B44F-92B8-A675E7A1B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273" y="3359821"/>
            <a:ext cx="2848631" cy="2069519"/>
          </a:xfrm>
          <a:prstGeom prst="rect">
            <a:avLst/>
          </a:prstGeom>
        </p:spPr>
      </p:pic>
      <p:pic>
        <p:nvPicPr>
          <p:cNvPr id="5" name="Picture 4" descr="A picture containing text, sign, picture frame&#10;&#10;Description automatically generated">
            <a:extLst>
              <a:ext uri="{FF2B5EF4-FFF2-40B4-BE49-F238E27FC236}">
                <a16:creationId xmlns:a16="http://schemas.microsoft.com/office/drawing/2014/main" id="{EBF8E089-448C-B146-9DF2-664B837049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74" y="3549937"/>
            <a:ext cx="2912702" cy="1607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January 21,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8605594A-B421-B647-9390-211CD09F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1023239"/>
            <a:ext cx="11016343" cy="48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January 21, 2021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AEC5DD67-90E5-F544-B374-038E8788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244612"/>
            <a:ext cx="5943600" cy="431800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BE254B84-63CB-594B-9B8A-A95984BE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936" y="1161143"/>
            <a:ext cx="3690257" cy="49203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90822F-8E1C-AE41-B27F-691F548EE3E4}"/>
              </a:ext>
            </a:extLst>
          </p:cNvPr>
          <p:cNvSpPr/>
          <p:nvPr/>
        </p:nvSpPr>
        <p:spPr>
          <a:xfrm>
            <a:off x="7134225" y="1039603"/>
            <a:ext cx="4665890" cy="1739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E0EBD-08C5-BF4B-A370-3A3DA149DEB7}"/>
              </a:ext>
            </a:extLst>
          </p:cNvPr>
          <p:cNvSpPr/>
          <p:nvPr/>
        </p:nvSpPr>
        <p:spPr>
          <a:xfrm>
            <a:off x="7162119" y="4692664"/>
            <a:ext cx="4665890" cy="1739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301</Words>
  <Application>Microsoft Macintosh PowerPoint</Application>
  <PresentationFormat>Widescreen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Ethan Grimes</cp:lastModifiedBy>
  <cp:revision>30</cp:revision>
  <dcterms:created xsi:type="dcterms:W3CDTF">2020-09-08T16:58:35Z</dcterms:created>
  <dcterms:modified xsi:type="dcterms:W3CDTF">2021-03-18T04:34:11Z</dcterms:modified>
</cp:coreProperties>
</file>