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1" r:id="rId3"/>
  </p:sldIdLst>
  <p:sldSz cx="12192000" cy="6858000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2qoTGmgm7dGuIMMLYYc5glFxZ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1"/>
    <p:restoredTop sz="94650"/>
  </p:normalViewPr>
  <p:slideViewPr>
    <p:cSldViewPr snapToGrid="0" snapToObjects="1">
      <p:cViewPr varScale="1">
        <p:scale>
          <a:sx n="104" d="100"/>
          <a:sy n="104" d="100"/>
        </p:scale>
        <p:origin x="11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4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92800" rIns="92800" bIns="928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92800" rIns="92800" bIns="92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692150"/>
            <a:ext cx="6159500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7499" y="925083"/>
            <a:ext cx="5898367" cy="144650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sz="14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 cervical proprioception (CP) assessments are subjective and determined by PT opinion.</a:t>
            </a:r>
            <a:endParaRPr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 is to create device that gives PTs objective data that shows patients’ ability to sense head and neck position in space.</a:t>
            </a:r>
            <a:endParaRPr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will sense head position and angular velocity.</a:t>
            </a:r>
            <a:endParaRPr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7492" y="2436512"/>
            <a:ext cx="5898375" cy="18466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Conditions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200" b="0" i="0" u="sng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2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200" b="0" i="0" u="sng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7490" y="4353627"/>
            <a:ext cx="5898376" cy="12310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Goals/Targets</a:t>
            </a:r>
            <a:endParaRPr sz="14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d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evice will be faster than double standard CPE test time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will not need to touch any part of device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Accurately measures head position and speed within 5% error margin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will </a:t>
            </a:r>
            <a:r>
              <a:rPr lang="en-US" sz="1400" b="0" i="0" u="none" strike="noStrike" cap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mo</a:t>
            </a:r>
            <a:r>
              <a:rPr lang="en-US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vable 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&lt;10lbs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7490" y="5653340"/>
            <a:ext cx="5898376" cy="8303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PCB no longer functional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Camera will not talk to edited program </a:t>
            </a:r>
          </a:p>
        </p:txBody>
      </p:sp>
      <p:sp>
        <p:nvSpPr>
          <p:cNvPr id="88" name="Google Shape;88;p1"/>
          <p:cNvSpPr txBox="1"/>
          <p:nvPr/>
        </p:nvSpPr>
        <p:spPr>
          <a:xfrm>
            <a:off x="6046961" y="941739"/>
            <a:ext cx="6060300" cy="80017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Countermeasures</a:t>
            </a:r>
            <a:endParaRPr sz="14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Remanufacture PCB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Work with the OpenCV team on assessing the camera</a:t>
            </a:r>
          </a:p>
        </p:txBody>
      </p:sp>
      <p:sp>
        <p:nvSpPr>
          <p:cNvPr id="89" name="Google Shape;89;p1"/>
          <p:cNvSpPr txBox="1"/>
          <p:nvPr/>
        </p:nvSpPr>
        <p:spPr>
          <a:xfrm>
            <a:off x="6046925" y="2070121"/>
            <a:ext cx="6060300" cy="166195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Recent Results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lang="en-US" sz="1400" b="0" i="0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LCD touch screen assembled and tested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lang="en-US" sz="1400" b="0" i="0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problem is mostly solved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Calculated focal length of the camera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Converted pixel length to physical length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 students confirmed for final testing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PCB feet have shipped</a:t>
            </a:r>
          </a:p>
        </p:txBody>
      </p:sp>
      <p:sp>
        <p:nvSpPr>
          <p:cNvPr id="90" name="Google Shape;90;p1"/>
          <p:cNvSpPr/>
          <p:nvPr/>
        </p:nvSpPr>
        <p:spPr>
          <a:xfrm>
            <a:off x="-1" y="-11459"/>
            <a:ext cx="12192000" cy="871622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5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CervPro</a:t>
            </a:r>
            <a:endParaRPr sz="21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Cervical Proprioception Diagnosis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A3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Status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148" y="89096"/>
            <a:ext cx="2817971" cy="70213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8587947" y="0"/>
            <a:ext cx="3533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r>
              <a:rPr lang="en-US" sz="1400" b="0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April 1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2021</a:t>
            </a:r>
            <a:endParaRPr sz="1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Nathan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Vielmette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Ethan Grimes,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Keneth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Chelelgo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George Cook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6036624" y="5267658"/>
            <a:ext cx="6060300" cy="12310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Steps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4000"/>
              <a:buFont typeface="Arial" panose="020B0604020202020204" pitchFamily="34" charset="0"/>
              <a:buChar char="•"/>
            </a:pPr>
            <a:r>
              <a:rPr lang="en-US" b="0" i="0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grate equations of motion in the program (George and Ethan)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4000"/>
              <a:buFont typeface="Arial" panose="020B0604020202020204" pitchFamily="34" charset="0"/>
              <a:buChar char="•"/>
            </a:pPr>
            <a:r>
              <a:rPr lang="en-US" b="0" i="0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Validate equations of motion (Ge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orge and Ethan)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4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Quickly remanufacture PCB (Nathan)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4000"/>
              <a:buFont typeface="Arial" panose="020B0604020202020204" pitchFamily="34" charset="0"/>
              <a:buChar char="•"/>
            </a:pPr>
            <a:r>
              <a:rPr lang="en-US" b="0" i="0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Confirm scheduling of  PT students for testing (</a:t>
            </a:r>
            <a:r>
              <a:rPr lang="en-US" b="0" i="0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Keneth</a:t>
            </a:r>
            <a:r>
              <a:rPr lang="en-US" b="0" i="0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32837" y="2993145"/>
            <a:ext cx="52070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1AA554-9E4A-1144-A51B-10C6E1D26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887" y="4353627"/>
            <a:ext cx="5898375" cy="598119"/>
          </a:xfrm>
          <a:prstGeom prst="rect">
            <a:avLst/>
          </a:prstGeom>
        </p:spPr>
      </p:pic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D6796588-6AC8-2742-B6C8-4B66D7D3CD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890" y="2791559"/>
            <a:ext cx="2782549" cy="14826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1">
            <a:extLst>
              <a:ext uri="{FF2B5EF4-FFF2-40B4-BE49-F238E27FC236}">
                <a16:creationId xmlns:a16="http://schemas.microsoft.com/office/drawing/2014/main" id="{9CBAF430-7C7E-F141-A454-572478B95311}"/>
              </a:ext>
            </a:extLst>
          </p:cNvPr>
          <p:cNvSpPr/>
          <p:nvPr/>
        </p:nvSpPr>
        <p:spPr>
          <a:xfrm>
            <a:off x="-1" y="-11459"/>
            <a:ext cx="12192000" cy="871622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CervPro</a:t>
            </a:r>
            <a:endParaRPr sz="2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Cervical Proprioception Diagnosis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A3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Status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91;p1" descr="A close up of a sign&#10;&#10;Description automatically generated">
            <a:extLst>
              <a:ext uri="{FF2B5EF4-FFF2-40B4-BE49-F238E27FC236}">
                <a16:creationId xmlns:a16="http://schemas.microsoft.com/office/drawing/2014/main" id="{F66DC2C6-C133-F549-9B75-D3130E9FB6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148" y="89096"/>
            <a:ext cx="2817971" cy="7021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2;p1">
            <a:extLst>
              <a:ext uri="{FF2B5EF4-FFF2-40B4-BE49-F238E27FC236}">
                <a16:creationId xmlns:a16="http://schemas.microsoft.com/office/drawing/2014/main" id="{B1E4EA8F-2A19-B441-A4BF-628411875F42}"/>
              </a:ext>
            </a:extLst>
          </p:cNvPr>
          <p:cNvSpPr txBox="1"/>
          <p:nvPr/>
        </p:nvSpPr>
        <p:spPr>
          <a:xfrm>
            <a:off x="8587947" y="0"/>
            <a:ext cx="3533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r>
              <a:rPr lang="en-US" sz="1400" b="0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January 21, 2021</a:t>
            </a:r>
            <a:endParaRPr sz="1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Nathan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Vielmette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Ethan Grimes,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Keneth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Chelelgo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George Cook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C3004483-6800-B644-9FE8-2C644BE69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55" y="960718"/>
            <a:ext cx="10072290" cy="536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6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248</Words>
  <Application>Microsoft Office PowerPoint</Application>
  <PresentationFormat>Widescreen</PresentationFormat>
  <Paragraphs>41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Grimes</dc:creator>
  <cp:lastModifiedBy>George Cook</cp:lastModifiedBy>
  <cp:revision>35</cp:revision>
  <dcterms:created xsi:type="dcterms:W3CDTF">2020-09-08T16:58:35Z</dcterms:created>
  <dcterms:modified xsi:type="dcterms:W3CDTF">2021-04-01T03:30:25Z</dcterms:modified>
</cp:coreProperties>
</file>