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2fca37dd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2fca37dd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2fca37dd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2fca37dd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2fca37dd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2fca37dd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2fca37dd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2fca37dd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Binary Tree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 Albadr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Binary Tree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Es otro árbol específico en donde se encuentran 3 niveles llenos con nodos, excepto por el nivel más bajo del tree.(En el nivel más bajo de este binary tree se hace a que todo nodo tienda hacia la izquierda y que el hijo derecho no debería tener hijos.)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075" y="2962613"/>
            <a:ext cx="453390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se hace?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Entonces se empieza con el primer elemento que se quiera crear para tener un primer nodo raíz, luego se pone el segundo </a:t>
            </a:r>
            <a:r>
              <a:rPr lang="en"/>
              <a:t>elemento</a:t>
            </a:r>
            <a:r>
              <a:rPr lang="en"/>
              <a:t> como el hijo </a:t>
            </a:r>
            <a:r>
              <a:rPr lang="en"/>
              <a:t>izquierdo</a:t>
            </a:r>
            <a:r>
              <a:rPr lang="en"/>
              <a:t> del primer nodo raíz más, el tercer elemento como el hijo derecho y se repite este paso hasta llegar al último elemento.(Con preferencia al lado </a:t>
            </a:r>
            <a:r>
              <a:rPr lang="en"/>
              <a:t>izquierdo</a:t>
            </a:r>
            <a:r>
              <a:rPr lang="en"/>
              <a:t>) 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972" y="3071675"/>
            <a:ext cx="5217500" cy="16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Aplicaciones.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327025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Heap Sort Data Structure: Este algoritmo consiste en almacenar todos los elementos del vector a ordenar en un (heap), y luego extraer el nodo que queda como nodo raíz en sucesivas iteraciones obteniendo el conjunto ordenado.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076073"/>
            <a:ext cx="5915400" cy="9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2155" y="2818450"/>
            <a:ext cx="3582494" cy="21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575" y="707525"/>
            <a:ext cx="683895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