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FDAF-C471-4180-8377-C6580174800A}" type="datetimeFigureOut">
              <a:rPr lang="pl-PL" smtClean="0"/>
              <a:t>2022-10-04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3E6F7-AFCA-43BE-AAC7-2A28C8E1943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3267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FDAF-C471-4180-8377-C6580174800A}" type="datetimeFigureOut">
              <a:rPr lang="pl-PL" smtClean="0"/>
              <a:t>2022-10-04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3E6F7-AFCA-43BE-AAC7-2A28C8E1943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4662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FDAF-C471-4180-8377-C6580174800A}" type="datetimeFigureOut">
              <a:rPr lang="pl-PL" smtClean="0"/>
              <a:t>2022-10-04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3E6F7-AFCA-43BE-AAC7-2A28C8E1943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3031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FDAF-C471-4180-8377-C6580174800A}" type="datetimeFigureOut">
              <a:rPr lang="pl-PL" smtClean="0"/>
              <a:t>2022-10-04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3E6F7-AFCA-43BE-AAC7-2A28C8E1943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17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FDAF-C471-4180-8377-C6580174800A}" type="datetimeFigureOut">
              <a:rPr lang="pl-PL" smtClean="0"/>
              <a:t>2022-10-04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3E6F7-AFCA-43BE-AAC7-2A28C8E1943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1393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FDAF-C471-4180-8377-C6580174800A}" type="datetimeFigureOut">
              <a:rPr lang="pl-PL" smtClean="0"/>
              <a:t>2022-10-04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3E6F7-AFCA-43BE-AAC7-2A28C8E1943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657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FDAF-C471-4180-8377-C6580174800A}" type="datetimeFigureOut">
              <a:rPr lang="pl-PL" smtClean="0"/>
              <a:t>2022-10-04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3E6F7-AFCA-43BE-AAC7-2A28C8E1943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194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FDAF-C471-4180-8377-C6580174800A}" type="datetimeFigureOut">
              <a:rPr lang="pl-PL" smtClean="0"/>
              <a:t>2022-10-04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3E6F7-AFCA-43BE-AAC7-2A28C8E1943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1124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FDAF-C471-4180-8377-C6580174800A}" type="datetimeFigureOut">
              <a:rPr lang="pl-PL" smtClean="0"/>
              <a:t>2022-10-04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3E6F7-AFCA-43BE-AAC7-2A28C8E1943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0263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FDAF-C471-4180-8377-C6580174800A}" type="datetimeFigureOut">
              <a:rPr lang="pl-PL" smtClean="0"/>
              <a:t>2022-10-04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3E6F7-AFCA-43BE-AAC7-2A28C8E1943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2127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FDAF-C471-4180-8377-C6580174800A}" type="datetimeFigureOut">
              <a:rPr lang="pl-PL" smtClean="0"/>
              <a:t>2022-10-04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3E6F7-AFCA-43BE-AAC7-2A28C8E1943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274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EFDAF-C471-4180-8377-C6580174800A}" type="datetimeFigureOut">
              <a:rPr lang="pl-PL" smtClean="0"/>
              <a:t>2022-10-04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3E6F7-AFCA-43BE-AAC7-2A28C8E1943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2141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file:///\\Iv_lo\dane\USERS\Uczniowie\KLASY\2dg1\01_Hubert_&#321;azowy\Arkusz%20kalkulacyjny%20latarka.xls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enea.pl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Prezentacja arkusz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Hubert Łazowy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407624" y="4318612"/>
            <a:ext cx="4660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Program przeznaczony jako produkt komercyjny dostępny do zakupienia za jedyne 99,99zł</a:t>
            </a:r>
            <a:endParaRPr lang="pl-PL" dirty="0"/>
          </a:p>
        </p:txBody>
      </p:sp>
      <p:sp>
        <p:nvSpPr>
          <p:cNvPr id="5" name="Przycisk akcji: Do przodu lub Następny 4">
            <a:hlinkClick r:id="" action="ppaction://hlinkshowjump?jump=nextslide" highlightClick="1"/>
          </p:cNvPr>
          <p:cNvSpPr/>
          <p:nvPr/>
        </p:nvSpPr>
        <p:spPr>
          <a:xfrm>
            <a:off x="7326217" y="5354198"/>
            <a:ext cx="969484" cy="82626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zycisk akcji: Wstecz lub Poprzedni 5">
            <a:hlinkClick r:id="" action="ppaction://hlinkshowjump?jump=previousslide" highlightClick="1"/>
          </p:cNvPr>
          <p:cNvSpPr/>
          <p:nvPr/>
        </p:nvSpPr>
        <p:spPr>
          <a:xfrm>
            <a:off x="9981282" y="3999123"/>
            <a:ext cx="947451" cy="96582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145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Arkusz-</a:t>
            </a:r>
            <a:r>
              <a:rPr lang="pl-PL" dirty="0" smtClean="0">
                <a:hlinkClick r:id="rId2" action="ppaction://hlinkfile"/>
              </a:rPr>
              <a:t>link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83259" y="1825625"/>
            <a:ext cx="10025482" cy="4351338"/>
          </a:xfrm>
          <a:prstGeom prst="rect">
            <a:avLst/>
          </a:prstGeom>
        </p:spPr>
      </p:pic>
      <p:sp>
        <p:nvSpPr>
          <p:cNvPr id="5" name="Przycisk akcji: Wstecz lub Poprzedni 4">
            <a:hlinkClick r:id="" action="ppaction://hlinkshowjump?jump=previousslide" highlightClick="1"/>
          </p:cNvPr>
          <p:cNvSpPr/>
          <p:nvPr/>
        </p:nvSpPr>
        <p:spPr>
          <a:xfrm>
            <a:off x="4120308" y="517793"/>
            <a:ext cx="1388126" cy="1024568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zycisk akcji: Do przodu lub Następny 5">
            <a:hlinkClick r:id="" action="ppaction://hlinkshowjump?jump=nextslide" highlightClick="1"/>
          </p:cNvPr>
          <p:cNvSpPr/>
          <p:nvPr/>
        </p:nvSpPr>
        <p:spPr>
          <a:xfrm>
            <a:off x="9243152" y="6455884"/>
            <a:ext cx="209320" cy="19830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848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Enea-</a:t>
            </a:r>
            <a:r>
              <a:rPr lang="pl-PL" dirty="0" smtClean="0">
                <a:hlinkClick r:id="rId2"/>
              </a:rPr>
              <a:t>link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357" y="2570456"/>
            <a:ext cx="6447507" cy="2697893"/>
          </a:xfrm>
        </p:spPr>
      </p:pic>
      <p:sp>
        <p:nvSpPr>
          <p:cNvPr id="5" name="Przycisk akcji: niestandardowy 4">
            <a:hlinkClick r:id="" action="ppaction://hlinkshowjump?jump=endshow" highlightClick="1"/>
          </p:cNvPr>
          <p:cNvSpPr/>
          <p:nvPr/>
        </p:nvSpPr>
        <p:spPr>
          <a:xfrm>
            <a:off x="7546554" y="1068636"/>
            <a:ext cx="1333041" cy="991518"/>
          </a:xfrm>
          <a:prstGeom prst="actionButtonBlank">
            <a:avLst/>
          </a:prstGeom>
          <a:gradFill flip="none" rotWithShape="1">
            <a:gsLst>
              <a:gs pos="0">
                <a:srgbClr val="C00000"/>
              </a:gs>
              <a:gs pos="43000">
                <a:srgbClr val="FF0000"/>
              </a:gs>
              <a:gs pos="64000">
                <a:srgbClr val="FF0000"/>
              </a:gs>
              <a:gs pos="94000">
                <a:schemeClr val="tx1">
                  <a:alpha val="9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040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17</Words>
  <Application>Microsoft Office PowerPoint</Application>
  <PresentationFormat>Panoramiczny</PresentationFormat>
  <Paragraphs>5</Paragraphs>
  <Slides>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Motyw pakietu Office</vt:lpstr>
      <vt:lpstr>Prezentacja arkusz</vt:lpstr>
      <vt:lpstr>Arkusz-link</vt:lpstr>
      <vt:lpstr>Enea-link</vt:lpstr>
    </vt:vector>
  </TitlesOfParts>
  <Company>IV LO Poznan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arkusz</dc:title>
  <dc:creator>IV LO</dc:creator>
  <cp:lastModifiedBy>IV LO</cp:lastModifiedBy>
  <cp:revision>6</cp:revision>
  <dcterms:created xsi:type="dcterms:W3CDTF">2022-10-04T07:28:36Z</dcterms:created>
  <dcterms:modified xsi:type="dcterms:W3CDTF">2022-10-04T08:18:18Z</dcterms:modified>
</cp:coreProperties>
</file>