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702" r:id="rId3"/>
  </p:sldMasterIdLst>
  <p:notesMasterIdLst>
    <p:notesMasterId r:id="rId30"/>
  </p:notesMasterIdLst>
  <p:sldIdLst>
    <p:sldId id="286" r:id="rId4"/>
    <p:sldId id="287" r:id="rId5"/>
    <p:sldId id="288" r:id="rId6"/>
    <p:sldId id="289" r:id="rId7"/>
    <p:sldId id="290" r:id="rId8"/>
    <p:sldId id="291" r:id="rId9"/>
    <p:sldId id="258" r:id="rId10"/>
    <p:sldId id="285" r:id="rId11"/>
    <p:sldId id="257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300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709"/>
  </p:normalViewPr>
  <p:slideViewPr>
    <p:cSldViewPr snapToGrid="0">
      <p:cViewPr varScale="1">
        <p:scale>
          <a:sx n="97" d="100"/>
          <a:sy n="97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483C8-21F1-46AC-9C5E-3F6779769E8C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DCC74-2207-4C2E-9894-C09A6D5C1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9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/>
              <a:t>Verse 13 </a:t>
            </a:r>
            <a:r>
              <a:rPr lang="en-US" sz="1200" dirty="0" err="1"/>
              <a:t>Aduane</a:t>
            </a:r>
            <a:r>
              <a:rPr lang="en-US" sz="1200" dirty="0"/>
              <a:t> </a:t>
            </a:r>
            <a:r>
              <a:rPr lang="en-US" sz="1200" dirty="0" err="1"/>
              <a:t>y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yafunu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yafunu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yɛ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aduane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Onyankopɔn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bɛma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mmienu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ayɛ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nipadua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nyɛ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adwamammɔ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ɛyɛ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Awurade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Awurade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yɛ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nipadua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Verse 18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Monnwane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adwamammɔ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Bɔne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onipa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yɛ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nipadua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deɛ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ɔdɔ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adwaman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deɛ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ɔyɛ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ɔno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nipadua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bɔne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Verse 19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Anaasɛ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monnim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sɛ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nipadua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yɛ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Honhom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Kronkron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ɔwɔ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mu, a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monya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firii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Nyankopɔn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hɔ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asɔredan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ho?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DCC74-2207-4C2E-9894-C09A6D5C16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6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DCC74-2207-4C2E-9894-C09A6D5C16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9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1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Los buenos Pastores1-02.jpeg" descr="Los buenos Pastores1-02.jpg"/>
          <p:cNvPicPr>
            <a:picLocks noChangeAspect="1"/>
          </p:cNvPicPr>
          <p:nvPr/>
        </p:nvPicPr>
        <p:blipFill>
          <a:blip r:embed="rId2"/>
          <a:srcRect l="1176" b="1701"/>
          <a:stretch>
            <a:fillRect/>
          </a:stretch>
        </p:blipFill>
        <p:spPr>
          <a:xfrm>
            <a:off x="0" y="1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8737601" y="6356350"/>
            <a:ext cx="458537" cy="358140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4102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616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90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32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456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19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6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4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730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598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140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754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2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26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1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0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00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56777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72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4852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302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3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2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4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3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142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D837-EA59-4AC6-986B-2534131CA2C8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49A90B8-0354-456A-96FE-26AEC664A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GB" altLang="en-US" b="1">
                <a:latin typeface="Gyasi Aggrey" pitchFamily="2" charset="0"/>
              </a:rPr>
              <a:t>Y</a:t>
            </a:r>
            <a:r>
              <a:rPr lang="el-GR" altLang="en-US" b="1">
                <a:latin typeface="Gyasi Aggrey" pitchFamily="2" charset="0"/>
              </a:rPr>
              <a:t>ε</a:t>
            </a:r>
            <a:r>
              <a:rPr lang="en-GB" altLang="en-US" b="1">
                <a:latin typeface="Gyasi Aggrey" pitchFamily="2" charset="0"/>
              </a:rPr>
              <a:t>n Aw’rade d</a:t>
            </a:r>
            <a:r>
              <a:rPr lang="he-IL" altLang="en-US" b="1">
                <a:latin typeface="Gyasi Aggrey" pitchFamily="2" charset="0"/>
              </a:rPr>
              <a:t>כ</a:t>
            </a:r>
            <a:r>
              <a:rPr lang="en-GB" altLang="en-US" b="1">
                <a:latin typeface="Gyasi Aggrey" pitchFamily="2" charset="0"/>
              </a:rPr>
              <a:t>fo dom nwanwa,</a:t>
            </a:r>
          </a:p>
          <a:p>
            <a:pPr marL="533400" indent="-533400">
              <a:buNone/>
            </a:pPr>
            <a:r>
              <a:rPr lang="he-IL" altLang="en-US" b="1">
                <a:latin typeface="Gyasi Aggrey" pitchFamily="2" charset="0"/>
              </a:rPr>
              <a:t>כ</a:t>
            </a:r>
            <a:r>
              <a:rPr lang="en-GB" altLang="en-US" b="1">
                <a:latin typeface="Gyasi Aggrey" pitchFamily="2" charset="0"/>
              </a:rPr>
              <a:t>dom a </a:t>
            </a:r>
            <a:r>
              <a:rPr lang="el-GR" altLang="en-US" b="1">
                <a:latin typeface="Gyasi Aggrey" pitchFamily="2" charset="0"/>
              </a:rPr>
              <a:t>ε</a:t>
            </a:r>
            <a:r>
              <a:rPr lang="en-GB" altLang="en-US" b="1">
                <a:latin typeface="Gyasi Aggrey" pitchFamily="2" charset="0"/>
              </a:rPr>
              <a:t>b’ro y</a:t>
            </a:r>
            <a:r>
              <a:rPr lang="el-GR" altLang="en-US" b="1">
                <a:latin typeface="Gyasi Aggrey" pitchFamily="2" charset="0"/>
              </a:rPr>
              <a:t>ε</a:t>
            </a:r>
            <a:r>
              <a:rPr lang="en-GB" altLang="en-US" b="1">
                <a:latin typeface="Gyasi Aggrey" pitchFamily="2" charset="0"/>
              </a:rPr>
              <a:t>n b</a:t>
            </a:r>
            <a:r>
              <a:rPr lang="he-IL" altLang="en-US" b="1">
                <a:latin typeface="Gyasi Aggrey" pitchFamily="2" charset="0"/>
              </a:rPr>
              <a:t>כ</a:t>
            </a:r>
            <a:r>
              <a:rPr lang="en-GB" altLang="en-US" b="1">
                <a:latin typeface="Gyasi Aggrey" pitchFamily="2" charset="0"/>
              </a:rPr>
              <a:t>ne so,</a:t>
            </a:r>
          </a:p>
          <a:p>
            <a:pPr marL="533400" indent="-533400">
              <a:buNone/>
            </a:pPr>
            <a:r>
              <a:rPr lang="en-GB" altLang="en-US" b="1">
                <a:latin typeface="Gyasi Aggrey" pitchFamily="2" charset="0"/>
              </a:rPr>
              <a:t>A wohwie guu Kalbre bep</a:t>
            </a:r>
            <a:r>
              <a:rPr lang="he-IL" altLang="en-US" b="1">
                <a:latin typeface="Gyasi Aggrey" pitchFamily="2" charset="0"/>
              </a:rPr>
              <a:t>כ</a:t>
            </a:r>
            <a:r>
              <a:rPr lang="en-GB" altLang="en-US" b="1">
                <a:latin typeface="Gyasi Aggrey" pitchFamily="2" charset="0"/>
              </a:rPr>
              <a:t> so</a:t>
            </a:r>
          </a:p>
          <a:p>
            <a:pPr marL="533400" indent="-533400">
              <a:buNone/>
            </a:pPr>
            <a:r>
              <a:rPr lang="en-GB" altLang="en-US" b="1">
                <a:latin typeface="Gyasi Aggrey" pitchFamily="2" charset="0"/>
              </a:rPr>
              <a:t>‘H</a:t>
            </a:r>
            <a:r>
              <a:rPr lang="he-IL" altLang="en-US" b="1">
                <a:latin typeface="Gyasi Aggrey" pitchFamily="2" charset="0"/>
              </a:rPr>
              <a:t>כ</a:t>
            </a:r>
            <a:r>
              <a:rPr lang="en-GB" altLang="en-US" b="1">
                <a:latin typeface="Gyasi Aggrey" pitchFamily="2" charset="0"/>
              </a:rPr>
              <a:t>na wohwiee ‘Guammaa mogya gui.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GB" altLang="en-US" b="1" dirty="0" err="1"/>
              <a:t>Marvelous</a:t>
            </a:r>
            <a:r>
              <a:rPr lang="en-GB" altLang="en-US" b="1" dirty="0"/>
              <a:t> grace of our loving Lord.</a:t>
            </a:r>
          </a:p>
          <a:p>
            <a:pPr marL="533400" indent="-533400">
              <a:buNone/>
            </a:pPr>
            <a:r>
              <a:rPr lang="en-GB" altLang="en-US" b="1" dirty="0"/>
              <a:t>Grace that exceeds our sin and our guilt!</a:t>
            </a:r>
          </a:p>
          <a:p>
            <a:pPr marL="533400" indent="-533400">
              <a:buNone/>
            </a:pPr>
            <a:r>
              <a:rPr lang="en-GB" altLang="en-US" b="1" dirty="0"/>
              <a:t>Yonder on Calvary's mount outpoured</a:t>
            </a:r>
          </a:p>
          <a:p>
            <a:pPr marL="533400" indent="-533400">
              <a:buNone/>
            </a:pPr>
            <a:r>
              <a:rPr lang="en-GB" altLang="en-US" b="1" dirty="0"/>
              <a:t>There where the blood of the Lamb was spilt.</a:t>
            </a:r>
            <a:r>
              <a:rPr lang="en-GB" altLang="en-US" dirty="0"/>
              <a:t> 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en-US" sz="3800" b="1" dirty="0"/>
              <a:t>		</a:t>
            </a:r>
            <a:r>
              <a:rPr lang="en-GB" altLang="en-US" sz="3800" b="1" dirty="0" err="1"/>
              <a:t>SDAH</a:t>
            </a:r>
            <a:r>
              <a:rPr lang="en-GB" altLang="en-US" sz="3800" b="1" dirty="0"/>
              <a:t> 109-MARVELOUS GRACE</a:t>
            </a:r>
            <a:br>
              <a:rPr lang="en-GB" altLang="en-US" sz="3800" b="1" dirty="0"/>
            </a:br>
            <a:r>
              <a:rPr lang="en-GB" altLang="en-US" sz="3800" b="1" dirty="0"/>
              <a:t>	</a:t>
            </a:r>
            <a:r>
              <a:rPr lang="en-GB" altLang="en-US" sz="3800" b="1" u="sng" dirty="0"/>
              <a:t>ENGLISH</a:t>
            </a:r>
            <a:r>
              <a:rPr lang="en-GB" altLang="en-US" sz="3800" b="1" dirty="0"/>
              <a:t>					</a:t>
            </a:r>
            <a:r>
              <a:rPr lang="en-GB" altLang="en-US" sz="3800" b="1" u="sng" dirty="0"/>
              <a:t>TWI</a:t>
            </a:r>
          </a:p>
        </p:txBody>
      </p:sp>
    </p:spTree>
    <p:extLst>
      <p:ext uri="{BB962C8B-B14F-4D97-AF65-F5344CB8AC3E}">
        <p14:creationId xmlns:p14="http://schemas.microsoft.com/office/powerpoint/2010/main" val="253129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242004979296_f.png" descr="1242004979296_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5785"/>
            <a:ext cx="1910266" cy="25822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1417983" y="1159099"/>
            <a:ext cx="971384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But there is one thing no woman can borrow, buy or steal from anyone to give to a man—her body.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It is the most expensive gift any woman can give to a man.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This is why God forbids raping, or fornication—giving your body freely to a man for no reason but lust.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Any woman who gives her body to a man for nothing stands condemned on God's judgment day.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64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242004979296_f.png" descr="1242004979296_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5785"/>
            <a:ext cx="1910266" cy="25822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1616765" y="1007165"/>
            <a:ext cx="948855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Stop it if you are giving your body to </a:t>
            </a:r>
            <a:r>
              <a:rPr lang="en-US" sz="3200" dirty="0" err="1"/>
              <a:t>aay</a:t>
            </a:r>
            <a:r>
              <a:rPr lang="en-US" sz="3200" dirty="0"/>
              <a:t> man for free— </a:t>
            </a:r>
            <a:r>
              <a:rPr lang="en-US" sz="3200" b="1" i="1" dirty="0"/>
              <a:t>1 Cor. 6:13, 18, and 19.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Only a wife has the right to give her body to her husband!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In the spiritual sense, your body, my body is the property of God. God owns it even as a husband owns the body of his wife: </a:t>
            </a:r>
            <a:r>
              <a:rPr lang="en-US" sz="3200" b="1" i="1" dirty="0"/>
              <a:t>1 Cor. 7:4.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Because of the importance of our bodies, God has given specific commands as to what we should do and not do with our bodies.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54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242004979296_f.png" descr="1242004979296_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5785"/>
            <a:ext cx="1910266" cy="258221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/>
          <p:cNvSpPr txBox="1"/>
          <p:nvPr/>
        </p:nvSpPr>
        <p:spPr>
          <a:xfrm>
            <a:off x="1160060" y="1173707"/>
            <a:ext cx="93485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Verse 13 </a:t>
            </a:r>
            <a:r>
              <a:rPr lang="en-US" sz="3200" dirty="0" err="1"/>
              <a:t>Aduane</a:t>
            </a:r>
            <a:r>
              <a:rPr lang="en-US" sz="3200" dirty="0"/>
              <a:t> </a:t>
            </a:r>
            <a:r>
              <a:rPr lang="en-US" sz="3200" dirty="0" err="1"/>
              <a:t>y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yafunu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yafunu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aduane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Onyankopɔn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bɛma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mmienu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kwa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nipadua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adwamammɔ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ɛyɛ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Awurade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Awurade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nipadua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Verse 18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Monnwane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adwamammɔ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Bɔne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onipa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nipadua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ɔdɔ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adwaman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ɔyɛ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ɔno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nipadua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bɔne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Verse 19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Anaasɛ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monnim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nipadua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yɛ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Honhom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Kronkron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ɔwɔ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mu,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firii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Nyankopɔn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hɔ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asɔredan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ho?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248443" y="0"/>
            <a:ext cx="3860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 Cor. 6:13, 18-19</a:t>
            </a:r>
          </a:p>
        </p:txBody>
      </p:sp>
    </p:spTree>
    <p:extLst>
      <p:ext uri="{BB962C8B-B14F-4D97-AF65-F5344CB8AC3E}">
        <p14:creationId xmlns:p14="http://schemas.microsoft.com/office/powerpoint/2010/main" val="2019210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009" y="1223889"/>
            <a:ext cx="915806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3200" b="1" dirty="0"/>
              <a:t>Yield </a:t>
            </a:r>
            <a:r>
              <a:rPr lang="en-US" sz="3200" dirty="0"/>
              <a:t>(give up freely, give way for use) to God: </a:t>
            </a:r>
            <a:r>
              <a:rPr lang="en-US" sz="3200" b="1" i="1" dirty="0">
                <a:solidFill>
                  <a:srgbClr val="FF0000"/>
                </a:solidFill>
              </a:rPr>
              <a:t>Romans 12:1; Romans 6:13-14. </a:t>
            </a:r>
            <a:r>
              <a:rPr lang="en-US" sz="3200" b="1" dirty="0"/>
              <a:t>By giving your body to God, it becomes His.</a:t>
            </a:r>
            <a:endParaRPr lang="en-US" sz="32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3200" b="1" dirty="0"/>
              <a:t>Make it as a living sacrifice: </a:t>
            </a:r>
            <a:r>
              <a:rPr lang="en-US" sz="3200" b="1" i="1" dirty="0">
                <a:solidFill>
                  <a:srgbClr val="FF0000"/>
                </a:solidFill>
              </a:rPr>
              <a:t>Romans 12:1. </a:t>
            </a:r>
            <a:r>
              <a:rPr lang="en-US" sz="3200" dirty="0"/>
              <a:t>Keep it neat and clean and prepare it as a gift for God—like a wife preparing for her husband.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b="1" dirty="0"/>
              <a:t>Make it holy: </a:t>
            </a:r>
            <a:r>
              <a:rPr lang="en-US" sz="3200" b="1" i="1" dirty="0">
                <a:solidFill>
                  <a:srgbClr val="FF0000"/>
                </a:solidFill>
              </a:rPr>
              <a:t>1 Cor. 3:17</a:t>
            </a:r>
            <a:r>
              <a:rPr lang="en-US" sz="3200" b="1" dirty="0"/>
              <a:t>. </a:t>
            </a:r>
            <a:r>
              <a:rPr lang="en-US" sz="3200" dirty="0"/>
              <a:t>The recipient is a holy God so don't give any stained gift to Him. </a:t>
            </a:r>
            <a:r>
              <a:rPr lang="en-US" sz="3200" b="1" i="1" dirty="0">
                <a:solidFill>
                  <a:srgbClr val="FF0000"/>
                </a:solidFill>
              </a:rPr>
              <a:t>1 Peter 1:14-16.</a:t>
            </a:r>
            <a:r>
              <a:rPr lang="en-US" sz="3200" b="1" dirty="0"/>
              <a:t> Make your body fit for the Holy Spirit to dwell in. Holiness is wholeness to God. It means all for Christ.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9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9116" y="1037230"/>
            <a:ext cx="985368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3200" b="1" dirty="0"/>
              <a:t>Make it acceptable to God: </a:t>
            </a:r>
            <a:r>
              <a:rPr lang="en-US" sz="3200" b="1" i="1" dirty="0">
                <a:solidFill>
                  <a:srgbClr val="FF0000"/>
                </a:solidFill>
              </a:rPr>
              <a:t>Rom. 12:1-2</a:t>
            </a:r>
            <a:r>
              <a:rPr lang="en-US" sz="3200" b="1" dirty="0"/>
              <a:t>. </a:t>
            </a:r>
            <a:r>
              <a:rPr lang="en-US" sz="3200" dirty="0"/>
              <a:t>No husband wants a dirty wife in the marriage bed. God does not want any dirty body. Cleanse it by the blood of Christ daily with faith, prayer, and bible study.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3200" b="1" dirty="0"/>
              <a:t>Make it full of light </a:t>
            </a:r>
            <a:r>
              <a:rPr lang="en-US" sz="3200" dirty="0"/>
              <a:t>by exposing it to the Light of the word through Bible study and prayer spending time with God: </a:t>
            </a:r>
            <a:r>
              <a:rPr lang="en-US" sz="3200" b="1" i="1" dirty="0">
                <a:solidFill>
                  <a:srgbClr val="FF0000"/>
                </a:solidFill>
              </a:rPr>
              <a:t>Matthew 5:14; 6:22.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3200" b="1" dirty="0"/>
              <a:t>Reckon it as dead to sin but alive to God: </a:t>
            </a:r>
            <a:r>
              <a:rPr lang="en-US" sz="3200" b="1" i="1" dirty="0">
                <a:solidFill>
                  <a:srgbClr val="FF0000"/>
                </a:solidFill>
              </a:rPr>
              <a:t>Rom. 6:11. </a:t>
            </a:r>
            <a:r>
              <a:rPr lang="en-US" sz="3200" dirty="0"/>
              <a:t>This is done during baptism when the Three Great Powers of the Universe witness your decision to join the holy family of God.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42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764" y="1364776"/>
            <a:ext cx="98946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b="1" dirty="0"/>
              <a:t>Refuse its slavery to sin</a:t>
            </a:r>
            <a:r>
              <a:rPr lang="en-US" sz="3600" dirty="0"/>
              <a:t>—to be abused by anybody for anything: </a:t>
            </a:r>
            <a:r>
              <a:rPr lang="en-US" sz="3600" b="1" i="1" dirty="0">
                <a:solidFill>
                  <a:srgbClr val="FF0000"/>
                </a:solidFill>
              </a:rPr>
              <a:t>Rom. 6:12</a:t>
            </a:r>
            <a:r>
              <a:rPr lang="en-US" sz="3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b="1" dirty="0"/>
              <a:t>Refuse to defile it: </a:t>
            </a:r>
            <a:r>
              <a:rPr lang="en-US" sz="3600" b="1" i="1" dirty="0">
                <a:solidFill>
                  <a:srgbClr val="FF0000"/>
                </a:solidFill>
              </a:rPr>
              <a:t>1 Cor. 3:17. </a:t>
            </a:r>
            <a:r>
              <a:rPr lang="en-US" sz="3600" dirty="0"/>
              <a:t>Tell that man, that boy to take his filthy hands off your body, because it is for Christ.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b="1" dirty="0"/>
              <a:t>Mortify; </a:t>
            </a:r>
            <a:r>
              <a:rPr lang="en-US" sz="3600" dirty="0"/>
              <a:t>that is to humiliate or undergo discipline; fight anybody or anything that wants to abuse your body—even a husband</a:t>
            </a:r>
            <a:r>
              <a:rPr lang="en-US" sz="3600" b="1" i="1" dirty="0">
                <a:solidFill>
                  <a:srgbClr val="FF0000"/>
                </a:solidFill>
              </a:rPr>
              <a:t>: Rom. 8:13.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2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595" y="1228299"/>
            <a:ext cx="9238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3200" b="1" dirty="0"/>
              <a:t>Make it free from fornication </a:t>
            </a:r>
            <a:r>
              <a:rPr lang="en-US" sz="3200" dirty="0"/>
              <a:t>and only for the Lord: </a:t>
            </a:r>
            <a:r>
              <a:rPr lang="en-US" sz="3200" b="1" i="1" dirty="0">
                <a:solidFill>
                  <a:srgbClr val="FF0000"/>
                </a:solidFill>
              </a:rPr>
              <a:t>1 Cor. 6:13-20.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3200" b="1" dirty="0"/>
              <a:t>Keep it in control: </a:t>
            </a:r>
            <a:r>
              <a:rPr lang="en-US" sz="3200" b="1" i="1" dirty="0">
                <a:solidFill>
                  <a:srgbClr val="FF0000"/>
                </a:solidFill>
              </a:rPr>
              <a:t>1 Cor. 9:27. </a:t>
            </a:r>
            <a:r>
              <a:rPr lang="en-US" sz="3200" dirty="0"/>
              <a:t>Don't allow your body to control you! </a:t>
            </a:r>
            <a:r>
              <a:rPr lang="en-US" sz="3200" b="1" dirty="0"/>
              <a:t>Put off its sins or desires: </a:t>
            </a:r>
            <a:r>
              <a:rPr lang="en-US" sz="3200" b="1" i="1" dirty="0">
                <a:solidFill>
                  <a:srgbClr val="FF0000"/>
                </a:solidFill>
              </a:rPr>
              <a:t>Col. 2:11.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3200" b="1" dirty="0"/>
              <a:t>Glorify God with your body: </a:t>
            </a:r>
            <a:r>
              <a:rPr lang="en-US" sz="3200" b="1" i="1" dirty="0">
                <a:solidFill>
                  <a:srgbClr val="FF0000"/>
                </a:solidFill>
              </a:rPr>
              <a:t>1 Cor. 6:20; Rev. 14:6.   </a:t>
            </a:r>
            <a:r>
              <a:rPr lang="en-US" sz="3200" dirty="0"/>
              <a:t>Let God be proud of your body.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74366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4526" y="1351128"/>
            <a:ext cx="8993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/>
              <a:t>Let Satan fear your body!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/>
              <a:t>Respect yourself!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/>
              <a:t> Stand before the mirror and admire yourself.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/>
              <a:t>Feel proud of yourself!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dirty="0"/>
              <a:t>Each day, wash this body and decorate it as a special gift to God.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12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152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2565628" y="214678"/>
            <a:ext cx="8911687" cy="128089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4000" b="1" dirty="0"/>
              <a:t>		</a:t>
            </a:r>
            <a:r>
              <a:rPr lang="en-GB" altLang="en-US" sz="4000" b="1" dirty="0" err="1"/>
              <a:t>SDAH</a:t>
            </a:r>
            <a:r>
              <a:rPr lang="en-GB" altLang="en-US" sz="4000" b="1" dirty="0"/>
              <a:t> 309  I SURRENDER ALL</a:t>
            </a:r>
            <a:br>
              <a:rPr lang="en-GB" altLang="en-US" sz="4000" b="1" dirty="0"/>
            </a:br>
            <a:br>
              <a:rPr lang="en-GB" altLang="en-US" sz="4000" b="1" dirty="0"/>
            </a:br>
            <a:r>
              <a:rPr lang="en-GB" altLang="en-US" sz="4000" b="1" u="sng" dirty="0"/>
              <a:t>ENGLISH</a:t>
            </a:r>
            <a:r>
              <a:rPr lang="en-GB" altLang="en-US" sz="4000" b="1" dirty="0"/>
              <a:t>							</a:t>
            </a:r>
            <a:r>
              <a:rPr lang="en-GB" altLang="en-US" sz="4000" b="1" u="sng" dirty="0"/>
              <a:t>TWI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1522810" y="1905001"/>
            <a:ext cx="4403114" cy="4114800"/>
          </a:xfrm>
        </p:spPr>
        <p:txBody>
          <a:bodyPr>
            <a:normAutofit lnSpcReduction="10000"/>
          </a:bodyPr>
          <a:lstStyle/>
          <a:p>
            <a:pPr marL="533400" indent="-533400">
              <a:buFontTx/>
              <a:buAutoNum type="arabicPeriod"/>
            </a:pPr>
            <a:r>
              <a:rPr lang="en-GB" altLang="en-US" sz="3200" b="1" dirty="0"/>
              <a:t>All to Jesus I surrender,</a:t>
            </a:r>
          </a:p>
          <a:p>
            <a:pPr marL="533400" indent="-533400">
              <a:buNone/>
            </a:pPr>
            <a:r>
              <a:rPr lang="en-GB" altLang="en-US" sz="3200" b="1" dirty="0"/>
              <a:t>All to Him I freely give;</a:t>
            </a:r>
          </a:p>
          <a:p>
            <a:pPr marL="533400" indent="-533400">
              <a:buNone/>
            </a:pPr>
            <a:r>
              <a:rPr lang="en-GB" altLang="en-US" sz="3200" b="1" dirty="0"/>
              <a:t>I will ever love and trust Him,</a:t>
            </a:r>
          </a:p>
          <a:p>
            <a:pPr marL="533400" indent="-533400">
              <a:buNone/>
            </a:pPr>
            <a:r>
              <a:rPr lang="en-GB" altLang="en-US" sz="3200" b="1" dirty="0"/>
              <a:t>In His presence daily live;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6578221" y="1905001"/>
            <a:ext cx="4653886" cy="4114800"/>
          </a:xfrm>
        </p:spPr>
        <p:txBody>
          <a:bodyPr>
            <a:normAutofit lnSpcReduction="10000"/>
          </a:bodyPr>
          <a:lstStyle/>
          <a:p>
            <a:pPr marL="533400" indent="-533400">
              <a:buFontTx/>
              <a:buAutoNum type="arabicPeriod"/>
            </a:pPr>
            <a:r>
              <a:rPr lang="en-GB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Migyaw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ne </a:t>
            </a:r>
            <a:r>
              <a:rPr lang="en-GB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nyinaam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’ ma </a:t>
            </a:r>
            <a:r>
              <a:rPr lang="en-GB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533400" indent="-533400">
              <a:buNone/>
            </a:pP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Mede </a:t>
            </a:r>
            <a:r>
              <a:rPr lang="en-GB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neny’naa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ma No </a:t>
            </a:r>
            <a:r>
              <a:rPr lang="en-GB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kwa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33400" indent="-533400">
              <a:buNone/>
            </a:pPr>
            <a:r>
              <a:rPr lang="en-GB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Daa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l-G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כ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No, </a:t>
            </a:r>
            <a:r>
              <a:rPr lang="en-GB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matwere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No,</a:t>
            </a:r>
          </a:p>
          <a:p>
            <a:pPr marL="533400" indent="-533400">
              <a:buNone/>
            </a:pPr>
            <a:r>
              <a:rPr lang="en-GB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Atra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N’anim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he-IL" altLang="en-US" sz="2800" b="1" dirty="0">
                <a:latin typeface="Gyasi Aggrey" pitchFamily="2" charset="0"/>
                <a:cs typeface="Arial" panose="020B0604020202020204" pitchFamily="34" charset="0"/>
              </a:rPr>
              <a:t>כ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daa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daa</a:t>
            </a:r>
            <a:r>
              <a:rPr lang="en-GB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94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6595280" y="1815306"/>
            <a:ext cx="5181600" cy="43513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000" b="1" i="1" u="sng" dirty="0" err="1">
                <a:latin typeface="Gyasi Aggrey" pitchFamily="2" charset="0"/>
              </a:rPr>
              <a:t>Nnyeso</a:t>
            </a:r>
            <a:r>
              <a:rPr lang="en-GB" altLang="en-US" sz="2000" b="1" i="1" dirty="0">
                <a:latin typeface="Gyasi Aggrey" pitchFamily="2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>
                <a:latin typeface="Gyasi Aggrey" pitchFamily="2" charset="0"/>
              </a:rPr>
              <a:t>‘Dom, ‘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, ‘</a:t>
            </a:r>
            <a:r>
              <a:rPr lang="en-GB" altLang="en-US" b="1" dirty="0" err="1">
                <a:latin typeface="Gyasi Aggrey" pitchFamily="2" charset="0"/>
              </a:rPr>
              <a:t>S’ro</a:t>
            </a:r>
            <a:r>
              <a:rPr lang="en-GB" altLang="en-US" b="1" dirty="0">
                <a:latin typeface="Gyasi Aggrey" pitchFamily="2" charset="0"/>
              </a:rPr>
              <a:t> ‘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>
                <a:latin typeface="Gyasi Aggrey" pitchFamily="2" charset="0"/>
              </a:rPr>
              <a:t>‘Dom a </a:t>
            </a:r>
            <a:r>
              <a:rPr lang="el-GR" altLang="en-US" b="1" dirty="0">
                <a:latin typeface="Gyasi Aggrey" pitchFamily="2" charset="0"/>
              </a:rPr>
              <a:t>ε</a:t>
            </a:r>
            <a:r>
              <a:rPr lang="en-GB" altLang="en-US" b="1" dirty="0">
                <a:latin typeface="Gyasi Aggrey" pitchFamily="2" charset="0"/>
              </a:rPr>
              <a:t>de b</a:t>
            </a:r>
            <a:r>
              <a:rPr lang="he-IL" altLang="en-US" b="1" dirty="0">
                <a:latin typeface="Gyasi Aggrey" pitchFamily="2" charset="0"/>
              </a:rPr>
              <a:t>כ</a:t>
            </a:r>
            <a:r>
              <a:rPr lang="en-GB" altLang="en-US" b="1" dirty="0">
                <a:latin typeface="Gyasi Aggrey" pitchFamily="2" charset="0"/>
              </a:rPr>
              <a:t>n’ </a:t>
            </a:r>
            <a:r>
              <a:rPr lang="en-GB" altLang="en-US" b="1" dirty="0" err="1">
                <a:latin typeface="Gyasi Aggrey" pitchFamily="2" charset="0"/>
              </a:rPr>
              <a:t>ky</a:t>
            </a:r>
            <a:r>
              <a:rPr lang="el-GR" altLang="en-US" b="1" dirty="0">
                <a:latin typeface="Gyasi Aggrey" pitchFamily="2" charset="0"/>
              </a:rPr>
              <a:t>ε</a:t>
            </a:r>
            <a:r>
              <a:rPr lang="en-GB" altLang="en-US" b="1" dirty="0">
                <a:latin typeface="Gyasi Aggrey" pitchFamily="2" charset="0"/>
              </a:rPr>
              <a:t>, </a:t>
            </a:r>
            <a:r>
              <a:rPr lang="en-GB" altLang="en-US" b="1" dirty="0" err="1">
                <a:latin typeface="Gyasi Aggrey" pitchFamily="2" charset="0"/>
              </a:rPr>
              <a:t>tew</a:t>
            </a:r>
            <a:r>
              <a:rPr lang="en-GB" altLang="en-US" b="1" dirty="0">
                <a:latin typeface="Gyasi Aggrey" pitchFamily="2" charset="0"/>
              </a:rPr>
              <a:t> y</a:t>
            </a:r>
            <a:r>
              <a:rPr lang="el-GR" altLang="en-US" b="1" dirty="0">
                <a:latin typeface="Gyasi Aggrey" pitchFamily="2" charset="0"/>
              </a:rPr>
              <a:t>ε</a:t>
            </a:r>
            <a:r>
              <a:rPr lang="en-GB" altLang="en-US" b="1" dirty="0">
                <a:latin typeface="Gyasi Aggrey" pitchFamily="2" charset="0"/>
              </a:rPr>
              <a:t>n mu;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>
                <a:latin typeface="Gyasi Aggrey" pitchFamily="2" charset="0"/>
              </a:rPr>
              <a:t>‘Dom, ‘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, ‘</a:t>
            </a:r>
            <a:r>
              <a:rPr lang="en-GB" altLang="en-US" b="1" dirty="0" err="1">
                <a:latin typeface="Gyasi Aggrey" pitchFamily="2" charset="0"/>
              </a:rPr>
              <a:t>S’ro</a:t>
            </a:r>
            <a:r>
              <a:rPr lang="en-GB" altLang="en-US" b="1" dirty="0">
                <a:latin typeface="Gyasi Aggrey" pitchFamily="2" charset="0"/>
              </a:rPr>
              <a:t> ‘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>
                <a:latin typeface="Gyasi Aggrey" pitchFamily="2" charset="0"/>
              </a:rPr>
              <a:t>‘Dom a </a:t>
            </a:r>
            <a:r>
              <a:rPr lang="el-GR" altLang="en-US" b="1" dirty="0">
                <a:latin typeface="Gyasi Aggrey" pitchFamily="2" charset="0"/>
              </a:rPr>
              <a:t>ε</a:t>
            </a:r>
            <a:r>
              <a:rPr lang="en-GB" altLang="en-US" b="1" dirty="0" err="1">
                <a:latin typeface="Gyasi Aggrey" pitchFamily="2" charset="0"/>
              </a:rPr>
              <a:t>b’ro</a:t>
            </a:r>
            <a:r>
              <a:rPr lang="en-GB" altLang="en-US" b="1" dirty="0">
                <a:latin typeface="Gyasi Aggrey" pitchFamily="2" charset="0"/>
              </a:rPr>
              <a:t> b</a:t>
            </a:r>
            <a:r>
              <a:rPr lang="he-IL" altLang="en-US" b="1" dirty="0">
                <a:latin typeface="Gyasi Aggrey" pitchFamily="2" charset="0"/>
              </a:rPr>
              <a:t>כ</a:t>
            </a:r>
            <a:r>
              <a:rPr lang="en-GB" altLang="en-US" b="1" dirty="0">
                <a:latin typeface="Gyasi Aggrey" pitchFamily="2" charset="0"/>
              </a:rPr>
              <a:t>ne </a:t>
            </a:r>
            <a:r>
              <a:rPr lang="en-GB" altLang="en-US" b="1" dirty="0" err="1">
                <a:latin typeface="Gyasi Aggrey" pitchFamily="2" charset="0"/>
              </a:rPr>
              <a:t>nyinaa</a:t>
            </a:r>
            <a:r>
              <a:rPr lang="en-GB" altLang="en-US" b="1" dirty="0">
                <a:latin typeface="Gyasi Aggrey" pitchFamily="2" charset="0"/>
              </a:rPr>
              <a:t> so.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955343" y="1491018"/>
            <a:ext cx="4954138" cy="47815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b="1" i="1" u="sng" dirty="0"/>
              <a:t>Refrain</a:t>
            </a:r>
            <a:r>
              <a:rPr lang="en-GB" altLang="en-US" sz="2400" b="1" i="1" dirty="0"/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/>
              <a:t>Grace, grace, God's grace,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/>
              <a:t>Grace that will pardon and cleanse within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/>
              <a:t>Grace, grace, God's grace,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/>
              <a:t>Grace that is greater than all our sin!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en-US" sz="3800" b="1" dirty="0"/>
              <a:t>		</a:t>
            </a:r>
            <a:r>
              <a:rPr lang="en-GB" altLang="en-US" sz="3800" b="1" dirty="0" err="1"/>
              <a:t>SDAH</a:t>
            </a:r>
            <a:r>
              <a:rPr lang="en-GB" altLang="en-US" sz="3800" b="1" dirty="0"/>
              <a:t> 109-MARVELOUS GRACE</a:t>
            </a:r>
            <a:br>
              <a:rPr lang="en-GB" altLang="en-US" sz="3800" b="1" dirty="0"/>
            </a:br>
            <a:r>
              <a:rPr lang="en-GB" altLang="en-US" sz="3800" b="1" dirty="0"/>
              <a:t>	</a:t>
            </a:r>
            <a:r>
              <a:rPr lang="en-GB" altLang="en-US" sz="3800" b="1" u="sng" dirty="0"/>
              <a:t>ENGLISH</a:t>
            </a:r>
            <a:r>
              <a:rPr lang="en-GB" altLang="en-US" sz="3800" b="1" dirty="0"/>
              <a:t>					</a:t>
            </a:r>
            <a:r>
              <a:rPr lang="en-GB" altLang="en-US" sz="3800" b="1" u="sng" dirty="0"/>
              <a:t>TWI</a:t>
            </a:r>
          </a:p>
        </p:txBody>
      </p:sp>
    </p:spTree>
    <p:extLst>
      <p:ext uri="{BB962C8B-B14F-4D97-AF65-F5344CB8AC3E}">
        <p14:creationId xmlns:p14="http://schemas.microsoft.com/office/powerpoint/2010/main" val="412183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en-US" sz="4000" b="1" dirty="0"/>
              <a:t>		</a:t>
            </a:r>
            <a:r>
              <a:rPr lang="en-GB" altLang="en-US" sz="4000" b="1" dirty="0" err="1"/>
              <a:t>SDAH</a:t>
            </a:r>
            <a:r>
              <a:rPr lang="en-GB" altLang="en-US" sz="4000" b="1" dirty="0"/>
              <a:t> 309  I SURRENDER ALL</a:t>
            </a:r>
            <a:br>
              <a:rPr lang="en-GB" altLang="en-US" sz="4000" b="1" dirty="0"/>
            </a:br>
            <a:r>
              <a:rPr lang="en-GB" altLang="en-US" sz="4000" b="1" dirty="0"/>
              <a:t>	</a:t>
            </a:r>
            <a:r>
              <a:rPr lang="en-GB" altLang="en-US" sz="4000" b="1" u="sng" dirty="0"/>
              <a:t>ENGLISH</a:t>
            </a:r>
            <a:r>
              <a:rPr lang="en-GB" altLang="en-US" sz="4000" b="1" dirty="0"/>
              <a:t>							</a:t>
            </a:r>
            <a:r>
              <a:rPr lang="en-GB" altLang="en-US" sz="4000" b="1" u="sng" dirty="0"/>
              <a:t>TWI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800" b="1" i="1" u="sng"/>
              <a:t>Refrain:</a:t>
            </a:r>
            <a:endParaRPr lang="en-GB" altLang="en-US" sz="2800" b="1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	I surrender all,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	I surrender all;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All to Thee, my blessed Saviour,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I surrender all.</a:t>
            </a:r>
            <a:endParaRPr lang="en-GB" altLang="en-US" sz="2800" b="1" i="1" u="sng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800" b="1" i="1" u="sng"/>
              <a:t>Nnyeso: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Migyaw ne nyinaam’,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Migyaw ne nyinaam’;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Ne nyinaa ma W’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‘Gyenkwa D</a:t>
            </a:r>
            <a:r>
              <a:rPr lang="el-GR" altLang="en-US" sz="2800" b="1">
                <a:latin typeface="Gyasi Aggrey" pitchFamily="2" charset="0"/>
              </a:rPr>
              <a:t>εε</a:t>
            </a:r>
            <a:r>
              <a:rPr lang="en-GB" altLang="en-US" sz="2800" b="1"/>
              <a:t>fo,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Migyaw ne nyinaam’.</a:t>
            </a:r>
          </a:p>
        </p:txBody>
      </p:sp>
    </p:spTree>
    <p:extLst>
      <p:ext uri="{BB962C8B-B14F-4D97-AF65-F5344CB8AC3E}">
        <p14:creationId xmlns:p14="http://schemas.microsoft.com/office/powerpoint/2010/main" val="34810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01605" y="596814"/>
            <a:ext cx="8911687" cy="1280890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4000" b="1" dirty="0"/>
              <a:t>		</a:t>
            </a:r>
            <a:r>
              <a:rPr lang="en-GB" altLang="en-US" sz="4000" b="1" dirty="0" err="1"/>
              <a:t>SDAH</a:t>
            </a:r>
            <a:r>
              <a:rPr lang="en-GB" altLang="en-US" sz="4000" b="1" dirty="0"/>
              <a:t> 309  I SURRENDER ALL</a:t>
            </a:r>
            <a:br>
              <a:rPr lang="en-GB" altLang="en-US" sz="4000" b="1" dirty="0"/>
            </a:br>
            <a:r>
              <a:rPr lang="en-GB" altLang="en-US" sz="4000" b="1" dirty="0"/>
              <a:t>	</a:t>
            </a:r>
            <a:r>
              <a:rPr lang="en-GB" altLang="en-US" sz="4000" b="1" u="sng" dirty="0"/>
              <a:t>ENGLISH</a:t>
            </a:r>
            <a:r>
              <a:rPr lang="en-GB" altLang="en-US" sz="4000" b="1" dirty="0"/>
              <a:t>							</a:t>
            </a:r>
            <a:r>
              <a:rPr lang="en-GB" altLang="en-US" sz="4000" b="1" u="sng" dirty="0"/>
              <a:t>TWI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buFont typeface="Wingdings" panose="05000000000000000000" pitchFamily="2" charset="2"/>
              <a:buAutoNum type="arabicPeriod" startAt="2"/>
            </a:pPr>
            <a:r>
              <a:rPr lang="en-GB" altLang="en-US" sz="2800" b="1" dirty="0"/>
              <a:t>All to Jesus I surrender;</a:t>
            </a:r>
          </a:p>
          <a:p>
            <a:pPr marL="533400" indent="-533400">
              <a:buNone/>
            </a:pPr>
            <a:r>
              <a:rPr lang="en-GB" altLang="en-US" sz="2800" b="1" dirty="0"/>
              <a:t>Humbly at His feet I bow,</a:t>
            </a:r>
          </a:p>
          <a:p>
            <a:pPr marL="533400" indent="-533400">
              <a:buNone/>
            </a:pPr>
            <a:r>
              <a:rPr lang="en-GB" altLang="en-US" sz="2800" b="1" dirty="0"/>
              <a:t>Worldly pleasures all forsaken;</a:t>
            </a:r>
          </a:p>
          <a:p>
            <a:pPr marL="533400" indent="-533400">
              <a:buNone/>
            </a:pPr>
            <a:r>
              <a:rPr lang="en-GB" altLang="en-US" sz="2800" b="1" dirty="0"/>
              <a:t>Take me, Jesus, take me now.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3200" b="1" dirty="0">
                <a:latin typeface="Gyasi Aggrey" pitchFamily="2" charset="0"/>
              </a:rPr>
              <a:t>2. </a:t>
            </a:r>
            <a:r>
              <a:rPr lang="en-GB" altLang="en-US" sz="3200" b="1" dirty="0" err="1">
                <a:latin typeface="Gyasi Aggrey" pitchFamily="2" charset="0"/>
              </a:rPr>
              <a:t>Migyaw</a:t>
            </a:r>
            <a:r>
              <a:rPr lang="en-GB" altLang="en-US" sz="3200" b="1" dirty="0">
                <a:latin typeface="Gyasi Aggrey" pitchFamily="2" charset="0"/>
              </a:rPr>
              <a:t> ne </a:t>
            </a:r>
            <a:r>
              <a:rPr lang="en-GB" altLang="en-US" sz="3200" b="1" dirty="0" err="1">
                <a:latin typeface="Gyasi Aggrey" pitchFamily="2" charset="0"/>
              </a:rPr>
              <a:t>nyinaam</a:t>
            </a:r>
            <a:r>
              <a:rPr lang="en-GB" altLang="en-US" sz="3200" b="1" dirty="0">
                <a:latin typeface="Gyasi Aggrey" pitchFamily="2" charset="0"/>
              </a:rPr>
              <a:t>’ ma </a:t>
            </a:r>
            <a:r>
              <a:rPr lang="en-GB" altLang="en-US" sz="3200" b="1" dirty="0" err="1">
                <a:latin typeface="Gyasi Aggrey" pitchFamily="2" charset="0"/>
              </a:rPr>
              <a:t>Yesu</a:t>
            </a:r>
            <a:r>
              <a:rPr lang="en-GB" altLang="en-US" sz="3200" b="1" dirty="0">
                <a:latin typeface="Gyasi Aggrey" pitchFamily="2" charset="0"/>
              </a:rPr>
              <a:t>,</a:t>
            </a:r>
          </a:p>
          <a:p>
            <a:pPr marL="533400" indent="-533400">
              <a:buNone/>
            </a:pPr>
            <a:r>
              <a:rPr lang="en-GB" altLang="en-US" sz="3200" b="1" dirty="0">
                <a:latin typeface="Gyasi Aggrey" pitchFamily="2" charset="0"/>
              </a:rPr>
              <a:t>Koto </a:t>
            </a:r>
            <a:r>
              <a:rPr lang="en-GB" altLang="en-US" sz="3200" b="1" dirty="0" err="1">
                <a:latin typeface="Gyasi Aggrey" pitchFamily="2" charset="0"/>
              </a:rPr>
              <a:t>komm</a:t>
            </a:r>
            <a:r>
              <a:rPr lang="en-GB" altLang="en-US" sz="3200" b="1" dirty="0">
                <a:latin typeface="Gyasi Aggrey" pitchFamily="2" charset="0"/>
              </a:rPr>
              <a:t> Ne nan </a:t>
            </a:r>
            <a:r>
              <a:rPr lang="en-GB" altLang="en-US" sz="3200" b="1" dirty="0" err="1">
                <a:latin typeface="Gyasi Aggrey" pitchFamily="2" charset="0"/>
              </a:rPr>
              <a:t>ase</a:t>
            </a:r>
            <a:r>
              <a:rPr lang="en-GB" altLang="en-US" sz="3200" b="1" dirty="0">
                <a:latin typeface="Gyasi Aggrey" pitchFamily="2" charset="0"/>
              </a:rPr>
              <a:t>;</a:t>
            </a:r>
          </a:p>
          <a:p>
            <a:pPr marL="533400" indent="-533400">
              <a:buNone/>
            </a:pPr>
            <a:r>
              <a:rPr lang="en-GB" altLang="en-US" sz="3200" b="1" dirty="0" err="1">
                <a:latin typeface="Gyasi Aggrey" pitchFamily="2" charset="0"/>
              </a:rPr>
              <a:t>Magyaw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wiase</a:t>
            </a:r>
            <a:r>
              <a:rPr lang="en-GB" altLang="en-US" sz="3200" b="1" dirty="0">
                <a:latin typeface="Gyasi Aggrey" pitchFamily="2" charset="0"/>
              </a:rPr>
              <a:t> ‘</a:t>
            </a:r>
            <a:r>
              <a:rPr lang="en-GB" altLang="en-US" sz="3200" b="1" dirty="0" err="1">
                <a:latin typeface="Gyasi Aggrey" pitchFamily="2" charset="0"/>
              </a:rPr>
              <a:t>nigye</a:t>
            </a:r>
            <a:r>
              <a:rPr lang="en-GB" altLang="en-US" sz="3200" b="1" dirty="0">
                <a:latin typeface="Gyasi Aggrey" pitchFamily="2" charset="0"/>
              </a:rPr>
              <a:t> </a:t>
            </a:r>
            <a:r>
              <a:rPr lang="en-GB" altLang="en-US" sz="3200" b="1" dirty="0" err="1">
                <a:latin typeface="Gyasi Aggrey" pitchFamily="2" charset="0"/>
              </a:rPr>
              <a:t>nyinaa</a:t>
            </a:r>
            <a:r>
              <a:rPr lang="en-GB" altLang="en-US" sz="3200" b="1" dirty="0">
                <a:latin typeface="Gyasi Aggrey" pitchFamily="2" charset="0"/>
              </a:rPr>
              <a:t>,</a:t>
            </a:r>
          </a:p>
          <a:p>
            <a:pPr marL="533400" indent="-533400">
              <a:buNone/>
            </a:pPr>
            <a:r>
              <a:rPr lang="en-GB" altLang="en-US" sz="3200" b="1" dirty="0">
                <a:latin typeface="Gyasi Aggrey" pitchFamily="2" charset="0"/>
              </a:rPr>
              <a:t>Fa me, </a:t>
            </a:r>
            <a:r>
              <a:rPr lang="en-GB" altLang="en-US" sz="3200" b="1" dirty="0" err="1">
                <a:latin typeface="Gyasi Aggrey" pitchFamily="2" charset="0"/>
              </a:rPr>
              <a:t>Yesu</a:t>
            </a:r>
            <a:r>
              <a:rPr lang="en-GB" altLang="en-US" sz="3200" b="1" dirty="0">
                <a:latin typeface="Gyasi Aggrey" pitchFamily="2" charset="0"/>
              </a:rPr>
              <a:t> fa me </a:t>
            </a:r>
            <a:r>
              <a:rPr lang="en-GB" altLang="en-US" sz="3200" b="1" dirty="0" err="1">
                <a:latin typeface="Gyasi Aggrey" pitchFamily="2" charset="0"/>
              </a:rPr>
              <a:t>nn</a:t>
            </a:r>
            <a:r>
              <a:rPr lang="el-GR" altLang="en-US" sz="3200" b="1" dirty="0">
                <a:latin typeface="Gyasi Aggrey" pitchFamily="2" charset="0"/>
              </a:rPr>
              <a:t>ε</a:t>
            </a:r>
            <a:r>
              <a:rPr lang="en-GB" altLang="en-US" sz="3200" b="1" dirty="0">
                <a:latin typeface="Gyasi Aggrey" pitchFamily="2" charset="0"/>
              </a:rPr>
              <a:t>.</a:t>
            </a:r>
            <a:endParaRPr lang="en-GB" altLang="en-US" b="1" dirty="0">
              <a:latin typeface="Gyasi Aggr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en-US" sz="4000" b="1" dirty="0"/>
              <a:t>			</a:t>
            </a:r>
            <a:r>
              <a:rPr lang="en-GB" altLang="en-US" sz="4000" b="1" dirty="0" err="1"/>
              <a:t>SDAH</a:t>
            </a:r>
            <a:r>
              <a:rPr lang="en-GB" altLang="en-US" sz="4000" b="1" dirty="0"/>
              <a:t> 309 I SURRENDER ALL</a:t>
            </a:r>
            <a:br>
              <a:rPr lang="en-GB" altLang="en-US" sz="4000" b="1" dirty="0"/>
            </a:br>
            <a:r>
              <a:rPr lang="en-GB" altLang="en-US" sz="4000" b="1" dirty="0"/>
              <a:t>	</a:t>
            </a:r>
            <a:r>
              <a:rPr lang="en-GB" altLang="en-US" sz="4000" b="1" u="sng" dirty="0"/>
              <a:t>ENGLISH</a:t>
            </a:r>
            <a:r>
              <a:rPr lang="en-GB" altLang="en-US" sz="4000" b="1" dirty="0"/>
              <a:t>							</a:t>
            </a:r>
            <a:r>
              <a:rPr lang="en-GB" altLang="en-US" sz="4000" b="1" u="sng" dirty="0"/>
              <a:t>TWI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800" b="1" i="1" u="sng"/>
              <a:t>Refrain:</a:t>
            </a:r>
            <a:endParaRPr lang="en-GB" altLang="en-US" sz="2800" b="1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	I surrender all,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	I surrender all;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All to Thee, my blessed Saviour,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I surrender all.</a:t>
            </a:r>
            <a:endParaRPr lang="en-GB" altLang="en-US" sz="2800" b="1" i="1" u="sng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800" b="1" i="1" u="sng"/>
              <a:t>Nnyeso: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Migyaw ne nyinaam’,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Migyaw ne nyinaam’;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Ne nyinaa ma W’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‘Gyenkwa D</a:t>
            </a:r>
            <a:r>
              <a:rPr lang="el-GR" altLang="en-US" sz="2800" b="1">
                <a:latin typeface="Gyasi Aggrey" pitchFamily="2" charset="0"/>
              </a:rPr>
              <a:t>εε</a:t>
            </a:r>
            <a:r>
              <a:rPr lang="en-GB" altLang="en-US" sz="2800" b="1"/>
              <a:t>fo,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Migyaw ne nyinaam’.</a:t>
            </a:r>
          </a:p>
        </p:txBody>
      </p:sp>
    </p:spTree>
    <p:extLst>
      <p:ext uri="{BB962C8B-B14F-4D97-AF65-F5344CB8AC3E}">
        <p14:creationId xmlns:p14="http://schemas.microsoft.com/office/powerpoint/2010/main" val="13585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en-US" sz="4000" b="1" dirty="0"/>
              <a:t>			</a:t>
            </a:r>
            <a:r>
              <a:rPr lang="en-GB" altLang="en-US" sz="4000" b="1" dirty="0" err="1"/>
              <a:t>SDAH</a:t>
            </a:r>
            <a:r>
              <a:rPr lang="en-GB" altLang="en-US" sz="4000" b="1" dirty="0"/>
              <a:t> 309 I SURRENDER ALL</a:t>
            </a:r>
            <a:br>
              <a:rPr lang="en-GB" altLang="en-US" sz="4000" b="1" dirty="0"/>
            </a:br>
            <a:r>
              <a:rPr lang="en-GB" altLang="en-US" sz="4000" b="1" dirty="0"/>
              <a:t>	</a:t>
            </a:r>
            <a:r>
              <a:rPr lang="en-GB" altLang="en-US" sz="4000" b="1" u="sng" dirty="0"/>
              <a:t>ENGLISH</a:t>
            </a:r>
            <a:r>
              <a:rPr lang="en-GB" altLang="en-US" sz="4000" b="1" dirty="0"/>
              <a:t>								</a:t>
            </a:r>
            <a:r>
              <a:rPr lang="en-GB" altLang="en-US" sz="4000" b="1" u="sng" dirty="0"/>
              <a:t>TWI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buFont typeface="Wingdings" panose="05000000000000000000" pitchFamily="2" charset="2"/>
              <a:buAutoNum type="arabicPeriod" startAt="3"/>
            </a:pPr>
            <a:r>
              <a:rPr lang="en-GB" altLang="en-US" sz="2800" b="1" dirty="0"/>
              <a:t>All to Jesus, I surrender;</a:t>
            </a:r>
          </a:p>
          <a:p>
            <a:pPr marL="533400" indent="-533400">
              <a:buNone/>
            </a:pPr>
            <a:r>
              <a:rPr lang="en-GB" altLang="en-US" sz="2800" b="1" dirty="0"/>
              <a:t>Make me, </a:t>
            </a:r>
            <a:r>
              <a:rPr lang="en-GB" altLang="en-US" sz="2800" b="1" dirty="0" err="1"/>
              <a:t>Savior</a:t>
            </a:r>
            <a:r>
              <a:rPr lang="en-GB" altLang="en-US" sz="2800" b="1" dirty="0"/>
              <a:t>, wholly Thine;</a:t>
            </a:r>
          </a:p>
          <a:p>
            <a:pPr marL="533400" indent="-533400">
              <a:buNone/>
            </a:pPr>
            <a:r>
              <a:rPr lang="en-GB" altLang="en-US" sz="2800" b="1" dirty="0"/>
              <a:t>Let me feel the Holy Spirit,</a:t>
            </a:r>
          </a:p>
          <a:p>
            <a:pPr marL="533400" indent="-533400">
              <a:buNone/>
            </a:pPr>
            <a:r>
              <a:rPr lang="en-GB" altLang="en-US" sz="2800" b="1" dirty="0"/>
              <a:t>Truly know that Thou art mine.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33400" indent="-533400">
              <a:buFont typeface="Wingdings" panose="05000000000000000000" pitchFamily="2" charset="2"/>
              <a:buAutoNum type="arabicPeriod" startAt="3"/>
            </a:pPr>
            <a:r>
              <a:rPr lang="en-GB" altLang="en-US" sz="2800" b="1" dirty="0" err="1">
                <a:latin typeface="Gyasi Aggrey" pitchFamily="2" charset="0"/>
              </a:rPr>
              <a:t>Migyaw</a:t>
            </a:r>
            <a:r>
              <a:rPr lang="en-GB" altLang="en-US" sz="2800" b="1" dirty="0">
                <a:latin typeface="Gyasi Aggrey" pitchFamily="2" charset="0"/>
              </a:rPr>
              <a:t> ne </a:t>
            </a:r>
            <a:r>
              <a:rPr lang="en-GB" altLang="en-US" sz="2800" b="1" dirty="0" err="1">
                <a:latin typeface="Gyasi Aggrey" pitchFamily="2" charset="0"/>
              </a:rPr>
              <a:t>nyinaam</a:t>
            </a:r>
            <a:r>
              <a:rPr lang="en-GB" altLang="en-US" sz="2800" b="1" dirty="0">
                <a:latin typeface="Gyasi Aggrey" pitchFamily="2" charset="0"/>
              </a:rPr>
              <a:t>’ ma </a:t>
            </a:r>
            <a:r>
              <a:rPr lang="en-GB" altLang="en-US" sz="2800" b="1" dirty="0" err="1">
                <a:latin typeface="Gyasi Aggrey" pitchFamily="2" charset="0"/>
              </a:rPr>
              <a:t>Yesu</a:t>
            </a:r>
            <a:r>
              <a:rPr lang="en-GB" altLang="en-US" sz="2800" b="1" dirty="0">
                <a:latin typeface="Gyasi Aggrey" pitchFamily="2" charset="0"/>
              </a:rPr>
              <a:t>,</a:t>
            </a:r>
          </a:p>
          <a:p>
            <a:pPr marL="533400" indent="-533400">
              <a:buNone/>
            </a:pPr>
            <a:r>
              <a:rPr lang="en-GB" altLang="en-US" sz="2800" b="1" dirty="0">
                <a:latin typeface="Gyasi Aggrey" pitchFamily="2" charset="0"/>
              </a:rPr>
              <a:t>‘</a:t>
            </a:r>
            <a:r>
              <a:rPr lang="en-GB" altLang="en-US" sz="2800" b="1" dirty="0" err="1">
                <a:latin typeface="Gyasi Aggrey" pitchFamily="2" charset="0"/>
              </a:rPr>
              <a:t>Gyenkwa</a:t>
            </a:r>
            <a:r>
              <a:rPr lang="en-GB" altLang="en-US" sz="2800" b="1" dirty="0">
                <a:latin typeface="Gyasi Aggrey" pitchFamily="2" charset="0"/>
              </a:rPr>
              <a:t>, ma </a:t>
            </a:r>
            <a:r>
              <a:rPr lang="en-GB" altLang="en-US" sz="2800" b="1" dirty="0" err="1">
                <a:latin typeface="Gyasi Aggrey" pitchFamily="2" charset="0"/>
              </a:rPr>
              <a:t>meny</a:t>
            </a:r>
            <a:r>
              <a:rPr lang="el-GR" altLang="en-US" sz="2800" b="1" dirty="0">
                <a:latin typeface="Gyasi Aggrey" pitchFamily="2" charset="0"/>
              </a:rPr>
              <a:t>ε</a:t>
            </a:r>
            <a:r>
              <a:rPr lang="en-GB" altLang="en-US" sz="2800" b="1" dirty="0">
                <a:latin typeface="Gyasi Aggrey" pitchFamily="2" charset="0"/>
              </a:rPr>
              <a:t> Wo de;</a:t>
            </a:r>
          </a:p>
          <a:p>
            <a:pPr marL="533400" indent="-533400">
              <a:buNone/>
            </a:pPr>
            <a:r>
              <a:rPr lang="en-GB" altLang="en-US" sz="2800" b="1" dirty="0">
                <a:latin typeface="Gyasi Aggrey" pitchFamily="2" charset="0"/>
              </a:rPr>
              <a:t>Ma </a:t>
            </a:r>
            <a:r>
              <a:rPr lang="en-GB" altLang="en-US" sz="2800" b="1" dirty="0" err="1">
                <a:latin typeface="Gyasi Aggrey" pitchFamily="2" charset="0"/>
              </a:rPr>
              <a:t>mente</a:t>
            </a:r>
            <a:r>
              <a:rPr lang="en-GB" altLang="en-US" sz="2800" b="1" dirty="0">
                <a:latin typeface="Gyasi Aggrey" pitchFamily="2" charset="0"/>
              </a:rPr>
              <a:t> </a:t>
            </a:r>
            <a:r>
              <a:rPr lang="en-GB" altLang="en-US" sz="2800" b="1" dirty="0" err="1">
                <a:latin typeface="Gyasi Aggrey" pitchFamily="2" charset="0"/>
              </a:rPr>
              <a:t>Honhom</a:t>
            </a:r>
            <a:r>
              <a:rPr lang="en-GB" altLang="en-US" sz="2800" b="1" dirty="0">
                <a:latin typeface="Gyasi Aggrey" pitchFamily="2" charset="0"/>
              </a:rPr>
              <a:t> </a:t>
            </a:r>
            <a:r>
              <a:rPr lang="en-GB" altLang="en-US" sz="2800" b="1" dirty="0" err="1">
                <a:latin typeface="Gyasi Aggrey" pitchFamily="2" charset="0"/>
              </a:rPr>
              <a:t>Kronkron</a:t>
            </a:r>
            <a:r>
              <a:rPr lang="en-GB" altLang="en-US" sz="2800" b="1" dirty="0">
                <a:latin typeface="Gyasi Aggrey" pitchFamily="2" charset="0"/>
              </a:rPr>
              <a:t> </a:t>
            </a:r>
            <a:r>
              <a:rPr lang="en-GB" altLang="en-US" sz="2800" b="1" dirty="0" err="1">
                <a:latin typeface="Gyasi Aggrey" pitchFamily="2" charset="0"/>
              </a:rPr>
              <a:t>nka</a:t>
            </a:r>
            <a:r>
              <a:rPr lang="en-GB" altLang="en-US" sz="2800" b="1" dirty="0">
                <a:latin typeface="Gyasi Aggrey" pitchFamily="2" charset="0"/>
              </a:rPr>
              <a:t>,</a:t>
            </a:r>
          </a:p>
          <a:p>
            <a:pPr marL="533400" indent="-533400">
              <a:buNone/>
            </a:pPr>
            <a:r>
              <a:rPr lang="en-GB" altLang="en-US" sz="2800" b="1" dirty="0">
                <a:latin typeface="Gyasi Aggrey" pitchFamily="2" charset="0"/>
              </a:rPr>
              <a:t>Na </a:t>
            </a:r>
            <a:r>
              <a:rPr lang="en-GB" altLang="en-US" sz="2800" b="1" dirty="0" err="1">
                <a:latin typeface="Gyasi Aggrey" pitchFamily="2" charset="0"/>
              </a:rPr>
              <a:t>meny</a:t>
            </a:r>
            <a:r>
              <a:rPr lang="el-GR" altLang="en-US" sz="2800" b="1" dirty="0">
                <a:latin typeface="Gyasi Aggrey" pitchFamily="2" charset="0"/>
              </a:rPr>
              <a:t>ε</a:t>
            </a:r>
            <a:r>
              <a:rPr lang="en-GB" altLang="en-US" sz="2800" b="1" dirty="0">
                <a:latin typeface="Gyasi Aggrey" pitchFamily="2" charset="0"/>
              </a:rPr>
              <a:t> Wo de </a:t>
            </a:r>
            <a:r>
              <a:rPr lang="en-GB" altLang="en-US" sz="2800" b="1" dirty="0" err="1">
                <a:latin typeface="Gyasi Aggrey" pitchFamily="2" charset="0"/>
              </a:rPr>
              <a:t>ampa</a:t>
            </a:r>
            <a:r>
              <a:rPr lang="en-GB" altLang="en-US" sz="2800" b="1" dirty="0">
                <a:latin typeface="Gyasi Aggre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0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en-US" sz="4000" b="1" dirty="0"/>
              <a:t>			</a:t>
            </a:r>
            <a:r>
              <a:rPr lang="en-GB" altLang="en-US" sz="4000" b="1" dirty="0" err="1"/>
              <a:t>SDAH</a:t>
            </a:r>
            <a:r>
              <a:rPr lang="en-GB" altLang="en-US" sz="4000" b="1" dirty="0"/>
              <a:t> 309 I SURRENDER ALL</a:t>
            </a:r>
            <a:br>
              <a:rPr lang="en-GB" altLang="en-US" sz="4000" b="1" dirty="0"/>
            </a:br>
            <a:r>
              <a:rPr lang="en-GB" altLang="en-US" sz="4000" b="1" dirty="0"/>
              <a:t>	</a:t>
            </a:r>
            <a:r>
              <a:rPr lang="en-GB" altLang="en-US" sz="4000" b="1" u="sng" dirty="0"/>
              <a:t>ENGLISH</a:t>
            </a:r>
            <a:r>
              <a:rPr lang="en-GB" altLang="en-US" sz="4000" b="1" dirty="0"/>
              <a:t>								</a:t>
            </a:r>
            <a:r>
              <a:rPr lang="en-GB" altLang="en-US" sz="4000" b="1" u="sng" dirty="0"/>
              <a:t>TWI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800" b="1" i="1" u="sng"/>
              <a:t>Refrain:</a:t>
            </a:r>
            <a:endParaRPr lang="en-GB" altLang="en-US" sz="2800" b="1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	I surrender all,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	I surrender all;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All to Thee, my blessed Saviour,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I surrender all.</a:t>
            </a:r>
            <a:endParaRPr lang="en-GB" altLang="en-US" sz="2800" b="1" i="1" u="sng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800" b="1" i="1" u="sng"/>
              <a:t>Nnyeso: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Migyaw ne nyinaam’,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Migyaw ne nyinaam’;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Ne nyinaa ma W’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‘Gyenkwa D</a:t>
            </a:r>
            <a:r>
              <a:rPr lang="el-GR" altLang="en-US" sz="2800" b="1">
                <a:latin typeface="Gyasi Aggrey" pitchFamily="2" charset="0"/>
              </a:rPr>
              <a:t>εε</a:t>
            </a:r>
            <a:r>
              <a:rPr lang="en-GB" altLang="en-US" sz="2800" b="1"/>
              <a:t>fo,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Migyaw ne nyinaam’.</a:t>
            </a:r>
          </a:p>
        </p:txBody>
      </p:sp>
    </p:spTree>
    <p:extLst>
      <p:ext uri="{BB962C8B-B14F-4D97-AF65-F5344CB8AC3E}">
        <p14:creationId xmlns:p14="http://schemas.microsoft.com/office/powerpoint/2010/main" val="27432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en-US" sz="4000" b="1" dirty="0"/>
              <a:t>			</a:t>
            </a:r>
            <a:r>
              <a:rPr lang="en-GB" altLang="en-US" sz="4000" b="1" dirty="0" err="1"/>
              <a:t>SDAH</a:t>
            </a:r>
            <a:r>
              <a:rPr lang="en-GB" altLang="en-US" sz="4000" b="1" dirty="0"/>
              <a:t> 309 I SURRENDER ALL</a:t>
            </a:r>
            <a:br>
              <a:rPr lang="en-GB" altLang="en-US" sz="4000" b="1" dirty="0"/>
            </a:br>
            <a:r>
              <a:rPr lang="en-GB" altLang="en-US" sz="4000" b="1" dirty="0"/>
              <a:t>	</a:t>
            </a:r>
            <a:r>
              <a:rPr lang="en-GB" altLang="en-US" sz="4000" b="1" u="sng" dirty="0"/>
              <a:t>ENGLISH</a:t>
            </a:r>
            <a:r>
              <a:rPr lang="en-GB" altLang="en-US" sz="4000" b="1" dirty="0"/>
              <a:t>								</a:t>
            </a:r>
            <a:r>
              <a:rPr lang="en-GB" altLang="en-US" sz="4000" b="1" u="sng" dirty="0"/>
              <a:t>TWI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buFont typeface="Wingdings" panose="05000000000000000000" pitchFamily="2" charset="2"/>
              <a:buAutoNum type="arabicPeriod" startAt="4"/>
            </a:pPr>
            <a:r>
              <a:rPr lang="en-GB" altLang="en-US" sz="2800" b="1"/>
              <a:t>All to Jesus I surrender;</a:t>
            </a:r>
          </a:p>
          <a:p>
            <a:pPr marL="533400" indent="-533400">
              <a:buNone/>
            </a:pPr>
            <a:r>
              <a:rPr lang="en-GB" altLang="en-US" sz="2800" b="1"/>
              <a:t>Now I feel the sacred flame.</a:t>
            </a:r>
          </a:p>
          <a:p>
            <a:pPr marL="533400" indent="-533400">
              <a:buNone/>
            </a:pPr>
            <a:r>
              <a:rPr lang="en-GB" altLang="en-US" sz="2800" b="1"/>
              <a:t>O the joy of full salvation!</a:t>
            </a:r>
          </a:p>
          <a:p>
            <a:pPr marL="533400" indent="-533400">
              <a:buNone/>
            </a:pPr>
            <a:r>
              <a:rPr lang="en-GB" altLang="en-US" sz="2800" b="1"/>
              <a:t>Glory, glory, to His Name!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533400" indent="-533400">
              <a:buFont typeface="Wingdings" panose="05000000000000000000" pitchFamily="2" charset="2"/>
              <a:buAutoNum type="arabicPeriod" startAt="4"/>
            </a:pPr>
            <a:r>
              <a:rPr lang="en-GB" altLang="en-US" sz="2800" b="1" dirty="0" err="1">
                <a:latin typeface="Gyasi Aggrey" pitchFamily="2" charset="0"/>
              </a:rPr>
              <a:t>Migyaw</a:t>
            </a:r>
            <a:r>
              <a:rPr lang="en-GB" altLang="en-US" sz="2800" b="1" dirty="0">
                <a:latin typeface="Gyasi Aggrey" pitchFamily="2" charset="0"/>
              </a:rPr>
              <a:t> ne </a:t>
            </a:r>
            <a:r>
              <a:rPr lang="en-GB" altLang="en-US" sz="2800" b="1" dirty="0" err="1">
                <a:latin typeface="Gyasi Aggrey" pitchFamily="2" charset="0"/>
              </a:rPr>
              <a:t>nyinaam</a:t>
            </a:r>
            <a:r>
              <a:rPr lang="en-GB" altLang="en-US" sz="2800" b="1" dirty="0">
                <a:latin typeface="Gyasi Aggrey" pitchFamily="2" charset="0"/>
              </a:rPr>
              <a:t>’ ma </a:t>
            </a:r>
            <a:r>
              <a:rPr lang="en-GB" altLang="en-US" sz="2800" b="1" dirty="0" err="1">
                <a:latin typeface="Gyasi Aggrey" pitchFamily="2" charset="0"/>
              </a:rPr>
              <a:t>Yesu</a:t>
            </a:r>
            <a:r>
              <a:rPr lang="en-GB" altLang="en-US" sz="2800" b="1" dirty="0">
                <a:latin typeface="Gyasi Aggrey" pitchFamily="2" charset="0"/>
              </a:rPr>
              <a:t>,</a:t>
            </a:r>
          </a:p>
          <a:p>
            <a:pPr marL="533400" indent="-533400">
              <a:buNone/>
            </a:pPr>
            <a:r>
              <a:rPr lang="en-GB" altLang="en-US" sz="2800" b="1" dirty="0">
                <a:latin typeface="Gyasi Aggrey" pitchFamily="2" charset="0"/>
              </a:rPr>
              <a:t>Mete </a:t>
            </a:r>
            <a:r>
              <a:rPr lang="en-GB" altLang="en-US" sz="2800" b="1" dirty="0" err="1">
                <a:latin typeface="Gyasi Aggrey" pitchFamily="2" charset="0"/>
              </a:rPr>
              <a:t>gya</a:t>
            </a:r>
            <a:r>
              <a:rPr lang="en-GB" altLang="en-US" sz="2800" b="1" dirty="0">
                <a:latin typeface="Gyasi Aggrey" pitchFamily="2" charset="0"/>
              </a:rPr>
              <a:t> </a:t>
            </a:r>
            <a:r>
              <a:rPr lang="en-GB" altLang="en-US" sz="2800" b="1" dirty="0" err="1">
                <a:latin typeface="Gyasi Aggrey" pitchFamily="2" charset="0"/>
              </a:rPr>
              <a:t>kronkron</a:t>
            </a:r>
            <a:r>
              <a:rPr lang="en-GB" altLang="en-US" sz="2800" b="1" dirty="0">
                <a:latin typeface="Gyasi Aggrey" pitchFamily="2" charset="0"/>
              </a:rPr>
              <a:t> </a:t>
            </a:r>
            <a:r>
              <a:rPr lang="en-GB" altLang="en-US" sz="2800" b="1" dirty="0" err="1">
                <a:latin typeface="Gyasi Aggrey" pitchFamily="2" charset="0"/>
              </a:rPr>
              <a:t>nk</a:t>
            </a:r>
            <a:r>
              <a:rPr lang="en-US" altLang="en-US" sz="2800" b="1" dirty="0">
                <a:latin typeface="Gyasi Aggrey" pitchFamily="2" charset="0"/>
              </a:rPr>
              <a:t>á </a:t>
            </a:r>
            <a:r>
              <a:rPr lang="en-GB" altLang="en-US" sz="2800" b="1" dirty="0" err="1">
                <a:latin typeface="Gyasi Aggrey" pitchFamily="2" charset="0"/>
              </a:rPr>
              <a:t>afei</a:t>
            </a:r>
            <a:r>
              <a:rPr lang="en-GB" altLang="en-US" sz="2800" b="1" dirty="0">
                <a:latin typeface="Gyasi Aggrey" pitchFamily="2" charset="0"/>
              </a:rPr>
              <a:t>.</a:t>
            </a:r>
          </a:p>
          <a:p>
            <a:pPr marL="533400" indent="-533400">
              <a:buNone/>
            </a:pPr>
            <a:r>
              <a:rPr lang="en-GB" altLang="en-US" sz="2800" b="1" dirty="0">
                <a:latin typeface="Gyasi Aggrey" pitchFamily="2" charset="0"/>
              </a:rPr>
              <a:t>O </a:t>
            </a:r>
            <a:r>
              <a:rPr lang="en-GB" altLang="en-US" sz="2800" b="1" dirty="0" err="1">
                <a:latin typeface="Gyasi Aggrey" pitchFamily="2" charset="0"/>
              </a:rPr>
              <a:t>nkwagye</a:t>
            </a:r>
            <a:r>
              <a:rPr lang="en-GB" altLang="en-US" sz="2800" b="1" dirty="0">
                <a:latin typeface="Gyasi Aggrey" pitchFamily="2" charset="0"/>
              </a:rPr>
              <a:t> mu </a:t>
            </a:r>
            <a:r>
              <a:rPr lang="en-GB" altLang="en-US" sz="2800" b="1" dirty="0" err="1">
                <a:latin typeface="Gyasi Aggrey" pitchFamily="2" charset="0"/>
              </a:rPr>
              <a:t>anigye</a:t>
            </a:r>
            <a:r>
              <a:rPr lang="en-GB" altLang="en-US" sz="2800" b="1" dirty="0">
                <a:latin typeface="Gyasi Aggrey" pitchFamily="2" charset="0"/>
              </a:rPr>
              <a:t> pa!</a:t>
            </a:r>
          </a:p>
          <a:p>
            <a:pPr marL="533400" indent="-533400">
              <a:buNone/>
            </a:pPr>
            <a:r>
              <a:rPr lang="en-GB" altLang="en-US" sz="2800" b="1" dirty="0">
                <a:latin typeface="Gyasi Aggrey" pitchFamily="2" charset="0"/>
              </a:rPr>
              <a:t>‘</a:t>
            </a:r>
            <a:r>
              <a:rPr lang="en-GB" altLang="en-US" sz="2800" b="1" dirty="0" err="1">
                <a:latin typeface="Gyasi Aggrey" pitchFamily="2" charset="0"/>
              </a:rPr>
              <a:t>Nuonyam</a:t>
            </a:r>
            <a:r>
              <a:rPr lang="en-GB" altLang="en-US" sz="2800" b="1" dirty="0">
                <a:latin typeface="Gyasi Aggrey" pitchFamily="2" charset="0"/>
              </a:rPr>
              <a:t>, ‘</a:t>
            </a:r>
            <a:r>
              <a:rPr lang="en-GB" altLang="en-US" sz="2800" b="1" dirty="0" err="1">
                <a:latin typeface="Gyasi Aggrey" pitchFamily="2" charset="0"/>
              </a:rPr>
              <a:t>nuonyam</a:t>
            </a:r>
            <a:r>
              <a:rPr lang="en-GB" altLang="en-US" sz="2800" b="1" dirty="0">
                <a:latin typeface="Gyasi Aggrey" pitchFamily="2" charset="0"/>
              </a:rPr>
              <a:t> </a:t>
            </a:r>
            <a:r>
              <a:rPr lang="en-GB" altLang="en-US" sz="2800" b="1" dirty="0" err="1">
                <a:latin typeface="Gyasi Aggrey" pitchFamily="2" charset="0"/>
              </a:rPr>
              <a:t>nka</a:t>
            </a:r>
            <a:r>
              <a:rPr lang="en-GB" altLang="en-US" sz="2800" b="1" dirty="0">
                <a:latin typeface="Gyasi Aggrey" pitchFamily="2" charset="0"/>
              </a:rPr>
              <a:t> Ne din!</a:t>
            </a:r>
          </a:p>
        </p:txBody>
      </p:sp>
    </p:spTree>
    <p:extLst>
      <p:ext uri="{BB962C8B-B14F-4D97-AF65-F5344CB8AC3E}">
        <p14:creationId xmlns:p14="http://schemas.microsoft.com/office/powerpoint/2010/main" val="262738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altLang="en-US" sz="4000" b="1" dirty="0"/>
              <a:t>			</a:t>
            </a:r>
            <a:r>
              <a:rPr lang="en-GB" altLang="en-US" sz="4000" b="1" dirty="0" err="1"/>
              <a:t>SDAH</a:t>
            </a:r>
            <a:r>
              <a:rPr lang="en-GB" altLang="en-US" sz="4000" b="1" dirty="0"/>
              <a:t> 309 I SURRENDER ALL</a:t>
            </a:r>
            <a:br>
              <a:rPr lang="en-GB" altLang="en-US" sz="4000" b="1" dirty="0"/>
            </a:br>
            <a:r>
              <a:rPr lang="en-GB" altLang="en-US" sz="4000" b="1" dirty="0"/>
              <a:t>	</a:t>
            </a:r>
            <a:r>
              <a:rPr lang="en-GB" altLang="en-US" sz="4000" b="1" u="sng" dirty="0"/>
              <a:t>ENGLISH</a:t>
            </a:r>
            <a:r>
              <a:rPr lang="en-GB" altLang="en-US" sz="4000" b="1" dirty="0"/>
              <a:t>						</a:t>
            </a:r>
            <a:r>
              <a:rPr lang="en-GB" altLang="en-US" sz="4000" b="1" u="sng" dirty="0"/>
              <a:t>TWI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800" b="1" i="1" u="sng"/>
              <a:t>Refrain:</a:t>
            </a:r>
            <a:endParaRPr lang="en-GB" altLang="en-US" sz="2800" b="1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	I surrender all,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	I surrender all;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All to Thee, my blessed Saviour,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I surrender all.</a:t>
            </a:r>
            <a:endParaRPr lang="en-GB" altLang="en-US" sz="2800" b="1" i="1" u="sng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GB" altLang="en-US" sz="2800" b="1" i="1" u="sng"/>
              <a:t>Nnyeso: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Migyaw ne nyinaam’,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Migyaw ne nyinaam’;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Ne nyinaa ma W’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‘Gyenkwa D</a:t>
            </a:r>
            <a:r>
              <a:rPr lang="el-GR" altLang="en-US" sz="2800" b="1">
                <a:latin typeface="Gyasi Aggrey" pitchFamily="2" charset="0"/>
              </a:rPr>
              <a:t>εε</a:t>
            </a:r>
            <a:r>
              <a:rPr lang="en-GB" altLang="en-US" sz="2800" b="1"/>
              <a:t>fo,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 sz="2800" b="1"/>
              <a:t>Migyaw ne nyinaam’.</a:t>
            </a:r>
          </a:p>
        </p:txBody>
      </p:sp>
    </p:spTree>
    <p:extLst>
      <p:ext uri="{BB962C8B-B14F-4D97-AF65-F5344CB8AC3E}">
        <p14:creationId xmlns:p14="http://schemas.microsoft.com/office/powerpoint/2010/main" val="248524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533400" indent="-533400">
              <a:buFontTx/>
              <a:buAutoNum type="arabicPeriod" startAt="2"/>
            </a:pPr>
            <a:r>
              <a:rPr lang="en-GB" altLang="en-US" b="1">
                <a:latin typeface="Gyasi Aggrey" pitchFamily="2" charset="0"/>
              </a:rPr>
              <a:t>B</a:t>
            </a:r>
            <a:r>
              <a:rPr lang="he-IL" altLang="en-US" b="1">
                <a:latin typeface="Gyasi Aggrey" pitchFamily="2" charset="0"/>
              </a:rPr>
              <a:t>כ</a:t>
            </a:r>
            <a:r>
              <a:rPr lang="en-GB" altLang="en-US" b="1">
                <a:latin typeface="Gyasi Aggrey" pitchFamily="2" charset="0"/>
              </a:rPr>
              <a:t>ne ne abasamtu te s</a:t>
            </a:r>
            <a:r>
              <a:rPr lang="el-GR" altLang="en-US" b="1">
                <a:latin typeface="Gyasi Aggrey" pitchFamily="2" charset="0"/>
              </a:rPr>
              <a:t>ε</a:t>
            </a:r>
            <a:endParaRPr lang="en-GB" altLang="en-US" b="1">
              <a:latin typeface="Gyasi Aggrey" pitchFamily="2" charset="0"/>
            </a:endParaRPr>
          </a:p>
          <a:p>
            <a:pPr marL="533400" indent="-533400">
              <a:buNone/>
            </a:pPr>
            <a:r>
              <a:rPr lang="en-GB" altLang="en-US" b="1">
                <a:latin typeface="Gyasi Aggrey" pitchFamily="2" charset="0"/>
              </a:rPr>
              <a:t>‘S’r</a:t>
            </a:r>
            <a:r>
              <a:rPr lang="he-IL" altLang="en-US" b="1">
                <a:latin typeface="Gyasi Aggrey" pitchFamily="2" charset="0"/>
              </a:rPr>
              <a:t>כ</a:t>
            </a:r>
            <a:r>
              <a:rPr lang="en-GB" altLang="en-US" b="1">
                <a:latin typeface="Gyasi Aggrey" pitchFamily="2" charset="0"/>
              </a:rPr>
              <a:t>kye de </a:t>
            </a:r>
            <a:r>
              <a:rPr lang="he-IL" altLang="en-US" b="1">
                <a:latin typeface="Gyasi Aggrey" pitchFamily="2" charset="0"/>
              </a:rPr>
              <a:t>כ</a:t>
            </a:r>
            <a:r>
              <a:rPr lang="en-GB" altLang="en-US" b="1">
                <a:latin typeface="Gyasi Aggrey" pitchFamily="2" charset="0"/>
              </a:rPr>
              <a:t>y’ra huna kra no;</a:t>
            </a:r>
          </a:p>
          <a:p>
            <a:pPr marL="533400" indent="-533400">
              <a:buNone/>
            </a:pPr>
            <a:r>
              <a:rPr lang="he-IL" altLang="en-US" b="1">
                <a:latin typeface="Gyasi Aggrey" pitchFamily="2" charset="0"/>
              </a:rPr>
              <a:t>כ</a:t>
            </a:r>
            <a:r>
              <a:rPr lang="en-GB" altLang="en-US" b="1">
                <a:latin typeface="Gyasi Aggrey" pitchFamily="2" charset="0"/>
              </a:rPr>
              <a:t>dom k</a:t>
            </a:r>
            <a:r>
              <a:rPr lang="el-GR" altLang="en-US" b="1">
                <a:latin typeface="Gyasi Aggrey" pitchFamily="2" charset="0"/>
              </a:rPr>
              <a:t>ε</a:t>
            </a:r>
            <a:r>
              <a:rPr lang="en-GB" altLang="en-US" b="1">
                <a:latin typeface="Gyasi Aggrey" pitchFamily="2" charset="0"/>
              </a:rPr>
              <a:t>se, nea enni kabea</a:t>
            </a:r>
          </a:p>
          <a:p>
            <a:pPr marL="533400" indent="-533400">
              <a:buNone/>
            </a:pPr>
            <a:r>
              <a:rPr lang="en-GB" altLang="en-US" b="1">
                <a:latin typeface="Gyasi Aggrey" pitchFamily="2" charset="0"/>
              </a:rPr>
              <a:t>Kyer</a:t>
            </a:r>
            <a:r>
              <a:rPr lang="el-GR" altLang="en-US" b="1">
                <a:latin typeface="Gyasi Aggrey" pitchFamily="2" charset="0"/>
              </a:rPr>
              <a:t>ε</a:t>
            </a:r>
            <a:r>
              <a:rPr lang="en-GB" altLang="en-US" b="1">
                <a:latin typeface="Gyasi Aggrey" pitchFamily="2" charset="0"/>
              </a:rPr>
              <a:t> y</a:t>
            </a:r>
            <a:r>
              <a:rPr lang="el-GR" altLang="en-US" b="1">
                <a:latin typeface="Gyasi Aggrey" pitchFamily="2" charset="0"/>
              </a:rPr>
              <a:t>ε</a:t>
            </a:r>
            <a:r>
              <a:rPr lang="en-GB" altLang="en-US" b="1">
                <a:latin typeface="Gyasi Aggrey" pitchFamily="2" charset="0"/>
              </a:rPr>
              <a:t>n guank</a:t>
            </a:r>
            <a:r>
              <a:rPr lang="he-IL" altLang="en-US" b="1">
                <a:latin typeface="Gyasi Aggrey" pitchFamily="2" charset="0"/>
              </a:rPr>
              <a:t>כ</a:t>
            </a:r>
            <a:r>
              <a:rPr lang="en-GB" altLang="en-US" b="1">
                <a:latin typeface="Gyasi Aggrey" pitchFamily="2" charset="0"/>
              </a:rPr>
              <a:t>bea ‘s</a:t>
            </a:r>
            <a:r>
              <a:rPr lang="el-GR" altLang="en-US" b="1">
                <a:latin typeface="Gyasi Aggrey" pitchFamily="2" charset="0"/>
              </a:rPr>
              <a:t>ε</a:t>
            </a:r>
            <a:r>
              <a:rPr lang="en-GB" altLang="en-US" b="1">
                <a:latin typeface="Gyasi Aggrey" pitchFamily="2" charset="0"/>
              </a:rPr>
              <a:t>nnua no.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2"/>
            </a:pPr>
            <a:r>
              <a:rPr lang="en-GB" altLang="en-US" b="1"/>
              <a:t>Sin and despair, like the sea waves cold,</a:t>
            </a:r>
          </a:p>
          <a:p>
            <a:pPr marL="533400" indent="-533400">
              <a:buNone/>
            </a:pPr>
            <a:r>
              <a:rPr lang="en-GB" altLang="en-US" b="1"/>
              <a:t>Threaten the soul with infinite loss; </a:t>
            </a:r>
          </a:p>
          <a:p>
            <a:pPr marL="533400" indent="-533400">
              <a:buNone/>
            </a:pPr>
            <a:r>
              <a:rPr lang="en-GB" altLang="en-US" b="1"/>
              <a:t>Grace that is greater yes grace untold </a:t>
            </a:r>
          </a:p>
          <a:p>
            <a:pPr marL="533400" indent="-533400">
              <a:buNone/>
            </a:pPr>
            <a:r>
              <a:rPr lang="en-GB" altLang="en-US" b="1"/>
              <a:t>Points to the Refuge, the mighty Cross. 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en-US" sz="3800" b="1" dirty="0"/>
              <a:t>		</a:t>
            </a:r>
            <a:r>
              <a:rPr lang="en-GB" altLang="en-US" sz="3800" b="1" dirty="0" err="1"/>
              <a:t>SDAH</a:t>
            </a:r>
            <a:r>
              <a:rPr lang="en-GB" altLang="en-US" sz="3800" b="1" dirty="0"/>
              <a:t> 109-MARVELOUS GRACE</a:t>
            </a:r>
            <a:br>
              <a:rPr lang="en-GB" altLang="en-US" sz="3800" b="1" dirty="0"/>
            </a:br>
            <a:r>
              <a:rPr lang="en-GB" altLang="en-US" sz="3800" b="1" dirty="0"/>
              <a:t>	</a:t>
            </a:r>
            <a:r>
              <a:rPr lang="en-GB" altLang="en-US" sz="3800" b="1" u="sng" dirty="0"/>
              <a:t>ENGLISH</a:t>
            </a:r>
            <a:r>
              <a:rPr lang="en-GB" altLang="en-US" sz="3800" b="1" dirty="0"/>
              <a:t>					</a:t>
            </a:r>
            <a:r>
              <a:rPr lang="en-GB" altLang="en-US" sz="3800" b="1" u="sng" dirty="0"/>
              <a:t>TWI</a:t>
            </a:r>
          </a:p>
        </p:txBody>
      </p:sp>
    </p:spTree>
    <p:extLst>
      <p:ext uri="{BB962C8B-B14F-4D97-AF65-F5344CB8AC3E}">
        <p14:creationId xmlns:p14="http://schemas.microsoft.com/office/powerpoint/2010/main" val="54526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6322325" y="1825625"/>
            <a:ext cx="5181600" cy="435133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b="1" i="1" dirty="0">
                <a:latin typeface="Gyasi Aggrey" pitchFamily="2" charset="0"/>
              </a:rPr>
              <a:t>			</a:t>
            </a:r>
            <a:r>
              <a:rPr lang="en-GB" altLang="en-US" sz="2400" b="1" i="1" u="sng" dirty="0" err="1">
                <a:latin typeface="Gyasi Aggrey" pitchFamily="2" charset="0"/>
              </a:rPr>
              <a:t>Nnyeso</a:t>
            </a:r>
            <a:r>
              <a:rPr lang="en-GB" altLang="en-US" sz="2400" b="1" i="1" dirty="0">
                <a:latin typeface="Gyasi Aggrey" pitchFamily="2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>
                <a:latin typeface="Gyasi Aggrey" pitchFamily="2" charset="0"/>
              </a:rPr>
              <a:t>‘Dom, ‘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, ‘</a:t>
            </a:r>
            <a:r>
              <a:rPr lang="en-GB" altLang="en-US" b="1" dirty="0" err="1">
                <a:latin typeface="Gyasi Aggrey" pitchFamily="2" charset="0"/>
              </a:rPr>
              <a:t>S’ro</a:t>
            </a:r>
            <a:r>
              <a:rPr lang="en-GB" altLang="en-US" b="1" dirty="0">
                <a:latin typeface="Gyasi Aggrey" pitchFamily="2" charset="0"/>
              </a:rPr>
              <a:t> ‘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>
                <a:latin typeface="Gyasi Aggrey" pitchFamily="2" charset="0"/>
              </a:rPr>
              <a:t>‘Dom a </a:t>
            </a:r>
            <a:r>
              <a:rPr lang="el-GR" altLang="en-US" b="1" dirty="0">
                <a:latin typeface="Gyasi Aggrey" pitchFamily="2" charset="0"/>
              </a:rPr>
              <a:t>ε</a:t>
            </a:r>
            <a:r>
              <a:rPr lang="en-GB" altLang="en-US" b="1" dirty="0">
                <a:latin typeface="Gyasi Aggrey" pitchFamily="2" charset="0"/>
              </a:rPr>
              <a:t>de b</a:t>
            </a:r>
            <a:r>
              <a:rPr lang="he-IL" altLang="en-US" b="1" dirty="0">
                <a:latin typeface="Gyasi Aggrey" pitchFamily="2" charset="0"/>
              </a:rPr>
              <a:t>כ</a:t>
            </a:r>
            <a:r>
              <a:rPr lang="en-GB" altLang="en-US" b="1" dirty="0">
                <a:latin typeface="Gyasi Aggrey" pitchFamily="2" charset="0"/>
              </a:rPr>
              <a:t>n’ </a:t>
            </a:r>
            <a:r>
              <a:rPr lang="en-GB" altLang="en-US" b="1" dirty="0" err="1">
                <a:latin typeface="Gyasi Aggrey" pitchFamily="2" charset="0"/>
              </a:rPr>
              <a:t>ky</a:t>
            </a:r>
            <a:r>
              <a:rPr lang="el-GR" altLang="en-US" b="1" dirty="0">
                <a:latin typeface="Gyasi Aggrey" pitchFamily="2" charset="0"/>
              </a:rPr>
              <a:t>ε</a:t>
            </a:r>
            <a:r>
              <a:rPr lang="en-GB" altLang="en-US" b="1" dirty="0">
                <a:latin typeface="Gyasi Aggrey" pitchFamily="2" charset="0"/>
              </a:rPr>
              <a:t>, </a:t>
            </a:r>
            <a:r>
              <a:rPr lang="en-GB" altLang="en-US" b="1" dirty="0" err="1">
                <a:latin typeface="Gyasi Aggrey" pitchFamily="2" charset="0"/>
              </a:rPr>
              <a:t>tew</a:t>
            </a:r>
            <a:r>
              <a:rPr lang="en-GB" altLang="en-US" b="1" dirty="0">
                <a:latin typeface="Gyasi Aggrey" pitchFamily="2" charset="0"/>
              </a:rPr>
              <a:t> y</a:t>
            </a:r>
            <a:r>
              <a:rPr lang="el-GR" altLang="en-US" b="1" dirty="0">
                <a:latin typeface="Gyasi Aggrey" pitchFamily="2" charset="0"/>
              </a:rPr>
              <a:t>ε</a:t>
            </a:r>
            <a:r>
              <a:rPr lang="en-GB" altLang="en-US" b="1" dirty="0">
                <a:latin typeface="Gyasi Aggrey" pitchFamily="2" charset="0"/>
              </a:rPr>
              <a:t>n mu;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>
                <a:latin typeface="Gyasi Aggrey" pitchFamily="2" charset="0"/>
              </a:rPr>
              <a:t>‘Dom, ‘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, ‘</a:t>
            </a:r>
            <a:r>
              <a:rPr lang="en-GB" altLang="en-US" b="1" dirty="0" err="1">
                <a:latin typeface="Gyasi Aggrey" pitchFamily="2" charset="0"/>
              </a:rPr>
              <a:t>S’ro</a:t>
            </a:r>
            <a:r>
              <a:rPr lang="en-GB" altLang="en-US" b="1" dirty="0">
                <a:latin typeface="Gyasi Aggrey" pitchFamily="2" charset="0"/>
              </a:rPr>
              <a:t> ‘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>
                <a:latin typeface="Gyasi Aggrey" pitchFamily="2" charset="0"/>
              </a:rPr>
              <a:t>‘Dom a </a:t>
            </a:r>
            <a:r>
              <a:rPr lang="el-GR" altLang="en-US" b="1" dirty="0">
                <a:latin typeface="Gyasi Aggrey" pitchFamily="2" charset="0"/>
              </a:rPr>
              <a:t>ε</a:t>
            </a:r>
            <a:r>
              <a:rPr lang="en-GB" altLang="en-US" b="1" dirty="0" err="1">
                <a:latin typeface="Gyasi Aggrey" pitchFamily="2" charset="0"/>
              </a:rPr>
              <a:t>b’ro</a:t>
            </a:r>
            <a:r>
              <a:rPr lang="en-GB" altLang="en-US" b="1" dirty="0">
                <a:latin typeface="Gyasi Aggrey" pitchFamily="2" charset="0"/>
              </a:rPr>
              <a:t> b</a:t>
            </a:r>
            <a:r>
              <a:rPr lang="he-IL" altLang="en-US" b="1" dirty="0">
                <a:latin typeface="Gyasi Aggrey" pitchFamily="2" charset="0"/>
              </a:rPr>
              <a:t>כ</a:t>
            </a:r>
            <a:r>
              <a:rPr lang="en-GB" altLang="en-US" b="1" dirty="0">
                <a:latin typeface="Gyasi Aggrey" pitchFamily="2" charset="0"/>
              </a:rPr>
              <a:t>ne </a:t>
            </a:r>
            <a:r>
              <a:rPr lang="en-GB" altLang="en-US" b="1" dirty="0" err="1">
                <a:latin typeface="Gyasi Aggrey" pitchFamily="2" charset="0"/>
              </a:rPr>
              <a:t>nyinaa</a:t>
            </a:r>
            <a:r>
              <a:rPr lang="en-GB" altLang="en-US" b="1" dirty="0">
                <a:latin typeface="Gyasi Aggrey" pitchFamily="2" charset="0"/>
              </a:rPr>
              <a:t> so.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i="1" dirty="0"/>
              <a:t>			</a:t>
            </a:r>
            <a:r>
              <a:rPr lang="en-GB" altLang="en-US" b="1" i="1" u="sng" dirty="0"/>
              <a:t>Refrain</a:t>
            </a:r>
            <a:r>
              <a:rPr lang="en-GB" altLang="en-US" b="1" i="1" dirty="0"/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/>
              <a:t>Grace, grace, God's grace,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/>
              <a:t>Grace that will pardon and cleanse within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/>
              <a:t>Grace, grace, God's grace,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/>
              <a:t>Grace that is greater than all our sin!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en-US" sz="3800" b="1" dirty="0"/>
              <a:t>		</a:t>
            </a:r>
            <a:r>
              <a:rPr lang="en-GB" altLang="en-US" sz="3800" b="1" dirty="0" err="1"/>
              <a:t>SDAH</a:t>
            </a:r>
            <a:r>
              <a:rPr lang="en-GB" altLang="en-US" sz="3800" b="1" dirty="0"/>
              <a:t> 109-MARVELOUS GRACE</a:t>
            </a:r>
            <a:br>
              <a:rPr lang="en-GB" altLang="en-US" sz="3800" b="1" dirty="0"/>
            </a:br>
            <a:r>
              <a:rPr lang="en-GB" altLang="en-US" sz="3800" b="1" dirty="0"/>
              <a:t>	</a:t>
            </a:r>
            <a:r>
              <a:rPr lang="en-GB" altLang="en-US" sz="3800" b="1" u="sng" dirty="0"/>
              <a:t>ENGLISH</a:t>
            </a:r>
            <a:r>
              <a:rPr lang="en-GB" altLang="en-US" sz="3800" b="1" dirty="0"/>
              <a:t>				</a:t>
            </a:r>
            <a:r>
              <a:rPr lang="en-GB" altLang="en-US" sz="3800" b="1" u="sng" dirty="0"/>
              <a:t>TWI</a:t>
            </a:r>
          </a:p>
        </p:txBody>
      </p:sp>
    </p:spTree>
    <p:extLst>
      <p:ext uri="{BB962C8B-B14F-4D97-AF65-F5344CB8AC3E}">
        <p14:creationId xmlns:p14="http://schemas.microsoft.com/office/powerpoint/2010/main" val="40612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6308678" y="1690688"/>
            <a:ext cx="5181600" cy="4351338"/>
          </a:xfrm>
        </p:spPr>
        <p:txBody>
          <a:bodyPr/>
          <a:lstStyle/>
          <a:p>
            <a:pPr marL="533400" indent="-533400">
              <a:buFontTx/>
              <a:buAutoNum type="arabicPeriod" startAt="3"/>
            </a:pPr>
            <a:r>
              <a:rPr lang="he-IL" altLang="en-US" b="1" dirty="0">
                <a:latin typeface="Gyasi Aggrey" pitchFamily="2" charset="0"/>
              </a:rPr>
              <a:t>כ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 </a:t>
            </a:r>
            <a:r>
              <a:rPr lang="en-GB" altLang="en-US" b="1" dirty="0" err="1">
                <a:latin typeface="Gyasi Aggrey" pitchFamily="2" charset="0"/>
              </a:rPr>
              <a:t>nwanwa</a:t>
            </a:r>
            <a:r>
              <a:rPr lang="en-GB" altLang="en-US" b="1" dirty="0">
                <a:latin typeface="Gyasi Aggrey" pitchFamily="2" charset="0"/>
              </a:rPr>
              <a:t> a </a:t>
            </a:r>
            <a:r>
              <a:rPr lang="en-GB" altLang="en-US" b="1" dirty="0" err="1">
                <a:latin typeface="Gyasi Aggrey" pitchFamily="2" charset="0"/>
              </a:rPr>
              <a:t>enni</a:t>
            </a:r>
            <a:r>
              <a:rPr lang="en-GB" altLang="en-US" b="1" dirty="0">
                <a:latin typeface="Gyasi Aggrey" pitchFamily="2" charset="0"/>
              </a:rPr>
              <a:t> </a:t>
            </a:r>
            <a:r>
              <a:rPr lang="en-GB" altLang="en-US" b="1" dirty="0" err="1">
                <a:latin typeface="Gyasi Aggrey" pitchFamily="2" charset="0"/>
              </a:rPr>
              <a:t>kabea</a:t>
            </a:r>
            <a:r>
              <a:rPr lang="en-GB" altLang="en-US" b="1" dirty="0">
                <a:latin typeface="Gyasi Aggrey" pitchFamily="2" charset="0"/>
              </a:rPr>
              <a:t>,</a:t>
            </a:r>
          </a:p>
          <a:p>
            <a:pPr marL="533400" indent="-533400">
              <a:buNone/>
            </a:pPr>
            <a:r>
              <a:rPr lang="en-GB" altLang="en-US" b="1" dirty="0">
                <a:latin typeface="Gyasi Aggrey" pitchFamily="2" charset="0"/>
              </a:rPr>
              <a:t>W</a:t>
            </a:r>
            <a:r>
              <a:rPr lang="he-IL" altLang="en-US" b="1" dirty="0">
                <a:latin typeface="Gyasi Aggrey" pitchFamily="2" charset="0"/>
              </a:rPr>
              <a:t>כ</a:t>
            </a:r>
            <a:r>
              <a:rPr lang="en-GB" altLang="en-US" b="1" dirty="0">
                <a:latin typeface="Gyasi Aggrey" pitchFamily="2" charset="0"/>
              </a:rPr>
              <a:t>de ma </a:t>
            </a:r>
            <a:r>
              <a:rPr lang="en-GB" altLang="en-US" b="1" dirty="0" err="1">
                <a:latin typeface="Gyasi Aggrey" pitchFamily="2" charset="0"/>
              </a:rPr>
              <a:t>nea</a:t>
            </a:r>
            <a:r>
              <a:rPr lang="en-GB" altLang="en-US" b="1" dirty="0">
                <a:latin typeface="Gyasi Aggrey" pitchFamily="2" charset="0"/>
              </a:rPr>
              <a:t> </a:t>
            </a:r>
            <a:r>
              <a:rPr lang="he-IL" altLang="en-US" b="1" dirty="0">
                <a:latin typeface="Gyasi Aggrey" pitchFamily="2" charset="0"/>
              </a:rPr>
              <a:t>כ</a:t>
            </a:r>
            <a:r>
              <a:rPr lang="en-GB" altLang="en-US" b="1" dirty="0" err="1">
                <a:latin typeface="Gyasi Aggrey" pitchFamily="2" charset="0"/>
              </a:rPr>
              <a:t>gye</a:t>
            </a:r>
            <a:r>
              <a:rPr lang="en-GB" altLang="en-US" b="1" dirty="0">
                <a:latin typeface="Gyasi Aggrey" pitchFamily="2" charset="0"/>
              </a:rPr>
              <a:t> di no </a:t>
            </a:r>
            <a:r>
              <a:rPr lang="en-GB" altLang="en-US" b="1" dirty="0" err="1">
                <a:latin typeface="Gyasi Aggrey" pitchFamily="2" charset="0"/>
              </a:rPr>
              <a:t>kwa</a:t>
            </a:r>
            <a:r>
              <a:rPr lang="en-GB" altLang="en-US" b="1" dirty="0">
                <a:latin typeface="Gyasi Aggrey" pitchFamily="2" charset="0"/>
              </a:rPr>
              <a:t>!</a:t>
            </a:r>
          </a:p>
          <a:p>
            <a:pPr marL="533400" indent="-533400">
              <a:buNone/>
            </a:pPr>
            <a:r>
              <a:rPr lang="en-GB" altLang="en-US" b="1" dirty="0">
                <a:latin typeface="Gyasi Aggrey" pitchFamily="2" charset="0"/>
              </a:rPr>
              <a:t>Mo a </a:t>
            </a:r>
            <a:r>
              <a:rPr lang="en-GB" altLang="en-US" b="1" dirty="0" err="1">
                <a:latin typeface="Gyasi Aggrey" pitchFamily="2" charset="0"/>
              </a:rPr>
              <a:t>morep’re</a:t>
            </a:r>
            <a:r>
              <a:rPr lang="en-GB" altLang="en-US" b="1" dirty="0">
                <a:latin typeface="Gyasi Aggrey" pitchFamily="2" charset="0"/>
              </a:rPr>
              <a:t> ahu </a:t>
            </a:r>
            <a:r>
              <a:rPr lang="en-GB" altLang="en-US" b="1" dirty="0" err="1">
                <a:latin typeface="Gyasi Aggrey" pitchFamily="2" charset="0"/>
              </a:rPr>
              <a:t>N’anim</a:t>
            </a:r>
            <a:r>
              <a:rPr lang="en-GB" altLang="en-US" b="1" dirty="0">
                <a:latin typeface="Gyasi Aggrey" pitchFamily="2" charset="0"/>
              </a:rPr>
              <a:t>,</a:t>
            </a:r>
          </a:p>
          <a:p>
            <a:pPr marL="533400" indent="-533400">
              <a:buNone/>
            </a:pPr>
            <a:r>
              <a:rPr lang="en-GB" altLang="en-US" b="1" dirty="0">
                <a:latin typeface="Gyasi Aggrey" pitchFamily="2" charset="0"/>
              </a:rPr>
              <a:t>So mob</a:t>
            </a:r>
            <a:r>
              <a:rPr lang="el-GR" altLang="en-US" b="1" dirty="0">
                <a:latin typeface="Gyasi Aggrey" pitchFamily="2" charset="0"/>
              </a:rPr>
              <a:t>ε</a:t>
            </a:r>
            <a:r>
              <a:rPr lang="en-GB" altLang="en-US" b="1" dirty="0" err="1">
                <a:latin typeface="Gyasi Aggrey" pitchFamily="2" charset="0"/>
              </a:rPr>
              <a:t>gye</a:t>
            </a:r>
            <a:r>
              <a:rPr lang="en-GB" altLang="en-US" b="1" dirty="0">
                <a:latin typeface="Gyasi Aggrey" pitchFamily="2" charset="0"/>
              </a:rPr>
              <a:t> Ne 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 no </a:t>
            </a:r>
            <a:r>
              <a:rPr lang="en-GB" altLang="en-US" b="1" dirty="0" err="1">
                <a:latin typeface="Gyasi Aggrey" pitchFamily="2" charset="0"/>
              </a:rPr>
              <a:t>seesei</a:t>
            </a:r>
            <a:r>
              <a:rPr lang="en-GB" altLang="en-US" b="1" dirty="0">
                <a:latin typeface="Gyasi Aggrey" pitchFamily="2" charset="0"/>
              </a:rPr>
              <a:t>?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533400" indent="-533400">
              <a:buFontTx/>
              <a:buAutoNum type="arabicPeriod" startAt="3"/>
            </a:pPr>
            <a:r>
              <a:rPr lang="en-GB" altLang="en-US" b="1" dirty="0"/>
              <a:t>Marvellous, infinite, matchless grace,</a:t>
            </a:r>
          </a:p>
          <a:p>
            <a:pPr marL="533400" indent="-533400">
              <a:buNone/>
            </a:pPr>
            <a:r>
              <a:rPr lang="en-GB" altLang="en-US" b="1" dirty="0"/>
              <a:t>Freely bestowed on all who believe! </a:t>
            </a:r>
          </a:p>
          <a:p>
            <a:pPr marL="533400" indent="-533400">
              <a:buNone/>
            </a:pPr>
            <a:r>
              <a:rPr lang="en-GB" altLang="en-US" b="1" dirty="0"/>
              <a:t>You that are longing to see His face, </a:t>
            </a:r>
          </a:p>
          <a:p>
            <a:pPr marL="533400" indent="-533400">
              <a:buNone/>
            </a:pPr>
            <a:r>
              <a:rPr lang="en-GB" altLang="en-US" b="1" dirty="0"/>
              <a:t>Will you this moment His grace receive?</a:t>
            </a:r>
            <a:r>
              <a:rPr lang="en-GB" altLang="en-US" dirty="0"/>
              <a:t>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altLang="en-US" sz="3800" b="1" dirty="0"/>
              <a:t>	</a:t>
            </a:r>
            <a:r>
              <a:rPr lang="en-GB" altLang="en-US" sz="3800" b="1" dirty="0" err="1"/>
              <a:t>SDAH</a:t>
            </a:r>
            <a:r>
              <a:rPr lang="en-GB" altLang="en-US" sz="3800" b="1" dirty="0"/>
              <a:t> 109-MARVELOUS GRACE</a:t>
            </a:r>
            <a:br>
              <a:rPr lang="en-GB" altLang="en-US" sz="3800" b="1" dirty="0"/>
            </a:br>
            <a:r>
              <a:rPr lang="en-GB" altLang="en-US" sz="3800" b="1" dirty="0"/>
              <a:t>	</a:t>
            </a:r>
            <a:r>
              <a:rPr lang="en-GB" altLang="en-US" sz="3800" b="1" u="sng" dirty="0"/>
              <a:t>ENGLISH</a:t>
            </a:r>
            <a:r>
              <a:rPr lang="en-GB" altLang="en-US" sz="3800" b="1" dirty="0"/>
              <a:t>				</a:t>
            </a:r>
            <a:r>
              <a:rPr lang="en-GB" altLang="en-US" sz="3800" b="1" u="sng" dirty="0"/>
              <a:t>TWI</a:t>
            </a:r>
          </a:p>
        </p:txBody>
      </p:sp>
    </p:spTree>
    <p:extLst>
      <p:ext uri="{BB962C8B-B14F-4D97-AF65-F5344CB8AC3E}">
        <p14:creationId xmlns:p14="http://schemas.microsoft.com/office/powerpoint/2010/main" val="16700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b="1" i="1" u="sng" dirty="0" err="1">
                <a:latin typeface="Gyasi Aggrey" pitchFamily="2" charset="0"/>
              </a:rPr>
              <a:t>Nnyeso</a:t>
            </a:r>
            <a:r>
              <a:rPr lang="en-GB" altLang="en-US" sz="2400" b="1" i="1" dirty="0">
                <a:latin typeface="Gyasi Aggrey" pitchFamily="2" charset="0"/>
              </a:rPr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>
                <a:latin typeface="Gyasi Aggrey" pitchFamily="2" charset="0"/>
              </a:rPr>
              <a:t>‘Dom, ‘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, ‘</a:t>
            </a:r>
            <a:r>
              <a:rPr lang="en-GB" altLang="en-US" b="1" dirty="0" err="1">
                <a:latin typeface="Gyasi Aggrey" pitchFamily="2" charset="0"/>
              </a:rPr>
              <a:t>S’ro</a:t>
            </a:r>
            <a:r>
              <a:rPr lang="en-GB" altLang="en-US" b="1" dirty="0">
                <a:latin typeface="Gyasi Aggrey" pitchFamily="2" charset="0"/>
              </a:rPr>
              <a:t> ‘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>
                <a:latin typeface="Gyasi Aggrey" pitchFamily="2" charset="0"/>
              </a:rPr>
              <a:t>‘Dom a </a:t>
            </a:r>
            <a:r>
              <a:rPr lang="el-GR" altLang="en-US" b="1" dirty="0">
                <a:latin typeface="Gyasi Aggrey" pitchFamily="2" charset="0"/>
              </a:rPr>
              <a:t>ε</a:t>
            </a:r>
            <a:r>
              <a:rPr lang="en-GB" altLang="en-US" b="1" dirty="0">
                <a:latin typeface="Gyasi Aggrey" pitchFamily="2" charset="0"/>
              </a:rPr>
              <a:t>de b</a:t>
            </a:r>
            <a:r>
              <a:rPr lang="he-IL" altLang="en-US" b="1" dirty="0">
                <a:latin typeface="Gyasi Aggrey" pitchFamily="2" charset="0"/>
              </a:rPr>
              <a:t>כ</a:t>
            </a:r>
            <a:r>
              <a:rPr lang="en-GB" altLang="en-US" b="1" dirty="0">
                <a:latin typeface="Gyasi Aggrey" pitchFamily="2" charset="0"/>
              </a:rPr>
              <a:t>n’ </a:t>
            </a:r>
            <a:r>
              <a:rPr lang="en-GB" altLang="en-US" b="1" dirty="0" err="1">
                <a:latin typeface="Gyasi Aggrey" pitchFamily="2" charset="0"/>
              </a:rPr>
              <a:t>ky</a:t>
            </a:r>
            <a:r>
              <a:rPr lang="el-GR" altLang="en-US" b="1" dirty="0">
                <a:latin typeface="Gyasi Aggrey" pitchFamily="2" charset="0"/>
              </a:rPr>
              <a:t>ε</a:t>
            </a:r>
            <a:r>
              <a:rPr lang="en-GB" altLang="en-US" b="1" dirty="0">
                <a:latin typeface="Gyasi Aggrey" pitchFamily="2" charset="0"/>
              </a:rPr>
              <a:t>, </a:t>
            </a:r>
            <a:r>
              <a:rPr lang="en-GB" altLang="en-US" b="1" dirty="0" err="1">
                <a:latin typeface="Gyasi Aggrey" pitchFamily="2" charset="0"/>
              </a:rPr>
              <a:t>tew</a:t>
            </a:r>
            <a:r>
              <a:rPr lang="en-GB" altLang="en-US" b="1" dirty="0">
                <a:latin typeface="Gyasi Aggrey" pitchFamily="2" charset="0"/>
              </a:rPr>
              <a:t> y</a:t>
            </a:r>
            <a:r>
              <a:rPr lang="el-GR" altLang="en-US" b="1" dirty="0">
                <a:latin typeface="Gyasi Aggrey" pitchFamily="2" charset="0"/>
              </a:rPr>
              <a:t>ε</a:t>
            </a:r>
            <a:r>
              <a:rPr lang="en-GB" altLang="en-US" b="1" dirty="0">
                <a:latin typeface="Gyasi Aggrey" pitchFamily="2" charset="0"/>
              </a:rPr>
              <a:t>n mu;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>
                <a:latin typeface="Gyasi Aggrey" pitchFamily="2" charset="0"/>
              </a:rPr>
              <a:t>‘Dom, ‘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, ‘</a:t>
            </a:r>
            <a:r>
              <a:rPr lang="en-GB" altLang="en-US" b="1" dirty="0" err="1">
                <a:latin typeface="Gyasi Aggrey" pitchFamily="2" charset="0"/>
              </a:rPr>
              <a:t>S’ro</a:t>
            </a:r>
            <a:r>
              <a:rPr lang="en-GB" altLang="en-US" b="1" dirty="0">
                <a:latin typeface="Gyasi Aggrey" pitchFamily="2" charset="0"/>
              </a:rPr>
              <a:t> ‘</a:t>
            </a:r>
            <a:r>
              <a:rPr lang="en-GB" altLang="en-US" b="1" dirty="0" err="1">
                <a:latin typeface="Gyasi Aggrey" pitchFamily="2" charset="0"/>
              </a:rPr>
              <a:t>dom</a:t>
            </a:r>
            <a:r>
              <a:rPr lang="en-GB" altLang="en-US" b="1" dirty="0">
                <a:latin typeface="Gyasi Aggrey" pitchFamily="2" charset="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>
                <a:latin typeface="Gyasi Aggrey" pitchFamily="2" charset="0"/>
              </a:rPr>
              <a:t>‘Dom a </a:t>
            </a:r>
            <a:r>
              <a:rPr lang="el-GR" altLang="en-US" b="1" dirty="0">
                <a:latin typeface="Gyasi Aggrey" pitchFamily="2" charset="0"/>
              </a:rPr>
              <a:t>ε</a:t>
            </a:r>
            <a:r>
              <a:rPr lang="en-GB" altLang="en-US" b="1" dirty="0" err="1">
                <a:latin typeface="Gyasi Aggrey" pitchFamily="2" charset="0"/>
              </a:rPr>
              <a:t>b’ro</a:t>
            </a:r>
            <a:r>
              <a:rPr lang="en-GB" altLang="en-US" b="1" dirty="0">
                <a:latin typeface="Gyasi Aggrey" pitchFamily="2" charset="0"/>
              </a:rPr>
              <a:t> b</a:t>
            </a:r>
            <a:r>
              <a:rPr lang="he-IL" altLang="en-US" b="1" dirty="0">
                <a:latin typeface="Gyasi Aggrey" pitchFamily="2" charset="0"/>
              </a:rPr>
              <a:t>כ</a:t>
            </a:r>
            <a:r>
              <a:rPr lang="en-GB" altLang="en-US" b="1" dirty="0">
                <a:latin typeface="Gyasi Aggrey" pitchFamily="2" charset="0"/>
              </a:rPr>
              <a:t>ne </a:t>
            </a:r>
            <a:r>
              <a:rPr lang="en-GB" altLang="en-US" b="1" dirty="0" err="1">
                <a:latin typeface="Gyasi Aggrey" pitchFamily="2" charset="0"/>
              </a:rPr>
              <a:t>nyinaa</a:t>
            </a:r>
            <a:r>
              <a:rPr lang="en-GB" altLang="en-US" b="1" dirty="0">
                <a:latin typeface="Gyasi Aggrey" pitchFamily="2" charset="0"/>
              </a:rPr>
              <a:t> so.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i="1" u="sng" dirty="0"/>
              <a:t>Refrain</a:t>
            </a:r>
            <a:r>
              <a:rPr lang="en-GB" altLang="en-US" b="1" i="1" dirty="0"/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/>
              <a:t>Grace, grace, God's grace,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/>
              <a:t>Grace that will pardon and cleanse within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/>
              <a:t>Grace, grace, God's grace,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b="1" dirty="0"/>
              <a:t>Grace that is greater than all our sin!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3800" b="1" dirty="0"/>
              <a:t>			</a:t>
            </a:r>
            <a:r>
              <a:rPr lang="en-GB" altLang="en-US" sz="3800" b="1" dirty="0" err="1"/>
              <a:t>SDAH</a:t>
            </a:r>
            <a:r>
              <a:rPr lang="en-GB" altLang="en-US" sz="3800" b="1" dirty="0"/>
              <a:t> 109-MARVELOUS GRACE</a:t>
            </a:r>
            <a:br>
              <a:rPr lang="en-GB" altLang="en-US" sz="3800" b="1" dirty="0"/>
            </a:br>
            <a:br>
              <a:rPr lang="en-GB" altLang="en-US" sz="3800" b="1" dirty="0"/>
            </a:br>
            <a:r>
              <a:rPr lang="en-GB" altLang="en-US" sz="3800" b="1" u="sng" dirty="0"/>
              <a:t>ENGLISH</a:t>
            </a:r>
            <a:r>
              <a:rPr lang="en-GB" altLang="en-US" sz="3800" b="1" dirty="0"/>
              <a:t>								</a:t>
            </a:r>
            <a:r>
              <a:rPr lang="en-GB" altLang="en-US" sz="3800" b="1" u="sng" dirty="0"/>
              <a:t>TWI</a:t>
            </a:r>
          </a:p>
        </p:txBody>
      </p:sp>
    </p:spTree>
    <p:extLst>
      <p:ext uri="{BB962C8B-B14F-4D97-AF65-F5344CB8AC3E}">
        <p14:creationId xmlns:p14="http://schemas.microsoft.com/office/powerpoint/2010/main" val="25809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body" idx="4294967295"/>
          </p:nvPr>
        </p:nvSpPr>
        <p:spPr>
          <a:xfrm>
            <a:off x="2571850" y="1356518"/>
            <a:ext cx="7048668" cy="4144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768095">
              <a:buNone/>
              <a:defRPr sz="3024" i="1"/>
            </a:pPr>
            <a:endParaRPr dirty="0"/>
          </a:p>
        </p:txBody>
      </p:sp>
      <p:pic>
        <p:nvPicPr>
          <p:cNvPr id="115" name="bible 3.png" descr="bible 3.png"/>
          <p:cNvPicPr>
            <a:picLocks noChangeAspect="1"/>
          </p:cNvPicPr>
          <p:nvPr/>
        </p:nvPicPr>
        <p:blipFill>
          <a:blip r:embed="rId2"/>
          <a:srcRect b="22781"/>
          <a:stretch>
            <a:fillRect/>
          </a:stretch>
        </p:blipFill>
        <p:spPr>
          <a:xfrm>
            <a:off x="4664076" y="5794050"/>
            <a:ext cx="2636623" cy="10576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2356834" y="2072356"/>
            <a:ext cx="78432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spc="-65" dirty="0">
                <a:solidFill>
                  <a:srgbClr val="65656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 BODY: MY BEST GIFT TO GOD!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7752160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242004979296_f.png" descr="1242004979296_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6546"/>
            <a:ext cx="2253803" cy="21314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bible 3.png" descr="bible 3.png"/>
          <p:cNvPicPr>
            <a:picLocks noChangeAspect="1"/>
          </p:cNvPicPr>
          <p:nvPr/>
        </p:nvPicPr>
        <p:blipFill>
          <a:blip r:embed="rId3"/>
          <a:srcRect b="22781"/>
          <a:stretch>
            <a:fillRect/>
          </a:stretch>
        </p:blipFill>
        <p:spPr>
          <a:xfrm>
            <a:off x="4664076" y="5794050"/>
            <a:ext cx="2636623" cy="10576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/>
          <p:cNvSpPr txBox="1"/>
          <p:nvPr/>
        </p:nvSpPr>
        <p:spPr>
          <a:xfrm>
            <a:off x="4664076" y="517126"/>
            <a:ext cx="313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ROMANS 12:1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6375" y="1225012"/>
            <a:ext cx="797202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Enti</a:t>
            </a:r>
            <a:r>
              <a:rPr lang="en-US" sz="4400" dirty="0"/>
              <a:t> </a:t>
            </a:r>
            <a:r>
              <a:rPr lang="en-US" sz="4400" dirty="0" err="1"/>
              <a:t>anuanom</a:t>
            </a:r>
            <a:r>
              <a:rPr lang="en-US" sz="4400" dirty="0"/>
              <a:t>, </a:t>
            </a:r>
            <a:r>
              <a:rPr lang="en-US" sz="4400" dirty="0" err="1"/>
              <a:t>megyina</a:t>
            </a:r>
            <a:r>
              <a:rPr lang="en-US" sz="4400" dirty="0"/>
              <a:t> </a:t>
            </a:r>
            <a:r>
              <a:rPr lang="en-US" sz="4400" dirty="0" err="1"/>
              <a:t>Nyankop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ɔn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mmɔborɔhunu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sɛ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momfa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nipadua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sɛ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afɔdeɛ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ɛte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aseɛ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ɛyɛ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kronkron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ɛsɔ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Nyankopɔn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ɛne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nyamesom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adwene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wɔ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 no.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84382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body" idx="4294967295"/>
          </p:nvPr>
        </p:nvSpPr>
        <p:spPr>
          <a:xfrm>
            <a:off x="2571851" y="1356518"/>
            <a:ext cx="7125942" cy="4144964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8095">
              <a:buFont typeface="Wingdings" panose="05000000000000000000" pitchFamily="2" charset="2"/>
              <a:buChar char="q"/>
              <a:defRPr sz="3024" i="1"/>
            </a:pPr>
            <a:r>
              <a:rPr lang="en-US" sz="3024" i="1" dirty="0"/>
              <a:t>The best gift any woman can give to a man is not money; it is not a car; it is not a house; it is not a 1000.00 Euro suit; it is her body. </a:t>
            </a:r>
          </a:p>
          <a:p>
            <a:pPr defTabSz="768095">
              <a:buFont typeface="Wingdings" panose="05000000000000000000" pitchFamily="2" charset="2"/>
              <a:buChar char="q"/>
              <a:defRPr sz="3024" i="1"/>
            </a:pPr>
            <a:r>
              <a:rPr lang="en-US" sz="3024" i="1" dirty="0"/>
              <a:t>A woman can steal money from another man and give to a lover; a woman can convince a rich friend to donate a car for a lover; a woman can borrow an expensive suit for a lover.</a:t>
            </a:r>
          </a:p>
          <a:p>
            <a:pPr marL="0" indent="0" defTabSz="768095">
              <a:buNone/>
              <a:defRPr sz="3024" i="1"/>
            </a:pPr>
            <a:endParaRPr dirty="0">
              <a:solidFill>
                <a:srgbClr val="945200"/>
              </a:solidFill>
            </a:endParaRPr>
          </a:p>
        </p:txBody>
      </p:sp>
      <p:pic>
        <p:nvPicPr>
          <p:cNvPr id="115" name="bible 3.png" descr="bible 3.png"/>
          <p:cNvPicPr>
            <a:picLocks noChangeAspect="1"/>
          </p:cNvPicPr>
          <p:nvPr/>
        </p:nvPicPr>
        <p:blipFill>
          <a:blip r:embed="rId2"/>
          <a:srcRect b="22781"/>
          <a:stretch>
            <a:fillRect/>
          </a:stretch>
        </p:blipFill>
        <p:spPr>
          <a:xfrm>
            <a:off x="4664076" y="5794050"/>
            <a:ext cx="2636623" cy="1057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749963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2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308501AD-2058-4DA8-A298-1BA7D199E713}" vid="{73C0DDB9-6C73-46C6-A12B-BBEC8F4E1F54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646</TotalTime>
  <Words>2048</Words>
  <Application>Microsoft Macintosh PowerPoint</Application>
  <PresentationFormat>Widescreen</PresentationFormat>
  <Paragraphs>185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Century Gothic</vt:lpstr>
      <vt:lpstr>Gyasi Aggrey</vt:lpstr>
      <vt:lpstr>Times New Roman</vt:lpstr>
      <vt:lpstr>Wingdings</vt:lpstr>
      <vt:lpstr>Wingdings 3</vt:lpstr>
      <vt:lpstr>Office Theme</vt:lpstr>
      <vt:lpstr>Theme2</vt:lpstr>
      <vt:lpstr>Wisp</vt:lpstr>
      <vt:lpstr>  SDAH 109-MARVELOUS GRACE  ENGLISH     TWI</vt:lpstr>
      <vt:lpstr>  SDAH 109-MARVELOUS GRACE  ENGLISH     TWI</vt:lpstr>
      <vt:lpstr>  SDAH 109-MARVELOUS GRACE  ENGLISH     TWI</vt:lpstr>
      <vt:lpstr>  SDAH 109-MARVELOUS GRACE  ENGLISH    TWI</vt:lpstr>
      <vt:lpstr> SDAH 109-MARVELOUS GRACE  ENGLISH    TWI</vt:lpstr>
      <vt:lpstr>   SDAH 109-MARVELOUS GRACE  ENGLISH        TWI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SDAH 309  I SURRENDER ALL  ENGLISH       TWI</vt:lpstr>
      <vt:lpstr>  SDAH 309  I SURRENDER ALL  ENGLISH       TWI</vt:lpstr>
      <vt:lpstr>  SDAH 309  I SURRENDER ALL  ENGLISH       TWI</vt:lpstr>
      <vt:lpstr>   SDAH 309 I SURRENDER ALL  ENGLISH       TWI</vt:lpstr>
      <vt:lpstr>   SDAH 309 I SURRENDER ALL  ENGLISH        TWI</vt:lpstr>
      <vt:lpstr>   SDAH 309 I SURRENDER ALL  ENGLISH        TWI</vt:lpstr>
      <vt:lpstr>   SDAH 309 I SURRENDER ALL  ENGLISH        TWI</vt:lpstr>
      <vt:lpstr>   SDAH 309 I SURRENDER ALL  ENGLISH      TWI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Ofori</dc:creator>
  <cp:lastModifiedBy>Pastor George Paul Ofori</cp:lastModifiedBy>
  <cp:revision>25</cp:revision>
  <dcterms:created xsi:type="dcterms:W3CDTF">2016-07-04T10:25:10Z</dcterms:created>
  <dcterms:modified xsi:type="dcterms:W3CDTF">2025-04-18T12:10:57Z</dcterms:modified>
</cp:coreProperties>
</file>