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4" r:id="rId1"/>
  </p:sldMasterIdLst>
  <p:notesMasterIdLst>
    <p:notesMasterId r:id="rId62"/>
  </p:notesMasterIdLst>
  <p:sldIdLst>
    <p:sldId id="320" r:id="rId2"/>
    <p:sldId id="273" r:id="rId3"/>
    <p:sldId id="274" r:id="rId4"/>
    <p:sldId id="275" r:id="rId5"/>
    <p:sldId id="276" r:id="rId6"/>
    <p:sldId id="277" r:id="rId7"/>
    <p:sldId id="278" r:id="rId8"/>
    <p:sldId id="287" r:id="rId9"/>
    <p:sldId id="257" r:id="rId10"/>
    <p:sldId id="286" r:id="rId11"/>
    <p:sldId id="258" r:id="rId12"/>
    <p:sldId id="288" r:id="rId13"/>
    <p:sldId id="259" r:id="rId14"/>
    <p:sldId id="260" r:id="rId15"/>
    <p:sldId id="261" r:id="rId16"/>
    <p:sldId id="289" r:id="rId17"/>
    <p:sldId id="262" r:id="rId18"/>
    <p:sldId id="263" r:id="rId19"/>
    <p:sldId id="264" r:id="rId20"/>
    <p:sldId id="291" r:id="rId21"/>
    <p:sldId id="290" r:id="rId22"/>
    <p:sldId id="293" r:id="rId23"/>
    <p:sldId id="292" r:id="rId24"/>
    <p:sldId id="317" r:id="rId25"/>
    <p:sldId id="294" r:id="rId26"/>
    <p:sldId id="265" r:id="rId27"/>
    <p:sldId id="297" r:id="rId28"/>
    <p:sldId id="319" r:id="rId29"/>
    <p:sldId id="295" r:id="rId30"/>
    <p:sldId id="296" r:id="rId31"/>
    <p:sldId id="300" r:id="rId32"/>
    <p:sldId id="302" r:id="rId33"/>
    <p:sldId id="298" r:id="rId34"/>
    <p:sldId id="299" r:id="rId35"/>
    <p:sldId id="318" r:id="rId36"/>
    <p:sldId id="301" r:id="rId37"/>
    <p:sldId id="267" r:id="rId38"/>
    <p:sldId id="303" r:id="rId39"/>
    <p:sldId id="305" r:id="rId40"/>
    <p:sldId id="306" r:id="rId41"/>
    <p:sldId id="304" r:id="rId42"/>
    <p:sldId id="307" r:id="rId43"/>
    <p:sldId id="308" r:id="rId44"/>
    <p:sldId id="309" r:id="rId45"/>
    <p:sldId id="314" r:id="rId46"/>
    <p:sldId id="310" r:id="rId47"/>
    <p:sldId id="315" r:id="rId48"/>
    <p:sldId id="311" r:id="rId49"/>
    <p:sldId id="312" r:id="rId50"/>
    <p:sldId id="313" r:id="rId51"/>
    <p:sldId id="316" r:id="rId52"/>
    <p:sldId id="269" r:id="rId53"/>
    <p:sldId id="271" r:id="rId54"/>
    <p:sldId id="270" r:id="rId55"/>
    <p:sldId id="280" r:id="rId56"/>
    <p:sldId id="281" r:id="rId57"/>
    <p:sldId id="282" r:id="rId58"/>
    <p:sldId id="283" r:id="rId59"/>
    <p:sldId id="284" r:id="rId60"/>
    <p:sldId id="285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3" autoAdjust="0"/>
    <p:restoredTop sz="78604"/>
  </p:normalViewPr>
  <p:slideViewPr>
    <p:cSldViewPr snapToGrid="0">
      <p:cViewPr varScale="1">
        <p:scale>
          <a:sx n="87" d="100"/>
          <a:sy n="87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89F2F-79D5-8841-96E9-C010E32C7122}" type="datetimeFigureOut">
              <a:rPr lang="en-GH" smtClean="0"/>
              <a:t>29/05/2025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25BE8-4F57-A241-ACAC-2387FC9EF38A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7926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25BE8-4F57-A241-ACAC-2387FC9EF38A}" type="slidenum">
              <a:rPr lang="en-GH" smtClean="0"/>
              <a:t>10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6361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>
            <a:extLst>
              <a:ext uri="{FF2B5EF4-FFF2-40B4-BE49-F238E27FC236}">
                <a16:creationId xmlns:a16="http://schemas.microsoft.com/office/drawing/2014/main" id="{593A5EEF-A296-915E-356E-7A3428E059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Notes Placeholder 2">
            <a:extLst>
              <a:ext uri="{FF2B5EF4-FFF2-40B4-BE49-F238E27FC236}">
                <a16:creationId xmlns:a16="http://schemas.microsoft.com/office/drawing/2014/main" id="{DA9ED594-BA16-8BDA-A7D8-655B37CA48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/>
              <a:t>And thus we shall always be with the Lord.”</a:t>
            </a:r>
            <a:endParaRPr lang="en-US" altLang="en-US"/>
          </a:p>
          <a:p>
            <a:pPr eaLnBrk="1" hangingPunct="1"/>
            <a:r>
              <a:rPr lang="en-US" altLang="en-US"/>
              <a:t> </a:t>
            </a:r>
          </a:p>
          <a:p>
            <a:pPr eaLnBrk="1" hangingPunct="1"/>
            <a:r>
              <a:rPr lang="en-US" altLang="en-US"/>
              <a:t>Does Jesus come to live upon the earth at this time?</a:t>
            </a:r>
          </a:p>
          <a:p>
            <a:pPr eaLnBrk="1" hangingPunct="1"/>
            <a:r>
              <a:rPr lang="en-US" altLang="en-US"/>
              <a:t>No. We don’t meet Him on earth.</a:t>
            </a:r>
          </a:p>
          <a:p>
            <a:pPr eaLnBrk="1" hangingPunct="1"/>
            <a:r>
              <a:rPr lang="en-US" altLang="en-US"/>
              <a:t> </a:t>
            </a:r>
          </a:p>
          <a:p>
            <a:pPr eaLnBrk="1" hangingPunct="1"/>
            <a:r>
              <a:rPr lang="en-US" altLang="en-US"/>
              <a:t>We meet Him where? In the air.</a:t>
            </a:r>
          </a:p>
          <a:p>
            <a:pPr eaLnBrk="1" hangingPunct="1"/>
            <a:r>
              <a:rPr lang="en-US" altLang="en-US"/>
              <a:t> </a:t>
            </a:r>
          </a:p>
          <a:p>
            <a:pPr eaLnBrk="1" hangingPunct="1"/>
            <a:r>
              <a:rPr lang="en-US" altLang="en-US"/>
              <a:t>The Bible says that:</a:t>
            </a:r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BAC2A3E2-FC74-79C0-D95C-64DAA5B60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229544-6FD3-4B4C-B836-6EAE64482225}" type="slidenum">
              <a:rPr lang="en-US" altLang="en-US">
                <a:latin typeface="Calibri" panose="020F0502020204030204" pitchFamily="34" charset="0"/>
              </a:rPr>
              <a:pPr/>
              <a:t>40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25BE8-4F57-A241-ACAC-2387FC9EF38A}" type="slidenum">
              <a:rPr lang="en-GH" smtClean="0"/>
              <a:t>23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87265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>
            <a:extLst>
              <a:ext uri="{FF2B5EF4-FFF2-40B4-BE49-F238E27FC236}">
                <a16:creationId xmlns:a16="http://schemas.microsoft.com/office/drawing/2014/main" id="{3C90654A-A668-719F-12C8-AA3056CFFF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>
            <a:extLst>
              <a:ext uri="{FF2B5EF4-FFF2-40B4-BE49-F238E27FC236}">
                <a16:creationId xmlns:a16="http://schemas.microsoft.com/office/drawing/2014/main" id="{04EB0BF5-5050-3EEF-CB69-21A48EBC69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32500" lnSpcReduction="20000"/>
          </a:bodyPr>
          <a:lstStyle/>
          <a:p>
            <a:pPr eaLnBrk="1" hangingPunct="1">
              <a:defRPr/>
            </a:pPr>
            <a:r>
              <a:rPr lang="en-US" sz="2800" dirty="0"/>
              <a:t>Can you imagine, when Christ comes streaming down the corridor of the sky.</a:t>
            </a:r>
          </a:p>
          <a:p>
            <a:pPr eaLnBrk="1" hangingPunct="1">
              <a:defRPr/>
            </a:pPr>
            <a:r>
              <a:rPr lang="en-US" sz="2800" dirty="0"/>
              <a:t> </a:t>
            </a:r>
          </a:p>
          <a:p>
            <a:pPr eaLnBrk="1" hangingPunct="1">
              <a:defRPr/>
            </a:pPr>
            <a:r>
              <a:rPr lang="en-US" sz="2800" dirty="0"/>
              <a:t>The earth is illuminated with the glory of God.</a:t>
            </a:r>
          </a:p>
          <a:p>
            <a:pPr eaLnBrk="1" hangingPunct="1">
              <a:defRPr/>
            </a:pPr>
            <a:r>
              <a:rPr lang="en-US" sz="2800" dirty="0"/>
              <a:t> </a:t>
            </a:r>
          </a:p>
          <a:p>
            <a:pPr eaLnBrk="1" hangingPunct="1">
              <a:defRPr/>
            </a:pPr>
            <a:r>
              <a:rPr lang="en-US" sz="2800" dirty="0"/>
              <a:t>The ground rumbles, the buildings shake, the lightning flashes, the thunder crashes.</a:t>
            </a:r>
          </a:p>
          <a:p>
            <a:pPr eaLnBrk="1" hangingPunct="1">
              <a:defRPr/>
            </a:pPr>
            <a:r>
              <a:rPr lang="en-US" sz="2800" dirty="0"/>
              <a:t> </a:t>
            </a:r>
          </a:p>
          <a:p>
            <a:pPr eaLnBrk="1" hangingPunct="1">
              <a:defRPr/>
            </a:pPr>
            <a:r>
              <a:rPr lang="en-US" sz="2800" dirty="0"/>
              <a:t>Ten thousand times ten thousand angels speed with haste to graves as righteous believers come forth.</a:t>
            </a:r>
          </a:p>
          <a:p>
            <a:pPr eaLnBrk="1" hangingPunct="1">
              <a:defRPr/>
            </a:pPr>
            <a:r>
              <a:rPr lang="en-US" sz="2800" dirty="0"/>
              <a:t> </a:t>
            </a:r>
          </a:p>
          <a:p>
            <a:pPr eaLnBrk="1" hangingPunct="1">
              <a:defRPr/>
            </a:pPr>
            <a:r>
              <a:rPr lang="en-US" sz="2800" dirty="0"/>
              <a:t>Their bodies do not have the curse of sin.</a:t>
            </a:r>
          </a:p>
          <a:p>
            <a:pPr eaLnBrk="1" hangingPunct="1">
              <a:defRPr/>
            </a:pPr>
            <a:r>
              <a:rPr lang="en-US" sz="2800" dirty="0"/>
              <a:t>There are no more deaf ears,</a:t>
            </a:r>
          </a:p>
          <a:p>
            <a:pPr eaLnBrk="1" hangingPunct="1">
              <a:defRPr/>
            </a:pPr>
            <a:r>
              <a:rPr lang="en-US" sz="2800" dirty="0"/>
              <a:t>No more blind eyes,</a:t>
            </a:r>
          </a:p>
          <a:p>
            <a:pPr eaLnBrk="1" hangingPunct="1">
              <a:defRPr/>
            </a:pPr>
            <a:r>
              <a:rPr lang="en-US" sz="2800" dirty="0"/>
              <a:t>No more arthritic limbs.</a:t>
            </a:r>
          </a:p>
          <a:p>
            <a:pPr eaLnBrk="1" hangingPunct="1">
              <a:defRPr/>
            </a:pPr>
            <a:r>
              <a:rPr lang="en-US" sz="2800" dirty="0"/>
              <a:t>No more diseased bodies.</a:t>
            </a:r>
          </a:p>
          <a:p>
            <a:pPr eaLnBrk="1" hangingPunct="1">
              <a:defRPr/>
            </a:pPr>
            <a:r>
              <a:rPr lang="en-US" sz="2800" dirty="0"/>
              <a:t>No more victims of cancer or heart disease.</a:t>
            </a:r>
          </a:p>
          <a:p>
            <a:pPr eaLnBrk="1" hangingPunct="1">
              <a:defRPr/>
            </a:pPr>
            <a:r>
              <a:rPr lang="en-US" sz="2800" dirty="0"/>
              <a:t> </a:t>
            </a:r>
          </a:p>
          <a:p>
            <a:pPr eaLnBrk="1" hangingPunct="1">
              <a:defRPr/>
            </a:pPr>
            <a:r>
              <a:rPr lang="en-US" sz="2800" dirty="0"/>
              <a:t>As believers we are looking up, Christ is coming.</a:t>
            </a:r>
          </a:p>
          <a:p>
            <a:pPr eaLnBrk="1" hangingPunct="1">
              <a:defRPr/>
            </a:pPr>
            <a:r>
              <a:rPr lang="en-US" sz="2800" dirty="0"/>
              <a:t>This is the most magnificent event in the heavens.</a:t>
            </a:r>
          </a:p>
          <a:p>
            <a:pPr eaLnBrk="1" hangingPunct="1">
              <a:defRPr/>
            </a:pPr>
            <a:r>
              <a:rPr lang="en-US" sz="2800" dirty="0"/>
              <a:t> </a:t>
            </a:r>
          </a:p>
          <a:p>
            <a:pPr eaLnBrk="1" hangingPunct="1">
              <a:defRPr/>
            </a:pPr>
            <a:r>
              <a:rPr lang="en-US" sz="2800" dirty="0"/>
              <a:t>Instantly, our mortal bodies which are subject to disease and death, receive immortality.</a:t>
            </a:r>
          </a:p>
          <a:p>
            <a:pPr eaLnBrk="1" hangingPunct="1">
              <a:defRPr/>
            </a:pPr>
            <a:r>
              <a:rPr lang="en-US" sz="2800" dirty="0"/>
              <a:t> </a:t>
            </a:r>
          </a:p>
          <a:p>
            <a:pPr eaLnBrk="1" hangingPunct="1">
              <a:defRPr/>
            </a:pPr>
            <a:r>
              <a:rPr lang="en-US" sz="2800" dirty="0"/>
              <a:t>What a day! Christ’s comes. What a day!</a:t>
            </a:r>
          </a:p>
          <a:p>
            <a:pPr eaLnBrk="1" hangingPunct="1">
              <a:defRPr/>
            </a:pPr>
            <a:r>
              <a:rPr lang="en-US" sz="2800" dirty="0"/>
              <a:t> </a:t>
            </a:r>
          </a:p>
          <a:p>
            <a:pPr eaLnBrk="1" hangingPunct="1">
              <a:defRPr/>
            </a:pPr>
            <a:r>
              <a:rPr lang="en-US" sz="2800" dirty="0"/>
              <a:t>Instantly we are transformed.</a:t>
            </a:r>
          </a:p>
          <a:p>
            <a:pPr eaLnBrk="1" hangingPunct="1">
              <a:defRPr/>
            </a:pPr>
            <a:r>
              <a:rPr lang="en-US" sz="2800" dirty="0"/>
              <a:t>Instantly we are changed.</a:t>
            </a:r>
          </a:p>
          <a:p>
            <a:pPr eaLnBrk="1" hangingPunct="1">
              <a:defRPr/>
            </a:pPr>
            <a:r>
              <a:rPr lang="en-US" sz="2800" dirty="0"/>
              <a:t> </a:t>
            </a:r>
          </a:p>
          <a:p>
            <a:pPr eaLnBrk="1" hangingPunct="1">
              <a:defRPr/>
            </a:pPr>
            <a:r>
              <a:rPr lang="en-US" sz="2800" dirty="0"/>
              <a:t>New life pulsates through our bodies. We radiate with health and joy and gladness and happiness.</a:t>
            </a:r>
          </a:p>
          <a:p>
            <a:pPr eaLnBrk="1" hangingPunct="1">
              <a:defRPr/>
            </a:pPr>
            <a:r>
              <a:rPr lang="en-US" sz="2800" dirty="0"/>
              <a:t> </a:t>
            </a:r>
          </a:p>
          <a:p>
            <a:pPr eaLnBrk="1" hangingPunct="1">
              <a:defRPr/>
            </a:pPr>
            <a:r>
              <a:rPr lang="en-US" sz="2800" dirty="0"/>
              <a:t>As Christ descends in glory we sing His praises as our bodies are changed from corruptible to the incorruptible.</a:t>
            </a:r>
          </a:p>
        </p:txBody>
      </p:sp>
      <p:sp>
        <p:nvSpPr>
          <p:cNvPr id="102403" name="Slide Number Placeholder 3">
            <a:extLst>
              <a:ext uri="{FF2B5EF4-FFF2-40B4-BE49-F238E27FC236}">
                <a16:creationId xmlns:a16="http://schemas.microsoft.com/office/drawing/2014/main" id="{83F0C9EB-7A83-51AC-0683-B172493FA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2C8FDCC-A4E2-D244-A996-55D773A778B0}" type="slidenum">
              <a:rPr lang="en-US" altLang="en-US">
                <a:latin typeface="Calibri" panose="020F0502020204030204" pitchFamily="34" charset="0"/>
              </a:rPr>
              <a:pPr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2D28F-3DBC-79A3-CBA4-68140FF11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>
            <a:extLst>
              <a:ext uri="{FF2B5EF4-FFF2-40B4-BE49-F238E27FC236}">
                <a16:creationId xmlns:a16="http://schemas.microsoft.com/office/drawing/2014/main" id="{4D3C838D-D405-C49E-1AF2-86D2F0FB36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>
            <a:extLst>
              <a:ext uri="{FF2B5EF4-FFF2-40B4-BE49-F238E27FC236}">
                <a16:creationId xmlns:a16="http://schemas.microsoft.com/office/drawing/2014/main" id="{B2F136E3-42E7-3772-14A0-601FB682EA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/>
              <a:t>Can you imagine, when Christ comes streaming down the corridor of the sky.</a:t>
            </a:r>
          </a:p>
          <a:p>
            <a:pPr eaLnBrk="1" hangingPunct="1">
              <a:defRPr/>
            </a:pPr>
            <a:r>
              <a:rPr lang="en-US" dirty="0"/>
              <a:t> </a:t>
            </a:r>
          </a:p>
          <a:p>
            <a:pPr eaLnBrk="1" hangingPunct="1">
              <a:defRPr/>
            </a:pPr>
            <a:r>
              <a:rPr lang="en-US" dirty="0"/>
              <a:t>The earth is illuminated with the glory of God.</a:t>
            </a:r>
          </a:p>
          <a:p>
            <a:pPr eaLnBrk="1" hangingPunct="1">
              <a:defRPr/>
            </a:pPr>
            <a:r>
              <a:rPr lang="en-US" dirty="0"/>
              <a:t> </a:t>
            </a:r>
          </a:p>
          <a:p>
            <a:pPr eaLnBrk="1" hangingPunct="1">
              <a:defRPr/>
            </a:pPr>
            <a:r>
              <a:rPr lang="en-US" dirty="0"/>
              <a:t>The ground rumbles, the buildings shake, the lightning flashes, the thunder crashes.</a:t>
            </a:r>
          </a:p>
          <a:p>
            <a:pPr eaLnBrk="1" hangingPunct="1">
              <a:defRPr/>
            </a:pPr>
            <a:r>
              <a:rPr lang="en-US" dirty="0"/>
              <a:t> </a:t>
            </a:r>
          </a:p>
          <a:p>
            <a:pPr eaLnBrk="1" hangingPunct="1">
              <a:defRPr/>
            </a:pPr>
            <a:r>
              <a:rPr lang="en-US" dirty="0"/>
              <a:t>Ten thousand times ten thousand angels speed with haste to graves as righteous believers come forth.</a:t>
            </a:r>
          </a:p>
          <a:p>
            <a:pPr eaLnBrk="1" hangingPunct="1">
              <a:defRPr/>
            </a:pPr>
            <a:r>
              <a:rPr lang="en-US" dirty="0"/>
              <a:t> </a:t>
            </a:r>
          </a:p>
          <a:p>
            <a:pPr eaLnBrk="1" hangingPunct="1">
              <a:defRPr/>
            </a:pPr>
            <a:r>
              <a:rPr lang="en-US" dirty="0"/>
              <a:t>Their bodies do not have the curse of sin.</a:t>
            </a:r>
          </a:p>
          <a:p>
            <a:pPr eaLnBrk="1" hangingPunct="1">
              <a:defRPr/>
            </a:pPr>
            <a:r>
              <a:rPr lang="en-US" dirty="0"/>
              <a:t>There are no more deaf ears,</a:t>
            </a:r>
          </a:p>
          <a:p>
            <a:pPr eaLnBrk="1" hangingPunct="1">
              <a:defRPr/>
            </a:pPr>
            <a:r>
              <a:rPr lang="en-US" dirty="0"/>
              <a:t>No more blind eyes,</a:t>
            </a:r>
          </a:p>
          <a:p>
            <a:pPr eaLnBrk="1" hangingPunct="1">
              <a:defRPr/>
            </a:pPr>
            <a:r>
              <a:rPr lang="en-US" dirty="0"/>
              <a:t>No more arthritic limbs.</a:t>
            </a:r>
          </a:p>
          <a:p>
            <a:pPr eaLnBrk="1" hangingPunct="1">
              <a:defRPr/>
            </a:pPr>
            <a:r>
              <a:rPr lang="en-US" dirty="0"/>
              <a:t>No more diseased bodies.</a:t>
            </a:r>
          </a:p>
          <a:p>
            <a:pPr eaLnBrk="1" hangingPunct="1">
              <a:defRPr/>
            </a:pPr>
            <a:r>
              <a:rPr lang="en-US" dirty="0"/>
              <a:t>No more victims of cancer or heart disease.</a:t>
            </a:r>
          </a:p>
          <a:p>
            <a:pPr eaLnBrk="1" hangingPunct="1">
              <a:defRPr/>
            </a:pPr>
            <a:r>
              <a:rPr lang="en-US" dirty="0"/>
              <a:t> </a:t>
            </a:r>
          </a:p>
          <a:p>
            <a:pPr eaLnBrk="1" hangingPunct="1">
              <a:defRPr/>
            </a:pPr>
            <a:r>
              <a:rPr lang="en-US" dirty="0"/>
              <a:t>As believers we are looking up, Christ is coming.</a:t>
            </a:r>
          </a:p>
          <a:p>
            <a:pPr eaLnBrk="1" hangingPunct="1">
              <a:defRPr/>
            </a:pPr>
            <a:r>
              <a:rPr lang="en-US" dirty="0"/>
              <a:t>This is the most magnificent event in the heavens.</a:t>
            </a:r>
          </a:p>
          <a:p>
            <a:pPr eaLnBrk="1" hangingPunct="1">
              <a:defRPr/>
            </a:pPr>
            <a:r>
              <a:rPr lang="en-US" dirty="0"/>
              <a:t> </a:t>
            </a:r>
          </a:p>
          <a:p>
            <a:pPr eaLnBrk="1" hangingPunct="1">
              <a:defRPr/>
            </a:pPr>
            <a:r>
              <a:rPr lang="en-US" dirty="0"/>
              <a:t>Instantly, our mortal bodies which are subject to disease and death, receive immortality.</a:t>
            </a:r>
          </a:p>
          <a:p>
            <a:pPr eaLnBrk="1" hangingPunct="1">
              <a:defRPr/>
            </a:pPr>
            <a:r>
              <a:rPr lang="en-US" dirty="0"/>
              <a:t> </a:t>
            </a:r>
          </a:p>
          <a:p>
            <a:pPr eaLnBrk="1" hangingPunct="1">
              <a:defRPr/>
            </a:pPr>
            <a:r>
              <a:rPr lang="en-US" dirty="0"/>
              <a:t>What a day! Christ’s comes. What a day!</a:t>
            </a:r>
          </a:p>
          <a:p>
            <a:pPr eaLnBrk="1" hangingPunct="1">
              <a:defRPr/>
            </a:pPr>
            <a:r>
              <a:rPr lang="en-US" dirty="0"/>
              <a:t> </a:t>
            </a:r>
          </a:p>
          <a:p>
            <a:pPr eaLnBrk="1" hangingPunct="1">
              <a:defRPr/>
            </a:pPr>
            <a:r>
              <a:rPr lang="en-US" dirty="0"/>
              <a:t>Instantly we are transformed.</a:t>
            </a:r>
          </a:p>
          <a:p>
            <a:pPr eaLnBrk="1" hangingPunct="1">
              <a:defRPr/>
            </a:pPr>
            <a:r>
              <a:rPr lang="en-US" dirty="0"/>
              <a:t>Instantly we are changed.</a:t>
            </a:r>
          </a:p>
          <a:p>
            <a:pPr eaLnBrk="1" hangingPunct="1">
              <a:defRPr/>
            </a:pPr>
            <a:r>
              <a:rPr lang="en-US" dirty="0"/>
              <a:t> </a:t>
            </a:r>
          </a:p>
          <a:p>
            <a:pPr eaLnBrk="1" hangingPunct="1">
              <a:defRPr/>
            </a:pPr>
            <a:r>
              <a:rPr lang="en-US" dirty="0"/>
              <a:t>New life pulsates through our bodies. We radiate with health and joy and gladness and happiness.</a:t>
            </a:r>
          </a:p>
          <a:p>
            <a:pPr eaLnBrk="1" hangingPunct="1">
              <a:defRPr/>
            </a:pPr>
            <a:r>
              <a:rPr lang="en-US" dirty="0"/>
              <a:t> </a:t>
            </a:r>
          </a:p>
          <a:p>
            <a:pPr eaLnBrk="1" hangingPunct="1">
              <a:defRPr/>
            </a:pPr>
            <a:r>
              <a:rPr lang="en-US" dirty="0"/>
              <a:t>As Christ descends in glory we sing His praises as our bodies are changed from corruptible to the incorruptible.</a:t>
            </a:r>
          </a:p>
        </p:txBody>
      </p:sp>
      <p:sp>
        <p:nvSpPr>
          <p:cNvPr id="102403" name="Slide Number Placeholder 3">
            <a:extLst>
              <a:ext uri="{FF2B5EF4-FFF2-40B4-BE49-F238E27FC236}">
                <a16:creationId xmlns:a16="http://schemas.microsoft.com/office/drawing/2014/main" id="{7697B299-981C-9106-22EE-74A5DC11A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2C8FDCC-A4E2-D244-A996-55D773A778B0}" type="slidenum">
              <a:rPr lang="en-US" altLang="en-US">
                <a:latin typeface="Calibri" panose="020F0502020204030204" pitchFamily="34" charset="0"/>
              </a:rPr>
              <a:pPr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1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25BE8-4F57-A241-ACAC-2387FC9EF38A}" type="slidenum">
              <a:rPr lang="en-GH" smtClean="0"/>
              <a:t>29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40713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91BF29AA-942F-DEBB-487A-2F219BC853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C967C86B-F66F-A5A4-5326-9227CC4A5D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/>
              <a:t>Acts 1:11  </a:t>
            </a:r>
            <a:endParaRPr lang="en-US" altLang="en-US"/>
          </a:p>
          <a:p>
            <a:pPr eaLnBrk="1" hangingPunct="1"/>
            <a:r>
              <a:rPr lang="en-US" altLang="en-US" b="1"/>
              <a:t> </a:t>
            </a:r>
            <a:endParaRPr lang="en-US" altLang="en-US"/>
          </a:p>
          <a:p>
            <a:pPr eaLnBrk="1" hangingPunct="1"/>
            <a:r>
              <a:rPr lang="en-US" altLang="en-US" b="1"/>
              <a:t>“This same Jesus, who was taken up from you into heaven,</a:t>
            </a:r>
            <a:endParaRPr lang="en-US" altLang="en-US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7F730C3D-D3B5-87BB-B773-54FC3A0E9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C92D76-B2EB-CF4F-BD01-5D5E670DF101}" type="slidenum">
              <a:rPr lang="en-US" altLang="en-US">
                <a:latin typeface="Calibri" panose="020F0502020204030204" pitchFamily="34" charset="0"/>
              </a:rPr>
              <a:pPr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1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0E916BE0-DE35-681B-EDBE-EF21DBC939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7D85EFF5-BB76-8207-94AC-24456D6608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dirty="0" err="1"/>
              <a:t>Asomafoɔ</a:t>
            </a:r>
            <a:r>
              <a:rPr lang="en-US" altLang="en-US" b="1" dirty="0"/>
              <a:t> 1:11 - ASWDC</a:t>
            </a:r>
          </a:p>
          <a:p>
            <a:pPr eaLnBrk="1" hangingPunct="1"/>
            <a:r>
              <a:rPr lang="en-US" altLang="en-US" b="1" dirty="0"/>
              <a:t>11. </a:t>
            </a:r>
            <a:r>
              <a:rPr lang="en-US" altLang="en-US" b="1" dirty="0" err="1"/>
              <a:t>na</a:t>
            </a:r>
            <a:r>
              <a:rPr lang="en-US" altLang="en-US" b="1" dirty="0"/>
              <a:t> </a:t>
            </a:r>
            <a:r>
              <a:rPr lang="en-US" altLang="en-US" b="1" dirty="0" err="1"/>
              <a:t>wɔkaa</a:t>
            </a:r>
            <a:r>
              <a:rPr lang="en-US" altLang="en-US" b="1" dirty="0"/>
              <a:t> </a:t>
            </a:r>
            <a:r>
              <a:rPr lang="en-US" altLang="en-US" b="1" dirty="0" err="1"/>
              <a:t>nso</a:t>
            </a:r>
            <a:r>
              <a:rPr lang="en-US" altLang="en-US" b="1" dirty="0"/>
              <a:t> </a:t>
            </a:r>
            <a:r>
              <a:rPr lang="en-US" altLang="en-US" b="1" dirty="0" err="1"/>
              <a:t>sɛ</a:t>
            </a:r>
            <a:r>
              <a:rPr lang="en-US" altLang="en-US" b="1" dirty="0"/>
              <a:t>: Galilea </a:t>
            </a:r>
            <a:r>
              <a:rPr lang="en-US" altLang="en-US" b="1" dirty="0" err="1"/>
              <a:t>mmarima</a:t>
            </a:r>
            <a:r>
              <a:rPr lang="en-US" altLang="en-US" b="1" dirty="0"/>
              <a:t>, </a:t>
            </a:r>
            <a:r>
              <a:rPr lang="en-US" altLang="en-US" b="1" dirty="0" err="1"/>
              <a:t>adɛn</a:t>
            </a:r>
            <a:r>
              <a:rPr lang="en-US" altLang="en-US" b="1" dirty="0"/>
              <a:t> </a:t>
            </a:r>
            <a:r>
              <a:rPr lang="en-US" altLang="en-US" b="1" dirty="0" err="1"/>
              <a:t>na</a:t>
            </a:r>
            <a:r>
              <a:rPr lang="en-US" altLang="en-US" b="1" dirty="0"/>
              <a:t> </a:t>
            </a:r>
            <a:r>
              <a:rPr lang="en-US" altLang="en-US" b="1" dirty="0" err="1"/>
              <a:t>mogyina</a:t>
            </a:r>
            <a:r>
              <a:rPr lang="en-US" altLang="en-US" b="1" dirty="0"/>
              <a:t> ha </a:t>
            </a:r>
            <a:r>
              <a:rPr lang="en-US" altLang="en-US" b="1" dirty="0" err="1"/>
              <a:t>rehwɛ</a:t>
            </a:r>
            <a:r>
              <a:rPr lang="en-US" altLang="en-US" b="1" dirty="0"/>
              <a:t> </a:t>
            </a:r>
            <a:r>
              <a:rPr lang="en-US" altLang="en-US" b="1" dirty="0" err="1"/>
              <a:t>soro</a:t>
            </a:r>
            <a:r>
              <a:rPr lang="en-US" altLang="en-US" b="1" dirty="0"/>
              <a:t> </a:t>
            </a:r>
            <a:r>
              <a:rPr lang="en-US" altLang="en-US" b="1" dirty="0" err="1"/>
              <a:t>yi</a:t>
            </a:r>
            <a:r>
              <a:rPr lang="en-US" altLang="en-US" b="1" dirty="0"/>
              <a:t>? Yesu </a:t>
            </a:r>
            <a:r>
              <a:rPr lang="en-US" altLang="en-US" b="1" dirty="0" err="1"/>
              <a:t>yi</a:t>
            </a:r>
            <a:r>
              <a:rPr lang="en-US" altLang="en-US" b="1" dirty="0"/>
              <a:t> </a:t>
            </a:r>
            <a:r>
              <a:rPr lang="en-US" altLang="en-US" b="1" dirty="0" err="1"/>
              <a:t>ara</a:t>
            </a:r>
            <a:r>
              <a:rPr lang="en-US" altLang="en-US" b="1" dirty="0"/>
              <a:t> a </a:t>
            </a:r>
            <a:r>
              <a:rPr lang="en-US" altLang="en-US" b="1" dirty="0" err="1"/>
              <a:t>wɔafa</a:t>
            </a:r>
            <a:r>
              <a:rPr lang="en-US" altLang="en-US" b="1" dirty="0"/>
              <a:t> no </a:t>
            </a:r>
            <a:r>
              <a:rPr lang="en-US" altLang="en-US" b="1" dirty="0" err="1"/>
              <a:t>mo</a:t>
            </a:r>
            <a:r>
              <a:rPr lang="en-US" altLang="en-US" b="1" dirty="0"/>
              <a:t> </a:t>
            </a:r>
            <a:r>
              <a:rPr lang="en-US" altLang="en-US" b="1" dirty="0" err="1"/>
              <a:t>nkyɛn</a:t>
            </a:r>
            <a:r>
              <a:rPr lang="en-US" altLang="en-US" b="1" dirty="0"/>
              <a:t> </a:t>
            </a:r>
            <a:r>
              <a:rPr lang="en-US" altLang="en-US" b="1" dirty="0" err="1"/>
              <a:t>kɔ</a:t>
            </a:r>
            <a:r>
              <a:rPr lang="en-US" altLang="en-US" b="1" dirty="0"/>
              <a:t> </a:t>
            </a:r>
            <a:r>
              <a:rPr lang="en-US" altLang="en-US" b="1" dirty="0" err="1"/>
              <a:t>soro</a:t>
            </a:r>
            <a:r>
              <a:rPr lang="en-US" altLang="en-US" b="1" dirty="0"/>
              <a:t> </a:t>
            </a:r>
            <a:r>
              <a:rPr lang="en-US" altLang="en-US" b="1" dirty="0" err="1"/>
              <a:t>yi</a:t>
            </a:r>
            <a:r>
              <a:rPr lang="en-US" altLang="en-US" b="1" dirty="0"/>
              <a:t>, </a:t>
            </a:r>
            <a:r>
              <a:rPr lang="en-US" altLang="en-US" b="1" dirty="0" err="1"/>
              <a:t>ɔbɛba</a:t>
            </a:r>
            <a:r>
              <a:rPr lang="en-US" altLang="en-US" b="1" dirty="0"/>
              <a:t> </a:t>
            </a:r>
            <a:r>
              <a:rPr lang="en-US" altLang="en-US" b="1" dirty="0" err="1"/>
              <a:t>saa</a:t>
            </a:r>
            <a:r>
              <a:rPr lang="en-US" altLang="en-US" b="1" dirty="0"/>
              <a:t> </a:t>
            </a:r>
            <a:r>
              <a:rPr lang="en-US" altLang="en-US" b="1" dirty="0" err="1"/>
              <a:t>ara</a:t>
            </a:r>
            <a:r>
              <a:rPr lang="en-US" altLang="en-US" b="1" dirty="0"/>
              <a:t>, </a:t>
            </a:r>
            <a:r>
              <a:rPr lang="en-US" altLang="en-US" b="1" dirty="0" err="1"/>
              <a:t>sɛdeɛ</a:t>
            </a:r>
            <a:r>
              <a:rPr lang="en-US" altLang="en-US" b="1" dirty="0"/>
              <a:t> </a:t>
            </a:r>
            <a:r>
              <a:rPr lang="en-US" altLang="en-US" b="1" dirty="0" err="1"/>
              <a:t>mohu</a:t>
            </a:r>
            <a:r>
              <a:rPr lang="en-US" altLang="en-US" b="1" dirty="0"/>
              <a:t> no </a:t>
            </a:r>
            <a:r>
              <a:rPr lang="en-US" altLang="en-US" b="1" dirty="0" err="1"/>
              <a:t>sɛ</a:t>
            </a:r>
            <a:r>
              <a:rPr lang="en-US" altLang="en-US" b="1" dirty="0"/>
              <a:t> </a:t>
            </a:r>
            <a:r>
              <a:rPr lang="en-US" altLang="en-US" b="1" dirty="0" err="1"/>
              <a:t>ɔrekɔ</a:t>
            </a:r>
            <a:r>
              <a:rPr lang="en-US" altLang="en-US" b="1" dirty="0"/>
              <a:t> </a:t>
            </a:r>
            <a:r>
              <a:rPr lang="en-US" altLang="en-US" b="1" dirty="0" err="1"/>
              <a:t>soro</a:t>
            </a:r>
            <a:r>
              <a:rPr lang="en-US" altLang="en-US" b="1" dirty="0"/>
              <a:t> </a:t>
            </a:r>
            <a:r>
              <a:rPr lang="en-US" altLang="en-US" b="1" dirty="0" err="1"/>
              <a:t>yi</a:t>
            </a:r>
            <a:r>
              <a:rPr lang="en-US" altLang="en-US" b="1" dirty="0"/>
              <a:t>.  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will so come in like manner as you saw Him go into heaven.”</a:t>
            </a:r>
            <a:endParaRPr lang="en-US" altLang="en-US" dirty="0"/>
          </a:p>
          <a:p>
            <a:pPr eaLnBrk="1" hangingPunct="1"/>
            <a:r>
              <a:rPr lang="en-US" altLang="en-US" dirty="0"/>
              <a:t> </a:t>
            </a:r>
          </a:p>
          <a:p>
            <a:pPr eaLnBrk="1" hangingPunct="1"/>
            <a:r>
              <a:rPr lang="en-US" altLang="en-US" dirty="0"/>
              <a:t>As Jesus ascends higher and higher still. His disciples gaze up at Jesus in wonder. The Bible says,</a:t>
            </a:r>
          </a:p>
          <a:p>
            <a:pPr eaLnBrk="1" hangingPunct="1"/>
            <a:r>
              <a:rPr lang="en-US" altLang="en-US" dirty="0"/>
              <a:t> </a:t>
            </a:r>
          </a:p>
          <a:p>
            <a:pPr eaLnBrk="1" hangingPunct="1"/>
            <a:r>
              <a:rPr lang="en-US" altLang="en-US" b="1" dirty="0"/>
              <a:t>“This same Jesus who is taken from you into heaven will come in like manner.”</a:t>
            </a:r>
            <a:endParaRPr lang="en-US" altLang="en-US" dirty="0"/>
          </a:p>
          <a:p>
            <a:pPr eaLnBrk="1" hangingPunct="1"/>
            <a:r>
              <a:rPr lang="en-US" altLang="en-US" dirty="0"/>
              <a:t>They saw Him go. They will see Him come.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743B4245-6437-484D-ACC1-222242E3B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4BF2D8-2419-D34D-A4CE-604EF9E797AD}" type="slidenum">
              <a:rPr lang="en-US" altLang="en-US">
                <a:latin typeface="Calibri" panose="020F0502020204030204" pitchFamily="34" charset="0"/>
              </a:rPr>
              <a:pPr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>
            <a:extLst>
              <a:ext uri="{FF2B5EF4-FFF2-40B4-BE49-F238E27FC236}">
                <a16:creationId xmlns:a16="http://schemas.microsoft.com/office/drawing/2014/main" id="{34C927C3-C07A-DCF6-8636-D75D7670B3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>
            <a:extLst>
              <a:ext uri="{FF2B5EF4-FFF2-40B4-BE49-F238E27FC236}">
                <a16:creationId xmlns:a16="http://schemas.microsoft.com/office/drawing/2014/main" id="{4B99CEE6-EC64-F1FE-5130-1AA5FFC792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b="1" dirty="0"/>
              <a:t>Revelation 15:3 </a:t>
            </a:r>
            <a:endParaRPr lang="en-US" dirty="0"/>
          </a:p>
          <a:p>
            <a:pPr eaLnBrk="1" hangingPunct="1">
              <a:defRPr/>
            </a:pPr>
            <a:r>
              <a:rPr lang="en-US" b="1" dirty="0"/>
              <a:t> </a:t>
            </a:r>
            <a:endParaRPr lang="en-US" dirty="0"/>
          </a:p>
          <a:p>
            <a:pPr eaLnBrk="1" hangingPunct="1">
              <a:defRPr/>
            </a:pPr>
            <a:r>
              <a:rPr lang="en-US" b="1" dirty="0"/>
              <a:t>“Great and marvelous are Your works, Lord God Almighty! Just and true are Your ways, O King of the saints!”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 </a:t>
            </a:r>
          </a:p>
          <a:p>
            <a:pPr eaLnBrk="1" hangingPunct="1">
              <a:defRPr/>
            </a:pPr>
            <a:r>
              <a:rPr lang="en-US" dirty="0"/>
              <a:t>We see the dead resurrected.</a:t>
            </a:r>
          </a:p>
          <a:p>
            <a:pPr eaLnBrk="1" hangingPunct="1">
              <a:defRPr/>
            </a:pPr>
            <a:r>
              <a:rPr lang="en-US" dirty="0"/>
              <a:t>We see our brother, sister, our son or daughter, our husband or wife come out of the tomb with new glorious immortal bodies.</a:t>
            </a:r>
          </a:p>
          <a:p>
            <a:pPr eaLnBrk="1" hangingPunct="1">
              <a:defRPr/>
            </a:pPr>
            <a:r>
              <a:rPr lang="en-US" dirty="0"/>
              <a:t> </a:t>
            </a:r>
          </a:p>
          <a:p>
            <a:pPr eaLnBrk="1" hangingPunct="1">
              <a:defRPr/>
            </a:pPr>
            <a:r>
              <a:rPr lang="en-US" dirty="0"/>
              <a:t>Angels present them to us again. We embrace with tears flowing down our cheeks. We ascend together.</a:t>
            </a:r>
          </a:p>
          <a:p>
            <a:pPr eaLnBrk="1" hangingPunct="1">
              <a:defRPr/>
            </a:pPr>
            <a:r>
              <a:rPr lang="en-US" dirty="0"/>
              <a:t> </a:t>
            </a:r>
          </a:p>
          <a:p>
            <a:pPr eaLnBrk="1" hangingPunct="1">
              <a:defRPr/>
            </a:pPr>
            <a:r>
              <a:rPr lang="en-US" dirty="0"/>
              <a:t>Picture this scene—loved ones embracing.</a:t>
            </a:r>
          </a:p>
          <a:p>
            <a:pPr eaLnBrk="1" hangingPunct="1">
              <a:defRPr/>
            </a:pPr>
            <a:r>
              <a:rPr lang="en-US" dirty="0"/>
              <a:t>Families are reunited.</a:t>
            </a:r>
          </a:p>
          <a:p>
            <a:pPr eaLnBrk="1" hangingPunct="1">
              <a:defRPr/>
            </a:pPr>
            <a:r>
              <a:rPr lang="en-US" dirty="0"/>
              <a:t> </a:t>
            </a:r>
          </a:p>
          <a:p>
            <a:pPr eaLnBrk="1" hangingPunct="1">
              <a:defRPr/>
            </a:pPr>
            <a:r>
              <a:rPr lang="en-US" dirty="0"/>
              <a:t>This is the greatest drama of the ages.</a:t>
            </a:r>
          </a:p>
          <a:p>
            <a:pPr eaLnBrk="1" hangingPunct="1">
              <a:defRPr/>
            </a:pPr>
            <a:r>
              <a:rPr lang="en-US" dirty="0"/>
              <a:t> </a:t>
            </a:r>
          </a:p>
          <a:p>
            <a:pPr eaLnBrk="1" hangingPunct="1">
              <a:defRPr/>
            </a:pPr>
            <a:r>
              <a:rPr lang="en-US" dirty="0"/>
              <a:t>We see loved ones coming out of the grave and we are singing, “Great and marvelous are your works, Lord God Almighty. Just and true are your ways”.</a:t>
            </a:r>
          </a:p>
          <a:p>
            <a:pPr eaLnBrk="1" hangingPunct="1">
              <a:defRPr/>
            </a:pPr>
            <a:r>
              <a:rPr lang="en-US" dirty="0"/>
              <a:t> </a:t>
            </a:r>
          </a:p>
          <a:p>
            <a:pPr eaLnBrk="1" hangingPunct="1">
              <a:defRPr/>
            </a:pPr>
            <a:r>
              <a:rPr lang="en-US" dirty="0"/>
              <a:t>We see Him coming as King of King and Lord of Lords. We cry out.</a:t>
            </a:r>
          </a:p>
        </p:txBody>
      </p:sp>
      <p:sp>
        <p:nvSpPr>
          <p:cNvPr id="104451" name="Slide Number Placeholder 3">
            <a:extLst>
              <a:ext uri="{FF2B5EF4-FFF2-40B4-BE49-F238E27FC236}">
                <a16:creationId xmlns:a16="http://schemas.microsoft.com/office/drawing/2014/main" id="{53AEA708-3794-9C31-1760-6BCAA2AD9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42CF354-CCD8-F548-A4A5-A2109252314C}" type="slidenum">
              <a:rPr lang="en-US" altLang="en-US">
                <a:latin typeface="Calibri" panose="020F0502020204030204" pitchFamily="34" charset="0"/>
              </a:rPr>
              <a:pPr/>
              <a:t>35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ECA7404D-A689-0ECB-588B-440FFC758F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B3D4B920-33CB-D576-CD7A-E37B2DD42B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/>
              <a:t>1 Thessalonians 4:17 </a:t>
            </a:r>
            <a:endParaRPr lang="en-US" altLang="en-US"/>
          </a:p>
          <a:p>
            <a:pPr eaLnBrk="1" hangingPunct="1"/>
            <a:r>
              <a:rPr lang="en-US" altLang="en-US" b="1"/>
              <a:t> </a:t>
            </a:r>
            <a:endParaRPr lang="en-US" altLang="en-US"/>
          </a:p>
          <a:p>
            <a:pPr eaLnBrk="1" hangingPunct="1"/>
            <a:r>
              <a:rPr lang="en-US" altLang="en-US" b="1"/>
              <a:t>“Then we who are alive and remain shall be caught up together with them in the clouds to meet the Lord in the air.</a:t>
            </a:r>
            <a:endParaRPr lang="en-US" altLang="en-US"/>
          </a:p>
          <a:p>
            <a:pPr eaLnBrk="1" hangingPunct="1"/>
            <a:r>
              <a:rPr lang="en-US" altLang="en-US" b="1"/>
              <a:t> </a:t>
            </a:r>
            <a:endParaRPr lang="en-US" altLang="en-US"/>
          </a:p>
          <a:p>
            <a:pPr eaLnBrk="1" hangingPunct="1"/>
            <a:r>
              <a:rPr lang="en-US" altLang="en-US"/>
              <a:t>Who are we going to meet?</a:t>
            </a:r>
          </a:p>
          <a:p>
            <a:pPr eaLnBrk="1" hangingPunct="1"/>
            <a:r>
              <a:rPr lang="en-US" altLang="en-US"/>
              <a:t> </a:t>
            </a:r>
          </a:p>
          <a:p>
            <a:pPr eaLnBrk="1" hangingPunct="1"/>
            <a:r>
              <a:rPr lang="en-US" altLang="en-US"/>
              <a:t>The righteous dead who are resurrected.</a:t>
            </a:r>
          </a:p>
          <a:p>
            <a:pPr eaLnBrk="1" hangingPunct="1"/>
            <a:r>
              <a:rPr lang="en-US" altLang="en-US"/>
              <a:t>The righteous dead who have been sleeping in their graves.</a:t>
            </a:r>
          </a:p>
          <a:p>
            <a:pPr eaLnBrk="1" hangingPunct="1"/>
            <a:r>
              <a:rPr lang="en-US" altLang="en-US"/>
              <a:t> </a:t>
            </a:r>
          </a:p>
          <a:p>
            <a:pPr eaLnBrk="1" hangingPunct="1"/>
            <a:r>
              <a:rPr lang="en-US" altLang="en-US"/>
              <a:t>We will be caught up – “with them” in the clouds to meet the Lord in the air.</a:t>
            </a: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886BE223-67A0-67F4-0917-F5B1E0833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AC94C4-9A40-3040-8208-1486F98E4A04}" type="slidenum">
              <a:rPr lang="en-US" altLang="en-US">
                <a:latin typeface="Calibri" panose="020F0502020204030204" pitchFamily="34" charset="0"/>
              </a:rPr>
              <a:pPr/>
              <a:t>39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4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59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3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1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6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4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74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8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2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2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1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7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4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2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9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D94B3-EEDB-D936-890F-E6A60C5D8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DCA8-CB78-3342-026C-A2A203C09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A PURIFYING HOPE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36C20-4AE8-D511-D211-BB3A99F16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9699" y="6059033"/>
            <a:ext cx="6400800" cy="702375"/>
          </a:xfrm>
        </p:spPr>
        <p:txBody>
          <a:bodyPr/>
          <a:lstStyle/>
          <a:p>
            <a:r>
              <a:rPr lang="en-US" dirty="0"/>
              <a:t>BY PASTOR GEORGE PAUL OFORI</a:t>
            </a:r>
          </a:p>
        </p:txBody>
      </p:sp>
    </p:spTree>
    <p:extLst>
      <p:ext uri="{BB962C8B-B14F-4D97-AF65-F5344CB8AC3E}">
        <p14:creationId xmlns:p14="http://schemas.microsoft.com/office/powerpoint/2010/main" val="6659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84131-9825-53F3-A1AE-AAF35B920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4AAA-6AA4-2C0E-CFC4-458D333156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Na </a:t>
            </a:r>
            <a:r>
              <a:rPr lang="en-US" sz="6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obiara</a:t>
            </a: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6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ɔwɔ</a:t>
            </a: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ho </a:t>
            </a:r>
            <a:r>
              <a:rPr lang="en-US" sz="6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anidasoɔ</a:t>
            </a: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no, </a:t>
            </a:r>
            <a:r>
              <a:rPr lang="en-US" sz="6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ɔte</a:t>
            </a: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ho </a:t>
            </a:r>
            <a:r>
              <a:rPr lang="en-US" sz="6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sɛdeɛ</a:t>
            </a: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ɔno</a:t>
            </a: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 </a:t>
            </a:r>
            <a:r>
              <a:rPr lang="en-US" sz="6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teɛ</a:t>
            </a: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32907-1D43-FA8B-7136-4179267C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8529983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Yohane 3:3 - ASWDC</a:t>
            </a:r>
          </a:p>
        </p:txBody>
      </p:sp>
    </p:spTree>
    <p:extLst>
      <p:ext uri="{BB962C8B-B14F-4D97-AF65-F5344CB8AC3E}">
        <p14:creationId xmlns:p14="http://schemas.microsoft.com/office/powerpoint/2010/main" val="20056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It's about the Second Coming. </a:t>
            </a:r>
          </a:p>
          <a:p>
            <a:r>
              <a:rPr lang="en-US" sz="4400" b="1" dirty="0">
                <a:solidFill>
                  <a:schemeClr val="tx1"/>
                </a:solidFill>
              </a:rPr>
              <a:t>We are waiting for His second coming, we are waiting for His appearing. </a:t>
            </a:r>
          </a:p>
          <a:p>
            <a:r>
              <a:rPr lang="en-US" sz="4400" b="1" dirty="0">
                <a:solidFill>
                  <a:schemeClr val="tx1"/>
                </a:solidFill>
              </a:rPr>
              <a:t>And it is this hope that purifies us.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111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80FCE-654A-F883-111C-94F37EA04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6D97E0-AA30-31EE-77E7-77876F75EC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Purification, holiness, righteousness obviously is the expectation of our God, it is what sanctification is. 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It is the progressive decrease of sin and increase of holiness.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BDCEE-1E5C-1EC9-5B62-D0A7BA82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4927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1. Enti, </a:t>
            </a:r>
            <a:r>
              <a:rPr lang="en-US" sz="4800" dirty="0" err="1">
                <a:solidFill>
                  <a:schemeClr val="tx1"/>
                </a:solidFill>
              </a:rPr>
              <a:t>anuanom</a:t>
            </a:r>
            <a:r>
              <a:rPr lang="en-US" sz="4800" dirty="0">
                <a:solidFill>
                  <a:schemeClr val="tx1"/>
                </a:solidFill>
              </a:rPr>
              <a:t>, </a:t>
            </a:r>
            <a:r>
              <a:rPr lang="en-US" sz="4800" dirty="0" err="1">
                <a:solidFill>
                  <a:schemeClr val="tx1"/>
                </a:solidFill>
              </a:rPr>
              <a:t>megyina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Nyankopɔn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mmɔborɔhunu</a:t>
            </a:r>
            <a:r>
              <a:rPr lang="en-US" sz="4800" dirty="0">
                <a:solidFill>
                  <a:schemeClr val="tx1"/>
                </a:solidFill>
              </a:rPr>
              <a:t> so </a:t>
            </a:r>
            <a:r>
              <a:rPr lang="en-US" sz="4800" dirty="0" err="1">
                <a:solidFill>
                  <a:schemeClr val="tx1"/>
                </a:solidFill>
              </a:rPr>
              <a:t>metu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mo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fo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sɛ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momfa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mo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nipadua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nsi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hɔ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sɛ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afɔdeɛ</a:t>
            </a:r>
            <a:r>
              <a:rPr lang="en-US" sz="4800" dirty="0">
                <a:solidFill>
                  <a:schemeClr val="tx1"/>
                </a:solidFill>
              </a:rPr>
              <a:t> a </a:t>
            </a:r>
            <a:r>
              <a:rPr lang="en-US" sz="4800" dirty="0" err="1">
                <a:solidFill>
                  <a:schemeClr val="tx1"/>
                </a:solidFill>
              </a:rPr>
              <a:t>ɛte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aseɛ</a:t>
            </a:r>
            <a:r>
              <a:rPr lang="en-US" sz="4800" dirty="0">
                <a:solidFill>
                  <a:schemeClr val="tx1"/>
                </a:solidFill>
              </a:rPr>
              <a:t>, a </a:t>
            </a:r>
            <a:r>
              <a:rPr lang="en-US" sz="4800" dirty="0" err="1">
                <a:solidFill>
                  <a:schemeClr val="tx1"/>
                </a:solidFill>
              </a:rPr>
              <a:t>ɛyɛ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kronkron</a:t>
            </a:r>
            <a:r>
              <a:rPr lang="en-US" sz="4800" dirty="0">
                <a:solidFill>
                  <a:schemeClr val="tx1"/>
                </a:solidFill>
              </a:rPr>
              <a:t> a </a:t>
            </a:r>
            <a:r>
              <a:rPr lang="en-US" sz="4800" dirty="0" err="1">
                <a:solidFill>
                  <a:schemeClr val="tx1"/>
                </a:solidFill>
              </a:rPr>
              <a:t>ɛsɔ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Nyankopɔn</a:t>
            </a:r>
            <a:r>
              <a:rPr lang="en-US" sz="4800" dirty="0">
                <a:solidFill>
                  <a:schemeClr val="tx1"/>
                </a:solidFill>
              </a:rPr>
              <a:t> ani, a </a:t>
            </a:r>
            <a:r>
              <a:rPr lang="en-US" sz="4800" dirty="0" err="1">
                <a:solidFill>
                  <a:schemeClr val="tx1"/>
                </a:solidFill>
              </a:rPr>
              <a:t>ɛne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mo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nyamesom</a:t>
            </a:r>
            <a:r>
              <a:rPr lang="en-US" sz="4800" dirty="0">
                <a:solidFill>
                  <a:schemeClr val="tx1"/>
                </a:solidFill>
              </a:rPr>
              <a:t> a </a:t>
            </a:r>
            <a:r>
              <a:rPr lang="en-US" sz="4800" dirty="0" err="1">
                <a:solidFill>
                  <a:schemeClr val="tx1"/>
                </a:solidFill>
              </a:rPr>
              <a:t>adwene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wɔ</a:t>
            </a:r>
            <a:r>
              <a:rPr lang="en-US" sz="4800" dirty="0">
                <a:solidFill>
                  <a:schemeClr val="tx1"/>
                </a:solidFill>
              </a:rPr>
              <a:t> mu no.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tx1"/>
                </a:solidFill>
              </a:rPr>
              <a:t>Romafoɔ</a:t>
            </a:r>
            <a:r>
              <a:rPr lang="en-US" sz="5400" b="1" dirty="0">
                <a:solidFill>
                  <a:schemeClr val="tx1"/>
                </a:solidFill>
              </a:rPr>
              <a:t> 12:1 - ASWDC</a:t>
            </a:r>
          </a:p>
        </p:txBody>
      </p:sp>
    </p:spTree>
    <p:extLst>
      <p:ext uri="{BB962C8B-B14F-4D97-AF65-F5344CB8AC3E}">
        <p14:creationId xmlns:p14="http://schemas.microsoft.com/office/powerpoint/2010/main" val="39164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1. </a:t>
            </a:r>
            <a:r>
              <a:rPr lang="en-US" sz="4800" dirty="0" err="1">
                <a:solidFill>
                  <a:schemeClr val="tx1"/>
                </a:solidFill>
              </a:rPr>
              <a:t>Afei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sɛ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yɛwɔ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saa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bɔhyɛ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yi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nti</a:t>
            </a:r>
            <a:r>
              <a:rPr lang="en-US" sz="4800" dirty="0">
                <a:solidFill>
                  <a:schemeClr val="tx1"/>
                </a:solidFill>
              </a:rPr>
              <a:t>, </a:t>
            </a:r>
            <a:r>
              <a:rPr lang="en-US" sz="4800" dirty="0" err="1">
                <a:solidFill>
                  <a:schemeClr val="tx1"/>
                </a:solidFill>
              </a:rPr>
              <a:t>adɔfoɔ</a:t>
            </a:r>
            <a:r>
              <a:rPr lang="en-US" sz="4800" dirty="0">
                <a:solidFill>
                  <a:schemeClr val="tx1"/>
                </a:solidFill>
              </a:rPr>
              <a:t>, momma </a:t>
            </a:r>
            <a:r>
              <a:rPr lang="en-US" sz="4800" dirty="0" err="1">
                <a:solidFill>
                  <a:schemeClr val="tx1"/>
                </a:solidFill>
              </a:rPr>
              <a:t>yɛnhohoro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yɛn</a:t>
            </a:r>
            <a:r>
              <a:rPr lang="en-US" sz="4800" dirty="0">
                <a:solidFill>
                  <a:schemeClr val="tx1"/>
                </a:solidFill>
              </a:rPr>
              <a:t> ho </a:t>
            </a:r>
            <a:r>
              <a:rPr lang="en-US" sz="4800" dirty="0" err="1">
                <a:solidFill>
                  <a:schemeClr val="tx1"/>
                </a:solidFill>
              </a:rPr>
              <a:t>mfiri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honam</a:t>
            </a:r>
            <a:r>
              <a:rPr lang="en-US" sz="4800" dirty="0">
                <a:solidFill>
                  <a:schemeClr val="tx1"/>
                </a:solidFill>
              </a:rPr>
              <a:t> ne </a:t>
            </a:r>
            <a:r>
              <a:rPr lang="en-US" sz="4800" dirty="0" err="1">
                <a:solidFill>
                  <a:schemeClr val="tx1"/>
                </a:solidFill>
              </a:rPr>
              <a:t>honhom</a:t>
            </a:r>
            <a:r>
              <a:rPr lang="en-US" sz="4800" dirty="0">
                <a:solidFill>
                  <a:schemeClr val="tx1"/>
                </a:solidFill>
              </a:rPr>
              <a:t> mu fi </a:t>
            </a:r>
            <a:r>
              <a:rPr lang="en-US" sz="4800" dirty="0" err="1">
                <a:solidFill>
                  <a:schemeClr val="tx1"/>
                </a:solidFill>
              </a:rPr>
              <a:t>nyinaa</a:t>
            </a:r>
            <a:r>
              <a:rPr lang="en-US" sz="4800" dirty="0">
                <a:solidFill>
                  <a:schemeClr val="tx1"/>
                </a:solidFill>
              </a:rPr>
              <a:t> ho, </a:t>
            </a:r>
            <a:r>
              <a:rPr lang="en-US" sz="4800" dirty="0" err="1">
                <a:solidFill>
                  <a:schemeClr val="tx1"/>
                </a:solidFill>
              </a:rPr>
              <a:t>na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yɛawie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yɛn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ahoteɛ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Onyankopɔn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suro</a:t>
            </a:r>
            <a:r>
              <a:rPr lang="en-US" sz="4800" dirty="0">
                <a:solidFill>
                  <a:schemeClr val="tx1"/>
                </a:solidFill>
              </a:rPr>
              <a:t> mu.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2 </a:t>
            </a:r>
            <a:r>
              <a:rPr lang="en-US" sz="6000" dirty="0" err="1">
                <a:solidFill>
                  <a:schemeClr val="tx1"/>
                </a:solidFill>
              </a:rPr>
              <a:t>Korintofoɔ</a:t>
            </a:r>
            <a:r>
              <a:rPr lang="en-US" sz="6000" dirty="0">
                <a:solidFill>
                  <a:schemeClr val="tx1"/>
                </a:solidFill>
              </a:rPr>
              <a:t> 7:1 - ASWDC</a:t>
            </a:r>
          </a:p>
        </p:txBody>
      </p:sp>
    </p:spTree>
    <p:extLst>
      <p:ext uri="{BB962C8B-B14F-4D97-AF65-F5344CB8AC3E}">
        <p14:creationId xmlns:p14="http://schemas.microsoft.com/office/powerpoint/2010/main" val="27046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12800" y="1288850"/>
            <a:ext cx="10566400" cy="41148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“Let us draw near to God with a sincere heart, in full assurance of faith, having our hearts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sprinkled clean from an evil conscience and our bodies washed with pure water." </a:t>
            </a:r>
            <a:r>
              <a:rPr lang="en-US" sz="3600" b="1" i="1" dirty="0">
                <a:solidFill>
                  <a:schemeClr val="tx1"/>
                </a:solidFill>
              </a:rPr>
              <a:t>Hebrews 10:22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800" y="145850"/>
            <a:ext cx="10566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804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AC21E-59BF-41D8-68CB-9AD95DCDE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F5477F-F1A4-1C21-A02D-8ECC8153AE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288850"/>
            <a:ext cx="10566400" cy="41148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We are called to holiness. </a:t>
            </a:r>
          </a:p>
          <a:p>
            <a:r>
              <a:rPr lang="en-US" sz="5400" b="1" dirty="0">
                <a:solidFill>
                  <a:schemeClr val="tx1"/>
                </a:solidFill>
              </a:rPr>
              <a:t>We are to be separated from sin unto righteousness.</a:t>
            </a:r>
            <a:endParaRPr lang="en-US" sz="54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266938-7A71-1099-7C1E-ACDC3807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45850"/>
            <a:ext cx="10566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900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62077" y="2072148"/>
            <a:ext cx="10566400" cy="4114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"Everything else in life can wait, but the search for God cannot wait."</a:t>
            </a:r>
          </a:p>
          <a:p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800" y="274638"/>
            <a:ext cx="9351617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HARRISON SUMMED HIS SPIRITUAL MATTERS IN THIS WAY</a:t>
            </a:r>
          </a:p>
        </p:txBody>
      </p:sp>
    </p:spTree>
    <p:extLst>
      <p:ext uri="{BB962C8B-B14F-4D97-AF65-F5344CB8AC3E}">
        <p14:creationId xmlns:p14="http://schemas.microsoft.com/office/powerpoint/2010/main" val="73434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21252" y="2425147"/>
            <a:ext cx="10566400" cy="381993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We know that Jesus will come back again.</a:t>
            </a:r>
          </a:p>
          <a:p>
            <a:r>
              <a:rPr lang="en-US" sz="4000" dirty="0">
                <a:solidFill>
                  <a:schemeClr val="tx1"/>
                </a:solidFill>
              </a:rPr>
              <a:t>We know that we will see him as he is.</a:t>
            </a:r>
          </a:p>
          <a:p>
            <a:r>
              <a:rPr lang="en-US" sz="4000" dirty="0">
                <a:solidFill>
                  <a:schemeClr val="tx1"/>
                </a:solidFill>
              </a:rPr>
              <a:t>When we see him, we will be like him.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800" y="274638"/>
            <a:ext cx="8728765" cy="11430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THE REASONS FOR US TO BE HOLY</a:t>
            </a:r>
          </a:p>
        </p:txBody>
      </p:sp>
    </p:spTree>
    <p:extLst>
      <p:ext uri="{BB962C8B-B14F-4D97-AF65-F5344CB8AC3E}">
        <p14:creationId xmlns:p14="http://schemas.microsoft.com/office/powerpoint/2010/main" val="198803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47757" y="2077279"/>
            <a:ext cx="10566400" cy="41148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We need to make our body a living sacrifice for His soon coming: </a:t>
            </a:r>
            <a:r>
              <a:rPr lang="en-US" sz="4800" b="1" i="1" dirty="0">
                <a:solidFill>
                  <a:schemeClr val="tx1"/>
                </a:solidFill>
              </a:rPr>
              <a:t>Romans 12:1.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800" y="274638"/>
            <a:ext cx="7933635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WE KNOW THAT JESUS WILL COME BACK AGAIN.</a:t>
            </a:r>
          </a:p>
        </p:txBody>
      </p:sp>
    </p:spTree>
    <p:extLst>
      <p:ext uri="{BB962C8B-B14F-4D97-AF65-F5344CB8AC3E}">
        <p14:creationId xmlns:p14="http://schemas.microsoft.com/office/powerpoint/2010/main" val="104752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533400" indent="-533400">
              <a:buFontTx/>
              <a:buAutoNum type="arabicPeriod"/>
            </a:pPr>
            <a:r>
              <a:rPr lang="en-GB" altLang="en-US" sz="3200" b="1" dirty="0">
                <a:latin typeface="Gyasi Aggrey" pitchFamily="2" charset="0"/>
              </a:rPr>
              <a:t>Y</a:t>
            </a:r>
            <a:r>
              <a:rPr lang="el-GR" altLang="en-US" sz="3200" b="1" dirty="0">
                <a:latin typeface="Gyasi Aggrey" pitchFamily="2" charset="0"/>
              </a:rPr>
              <a:t>ε</a:t>
            </a:r>
            <a:r>
              <a:rPr lang="en-GB" altLang="en-US" sz="3200" b="1" dirty="0">
                <a:latin typeface="Gyasi Aggrey" pitchFamily="2" charset="0"/>
              </a:rPr>
              <a:t>n </a:t>
            </a:r>
            <a:r>
              <a:rPr lang="en-GB" altLang="en-US" sz="3200" b="1" dirty="0" err="1">
                <a:latin typeface="Gyasi Aggrey" pitchFamily="2" charset="0"/>
              </a:rPr>
              <a:t>Aw’rade</a:t>
            </a:r>
            <a:r>
              <a:rPr lang="en-GB" altLang="en-US" sz="3200" b="1" dirty="0">
                <a:latin typeface="Gyasi Aggrey" pitchFamily="2" charset="0"/>
              </a:rPr>
              <a:t> d</a:t>
            </a:r>
            <a:r>
              <a:rPr lang="he-IL" altLang="en-US" sz="3200" b="1" dirty="0">
                <a:latin typeface="Gyasi Aggrey" pitchFamily="2" charset="0"/>
              </a:rPr>
              <a:t>כ</a:t>
            </a:r>
            <a:r>
              <a:rPr lang="en-GB" altLang="en-US" sz="3200" b="1" dirty="0" err="1">
                <a:latin typeface="Gyasi Aggrey" pitchFamily="2" charset="0"/>
              </a:rPr>
              <a:t>fo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dom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nwanwa</a:t>
            </a:r>
            <a:r>
              <a:rPr lang="en-GB" altLang="en-US" sz="3200" b="1" dirty="0">
                <a:latin typeface="Gyasi Aggrey" pitchFamily="2" charset="0"/>
              </a:rPr>
              <a:t>,</a:t>
            </a:r>
          </a:p>
          <a:p>
            <a:pPr marL="533400" indent="-533400">
              <a:buFontTx/>
              <a:buNone/>
            </a:pPr>
            <a:r>
              <a:rPr lang="he-IL" altLang="en-US" sz="3200" b="1" dirty="0">
                <a:latin typeface="Gyasi Aggrey" pitchFamily="2" charset="0"/>
              </a:rPr>
              <a:t>כ</a:t>
            </a:r>
            <a:r>
              <a:rPr lang="en-GB" altLang="en-US" sz="3200" b="1" dirty="0" err="1">
                <a:latin typeface="Gyasi Aggrey" pitchFamily="2" charset="0"/>
              </a:rPr>
              <a:t>dom</a:t>
            </a:r>
            <a:r>
              <a:rPr lang="en-GB" altLang="en-US" sz="3200" b="1" dirty="0">
                <a:latin typeface="Gyasi Aggrey" pitchFamily="2" charset="0"/>
              </a:rPr>
              <a:t> a </a:t>
            </a:r>
            <a:r>
              <a:rPr lang="el-GR" altLang="en-US" sz="3200" b="1" dirty="0">
                <a:latin typeface="Gyasi Aggrey" pitchFamily="2" charset="0"/>
              </a:rPr>
              <a:t>ε</a:t>
            </a:r>
            <a:r>
              <a:rPr lang="en-GB" altLang="en-US" sz="3200" b="1" dirty="0" err="1">
                <a:latin typeface="Gyasi Aggrey" pitchFamily="2" charset="0"/>
              </a:rPr>
              <a:t>b’ro</a:t>
            </a:r>
            <a:r>
              <a:rPr lang="en-GB" altLang="en-US" sz="3200" b="1" dirty="0">
                <a:latin typeface="Gyasi Aggrey" pitchFamily="2" charset="0"/>
              </a:rPr>
              <a:t> y</a:t>
            </a:r>
            <a:r>
              <a:rPr lang="el-GR" altLang="en-US" sz="3200" b="1" dirty="0">
                <a:latin typeface="Gyasi Aggrey" pitchFamily="2" charset="0"/>
              </a:rPr>
              <a:t>ε</a:t>
            </a:r>
            <a:r>
              <a:rPr lang="en-GB" altLang="en-US" sz="3200" b="1" dirty="0">
                <a:latin typeface="Gyasi Aggrey" pitchFamily="2" charset="0"/>
              </a:rPr>
              <a:t>n b</a:t>
            </a:r>
            <a:r>
              <a:rPr lang="he-IL" altLang="en-US" sz="3200" b="1" dirty="0">
                <a:latin typeface="Gyasi Aggrey" pitchFamily="2" charset="0"/>
              </a:rPr>
              <a:t>כ</a:t>
            </a:r>
            <a:r>
              <a:rPr lang="en-GB" altLang="en-US" sz="3200" b="1" dirty="0">
                <a:latin typeface="Gyasi Aggrey" pitchFamily="2" charset="0"/>
              </a:rPr>
              <a:t>ne so,</a:t>
            </a:r>
          </a:p>
          <a:p>
            <a:pPr marL="533400" indent="-533400">
              <a:buFontTx/>
              <a:buNone/>
            </a:pPr>
            <a:r>
              <a:rPr lang="en-GB" altLang="en-US" sz="3200" b="1" dirty="0">
                <a:latin typeface="Gyasi Aggrey" pitchFamily="2" charset="0"/>
              </a:rPr>
              <a:t>A </a:t>
            </a:r>
            <a:r>
              <a:rPr lang="en-GB" altLang="en-US" sz="3200" b="1" dirty="0" err="1">
                <a:latin typeface="Gyasi Aggrey" pitchFamily="2" charset="0"/>
              </a:rPr>
              <a:t>wohwie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guu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Kalbre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bep</a:t>
            </a:r>
            <a:r>
              <a:rPr lang="he-IL" altLang="en-US" sz="3200" b="1" dirty="0">
                <a:latin typeface="Gyasi Aggrey" pitchFamily="2" charset="0"/>
              </a:rPr>
              <a:t>כ</a:t>
            </a:r>
            <a:r>
              <a:rPr lang="en-GB" altLang="en-US" sz="3200" b="1" dirty="0">
                <a:latin typeface="Gyasi Aggrey" pitchFamily="2" charset="0"/>
              </a:rPr>
              <a:t> so</a:t>
            </a:r>
          </a:p>
          <a:p>
            <a:pPr marL="533400" indent="-533400">
              <a:buFontTx/>
              <a:buNone/>
            </a:pPr>
            <a:r>
              <a:rPr lang="en-GB" altLang="en-US" sz="3200" b="1" dirty="0">
                <a:latin typeface="Gyasi Aggrey" pitchFamily="2" charset="0"/>
              </a:rPr>
              <a:t>‘H</a:t>
            </a:r>
            <a:r>
              <a:rPr lang="he-IL" altLang="en-US" sz="3200" b="1" dirty="0">
                <a:latin typeface="Gyasi Aggrey" pitchFamily="2" charset="0"/>
              </a:rPr>
              <a:t>כ</a:t>
            </a:r>
            <a:r>
              <a:rPr lang="en-GB" altLang="en-US" sz="3200" b="1" dirty="0" err="1">
                <a:latin typeface="Gyasi Aggrey" pitchFamily="2" charset="0"/>
              </a:rPr>
              <a:t>na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wohwiee</a:t>
            </a:r>
            <a:r>
              <a:rPr lang="en-GB" altLang="en-US" sz="3200" b="1" dirty="0">
                <a:latin typeface="Gyasi Aggrey" pitchFamily="2" charset="0"/>
              </a:rPr>
              <a:t> ‘</a:t>
            </a:r>
            <a:r>
              <a:rPr lang="en-GB" altLang="en-US" sz="3200" b="1" dirty="0" err="1">
                <a:latin typeface="Gyasi Aggrey" pitchFamily="2" charset="0"/>
              </a:rPr>
              <a:t>Guammaa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mogya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gui</a:t>
            </a:r>
            <a:r>
              <a:rPr lang="en-GB" altLang="en-US" sz="3200" b="1" dirty="0">
                <a:latin typeface="Gyasi Aggrey" pitchFamily="2" charset="0"/>
              </a:rPr>
              <a:t>.</a:t>
            </a:r>
          </a:p>
          <a:p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>
              <a:buFontTx/>
              <a:buAutoNum type="arabicPeriod"/>
            </a:pPr>
            <a:r>
              <a:rPr lang="en-GB" altLang="en-US" sz="3200" b="1" dirty="0"/>
              <a:t>Marvellous grace of our loving Lord.</a:t>
            </a:r>
          </a:p>
          <a:p>
            <a:pPr marL="533400" indent="-533400">
              <a:buFontTx/>
              <a:buNone/>
            </a:pPr>
            <a:r>
              <a:rPr lang="en-GB" altLang="en-US" sz="3200" b="1" dirty="0"/>
              <a:t>Grace that exceeds our sin and our guilt!</a:t>
            </a:r>
          </a:p>
          <a:p>
            <a:pPr marL="533400" indent="-533400">
              <a:buFontTx/>
              <a:buNone/>
            </a:pPr>
            <a:r>
              <a:rPr lang="en-GB" altLang="en-US" sz="3200" b="1" dirty="0"/>
              <a:t>Yonder on Calvary's mount outpoured</a:t>
            </a:r>
          </a:p>
          <a:p>
            <a:pPr marL="533400" indent="-533400">
              <a:buFontTx/>
              <a:buNone/>
            </a:pPr>
            <a:r>
              <a:rPr lang="en-GB" altLang="en-US" sz="3200" b="1" dirty="0"/>
              <a:t>There where the blood of the Lamb was spilt.</a:t>
            </a:r>
            <a:r>
              <a:rPr lang="en-GB" altLang="en-US" sz="3200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altLang="en-US" dirty="0" err="1"/>
              <a:t>SDAH</a:t>
            </a:r>
            <a:r>
              <a:rPr lang="en-GB" altLang="en-US" dirty="0"/>
              <a:t> 109-MARVELOUS GRACE</a:t>
            </a:r>
            <a:br>
              <a:rPr lang="en-GB" altLang="en-US" dirty="0"/>
            </a:br>
            <a:r>
              <a:rPr lang="en-GB" altLang="en-US" u="sng" dirty="0"/>
              <a:t>ENGLISH</a:t>
            </a:r>
            <a:r>
              <a:rPr lang="en-GB" altLang="en-US" dirty="0"/>
              <a:t>					</a:t>
            </a:r>
            <a:r>
              <a:rPr lang="en-GB" altLang="en-US" u="sng" dirty="0"/>
              <a:t>TWI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2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E03E26-3966-D180-2D55-32F4CF237D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1. Enti, </a:t>
            </a:r>
            <a:r>
              <a:rPr lang="en-GB" sz="4400" dirty="0" err="1">
                <a:solidFill>
                  <a:schemeClr val="tx1"/>
                </a:solidFill>
              </a:rPr>
              <a:t>anuanom</a:t>
            </a:r>
            <a:r>
              <a:rPr lang="en-GB" sz="4400" dirty="0">
                <a:solidFill>
                  <a:schemeClr val="tx1"/>
                </a:solidFill>
              </a:rPr>
              <a:t>, </a:t>
            </a:r>
            <a:r>
              <a:rPr lang="en-GB" sz="4400" dirty="0" err="1">
                <a:solidFill>
                  <a:schemeClr val="tx1"/>
                </a:solidFill>
              </a:rPr>
              <a:t>megyina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Nyankopɔn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mmɔborɔhunu</a:t>
            </a:r>
            <a:r>
              <a:rPr lang="en-GB" sz="4400" dirty="0">
                <a:solidFill>
                  <a:schemeClr val="tx1"/>
                </a:solidFill>
              </a:rPr>
              <a:t> so </a:t>
            </a:r>
            <a:r>
              <a:rPr lang="en-GB" sz="4400" dirty="0" err="1">
                <a:solidFill>
                  <a:schemeClr val="tx1"/>
                </a:solidFill>
              </a:rPr>
              <a:t>metu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mo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fo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sɛ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momfa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mo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nipadua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nsi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hɔ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sɛ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afɔdeɛ</a:t>
            </a:r>
            <a:r>
              <a:rPr lang="en-GB" sz="4400" dirty="0">
                <a:solidFill>
                  <a:schemeClr val="tx1"/>
                </a:solidFill>
              </a:rPr>
              <a:t> a </a:t>
            </a:r>
            <a:r>
              <a:rPr lang="en-GB" sz="4400" dirty="0" err="1">
                <a:solidFill>
                  <a:schemeClr val="tx1"/>
                </a:solidFill>
              </a:rPr>
              <a:t>ɛte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aseɛ</a:t>
            </a:r>
            <a:r>
              <a:rPr lang="en-GB" sz="4400" dirty="0">
                <a:solidFill>
                  <a:schemeClr val="tx1"/>
                </a:solidFill>
              </a:rPr>
              <a:t>, a </a:t>
            </a:r>
            <a:r>
              <a:rPr lang="en-GB" sz="4400" dirty="0" err="1">
                <a:solidFill>
                  <a:schemeClr val="tx1"/>
                </a:solidFill>
              </a:rPr>
              <a:t>ɛyɛ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kronkron</a:t>
            </a:r>
            <a:r>
              <a:rPr lang="en-GB" sz="4400" dirty="0">
                <a:solidFill>
                  <a:schemeClr val="tx1"/>
                </a:solidFill>
              </a:rPr>
              <a:t> a </a:t>
            </a:r>
            <a:r>
              <a:rPr lang="en-GB" sz="4400" dirty="0" err="1">
                <a:solidFill>
                  <a:schemeClr val="tx1"/>
                </a:solidFill>
              </a:rPr>
              <a:t>ɛsɔ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Nyankopɔn</a:t>
            </a:r>
            <a:r>
              <a:rPr lang="en-GB" sz="4400" dirty="0">
                <a:solidFill>
                  <a:schemeClr val="tx1"/>
                </a:solidFill>
              </a:rPr>
              <a:t> ani, a </a:t>
            </a:r>
            <a:r>
              <a:rPr lang="en-GB" sz="4400" dirty="0" err="1">
                <a:solidFill>
                  <a:schemeClr val="tx1"/>
                </a:solidFill>
              </a:rPr>
              <a:t>ɛne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mo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nyamesom</a:t>
            </a:r>
            <a:r>
              <a:rPr lang="en-GB" sz="4400" dirty="0">
                <a:solidFill>
                  <a:schemeClr val="tx1"/>
                </a:solidFill>
              </a:rPr>
              <a:t> a </a:t>
            </a:r>
            <a:r>
              <a:rPr lang="en-GB" sz="4400" dirty="0" err="1">
                <a:solidFill>
                  <a:schemeClr val="tx1"/>
                </a:solidFill>
              </a:rPr>
              <a:t>adwene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wɔ</a:t>
            </a:r>
            <a:r>
              <a:rPr lang="en-GB" sz="4400" dirty="0">
                <a:solidFill>
                  <a:schemeClr val="tx1"/>
                </a:solidFill>
              </a:rPr>
              <a:t> mu no. </a:t>
            </a:r>
            <a:endParaRPr lang="en-GH" sz="4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1DBC70-CF72-AEAD-0CE6-287C4EFD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Romafoɔ</a:t>
            </a:r>
            <a:r>
              <a:rPr lang="en-GB" sz="5400" dirty="0">
                <a:solidFill>
                  <a:schemeClr val="tx1"/>
                </a:solidFill>
              </a:rPr>
              <a:t> 12:1 - ASWDC</a:t>
            </a:r>
            <a:endParaRPr lang="en-GH" sz="5400" dirty="0"/>
          </a:p>
        </p:txBody>
      </p:sp>
    </p:spTree>
    <p:extLst>
      <p:ext uri="{BB962C8B-B14F-4D97-AF65-F5344CB8AC3E}">
        <p14:creationId xmlns:p14="http://schemas.microsoft.com/office/powerpoint/2010/main" val="386401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C5E74-34EE-96BF-97B1-113C5916C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532FD9-07EC-11AA-ABFD-15D16D205E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We need to always think about how we can fear Him as God and live for Him.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69B80-0D78-C45E-8864-E42F67D0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813241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WE KNOW THAT JESUS WILL COME BACK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CCB261-2E1C-CA6B-26E3-F399F5506A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23. Mo a </a:t>
            </a:r>
            <a:r>
              <a:rPr lang="en-GB" sz="4400" dirty="0" err="1">
                <a:solidFill>
                  <a:schemeClr val="tx1"/>
                </a:solidFill>
              </a:rPr>
              <a:t>mosuro</a:t>
            </a:r>
            <a:r>
              <a:rPr lang="en-GB" sz="4400" dirty="0">
                <a:solidFill>
                  <a:schemeClr val="tx1"/>
                </a:solidFill>
              </a:rPr>
              <a:t> AWURADE, </a:t>
            </a:r>
            <a:r>
              <a:rPr lang="en-GB" sz="4400" dirty="0" err="1">
                <a:solidFill>
                  <a:schemeClr val="tx1"/>
                </a:solidFill>
              </a:rPr>
              <a:t>monyi</a:t>
            </a:r>
            <a:r>
              <a:rPr lang="en-GB" sz="4400" dirty="0">
                <a:solidFill>
                  <a:schemeClr val="tx1"/>
                </a:solidFill>
              </a:rPr>
              <a:t> no </a:t>
            </a:r>
            <a:r>
              <a:rPr lang="en-GB" sz="4400" dirty="0" err="1">
                <a:solidFill>
                  <a:schemeClr val="tx1"/>
                </a:solidFill>
              </a:rPr>
              <a:t>ayɛ</a:t>
            </a:r>
            <a:r>
              <a:rPr lang="en-GB" sz="4400" dirty="0">
                <a:solidFill>
                  <a:schemeClr val="tx1"/>
                </a:solidFill>
              </a:rPr>
              <a:t>. Yakob </a:t>
            </a:r>
            <a:r>
              <a:rPr lang="en-GB" sz="4400" dirty="0" err="1">
                <a:solidFill>
                  <a:schemeClr val="tx1"/>
                </a:solidFill>
              </a:rPr>
              <a:t>asefoɔ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nyinaa</a:t>
            </a:r>
            <a:r>
              <a:rPr lang="en-GB" sz="4400" dirty="0">
                <a:solidFill>
                  <a:schemeClr val="tx1"/>
                </a:solidFill>
              </a:rPr>
              <a:t>, </a:t>
            </a:r>
            <a:r>
              <a:rPr lang="en-GB" sz="4400" dirty="0" err="1">
                <a:solidFill>
                  <a:schemeClr val="tx1"/>
                </a:solidFill>
              </a:rPr>
              <a:t>monhyɛ</a:t>
            </a:r>
            <a:r>
              <a:rPr lang="en-GB" sz="4400" dirty="0">
                <a:solidFill>
                  <a:schemeClr val="tx1"/>
                </a:solidFill>
              </a:rPr>
              <a:t> no </a:t>
            </a:r>
            <a:r>
              <a:rPr lang="en-GB" sz="4400" dirty="0" err="1">
                <a:solidFill>
                  <a:schemeClr val="tx1"/>
                </a:solidFill>
              </a:rPr>
              <a:t>animuonyam</a:t>
            </a:r>
            <a:r>
              <a:rPr lang="en-GB" sz="4400" dirty="0">
                <a:solidFill>
                  <a:schemeClr val="tx1"/>
                </a:solidFill>
              </a:rPr>
              <a:t>, </a:t>
            </a:r>
            <a:r>
              <a:rPr lang="en-GB" sz="4400" dirty="0" err="1">
                <a:solidFill>
                  <a:schemeClr val="tx1"/>
                </a:solidFill>
              </a:rPr>
              <a:t>na</a:t>
            </a:r>
            <a:r>
              <a:rPr lang="en-GB" sz="4400" dirty="0">
                <a:solidFill>
                  <a:schemeClr val="tx1"/>
                </a:solidFill>
              </a:rPr>
              <a:t> Israel </a:t>
            </a:r>
            <a:r>
              <a:rPr lang="en-GB" sz="4400" dirty="0" err="1">
                <a:solidFill>
                  <a:schemeClr val="tx1"/>
                </a:solidFill>
              </a:rPr>
              <a:t>asefoɔ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nyinaa</a:t>
            </a:r>
            <a:r>
              <a:rPr lang="en-GB" sz="4400" dirty="0">
                <a:solidFill>
                  <a:schemeClr val="tx1"/>
                </a:solidFill>
              </a:rPr>
              <a:t>, </a:t>
            </a:r>
            <a:r>
              <a:rPr lang="en-GB" sz="4400" dirty="0" err="1">
                <a:solidFill>
                  <a:schemeClr val="tx1"/>
                </a:solidFill>
              </a:rPr>
              <a:t>momfɛre</a:t>
            </a:r>
            <a:r>
              <a:rPr lang="en-GB" sz="4400" dirty="0">
                <a:solidFill>
                  <a:schemeClr val="tx1"/>
                </a:solidFill>
              </a:rPr>
              <a:t> no. </a:t>
            </a:r>
            <a:endParaRPr lang="en-GH" sz="4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CBA7EF-5800-9C79-9B9D-2F68EF6B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 err="1">
                <a:solidFill>
                  <a:schemeClr val="tx1"/>
                </a:solidFill>
              </a:rPr>
              <a:t>Nnwom</a:t>
            </a:r>
            <a:r>
              <a:rPr lang="en-GB" sz="6000" b="1" dirty="0">
                <a:solidFill>
                  <a:schemeClr val="tx1"/>
                </a:solidFill>
              </a:rPr>
              <a:t> 22:23 - ASWDC</a:t>
            </a:r>
            <a:endParaRPr lang="en-GH" sz="6000" b="1" dirty="0"/>
          </a:p>
        </p:txBody>
      </p:sp>
    </p:spTree>
    <p:extLst>
      <p:ext uri="{BB962C8B-B14F-4D97-AF65-F5344CB8AC3E}">
        <p14:creationId xmlns:p14="http://schemas.microsoft.com/office/powerpoint/2010/main" val="17529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CE01F-2F09-A00D-902E-6B17934E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24D424-55C7-C4FD-0A3E-C0564FA8B1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6782" y="2468562"/>
            <a:ext cx="10566400" cy="41148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Though 20 centuries have come and gone, we look with eager eyes for the day when the Lord himself will return from heaven to receive us to himself.</a:t>
            </a:r>
          </a:p>
          <a:p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1B8AB9-445D-6EE5-0A7D-C23D7F55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9232348" cy="1143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WE KNOW THAT JESUS WILL COME BACK AGAIN.</a:t>
            </a:r>
          </a:p>
        </p:txBody>
      </p:sp>
    </p:spTree>
    <p:extLst>
      <p:ext uri="{BB962C8B-B14F-4D97-AF65-F5344CB8AC3E}">
        <p14:creationId xmlns:p14="http://schemas.microsoft.com/office/powerpoint/2010/main" val="8436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1" descr="H-08-043b-HD.jpg">
            <a:extLst>
              <a:ext uri="{FF2B5EF4-FFF2-40B4-BE49-F238E27FC236}">
                <a16:creationId xmlns:a16="http://schemas.microsoft.com/office/drawing/2014/main" id="{48FF3A93-974E-237F-E697-82729D0B382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136E8A-0070-469B-1CCD-2414CD4F87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tx1"/>
                </a:solidFill>
              </a:rPr>
              <a:t>12. </a:t>
            </a:r>
            <a:r>
              <a:rPr lang="en-GB" sz="4800" dirty="0" err="1">
                <a:solidFill>
                  <a:schemeClr val="tx1"/>
                </a:solidFill>
              </a:rPr>
              <a:t>Hwɛ</a:t>
            </a:r>
            <a:r>
              <a:rPr lang="en-GB" sz="4800" dirty="0">
                <a:solidFill>
                  <a:schemeClr val="tx1"/>
                </a:solidFill>
              </a:rPr>
              <a:t>, </a:t>
            </a:r>
            <a:r>
              <a:rPr lang="en-GB" sz="4800" dirty="0" err="1">
                <a:solidFill>
                  <a:schemeClr val="tx1"/>
                </a:solidFill>
              </a:rPr>
              <a:t>mereba</a:t>
            </a:r>
            <a:r>
              <a:rPr lang="en-GB" sz="4800" dirty="0">
                <a:solidFill>
                  <a:schemeClr val="tx1"/>
                </a:solidFill>
              </a:rPr>
              <a:t> </a:t>
            </a:r>
            <a:r>
              <a:rPr lang="en-GB" sz="4800" dirty="0" err="1">
                <a:solidFill>
                  <a:schemeClr val="tx1"/>
                </a:solidFill>
              </a:rPr>
              <a:t>ntɛm</a:t>
            </a:r>
            <a:r>
              <a:rPr lang="en-GB" sz="4800" dirty="0">
                <a:solidFill>
                  <a:schemeClr val="tx1"/>
                </a:solidFill>
              </a:rPr>
              <a:t>, </a:t>
            </a:r>
            <a:r>
              <a:rPr lang="en-GB" sz="4800" dirty="0" err="1">
                <a:solidFill>
                  <a:schemeClr val="tx1"/>
                </a:solidFill>
              </a:rPr>
              <a:t>na</a:t>
            </a:r>
            <a:r>
              <a:rPr lang="en-GB" sz="4800" dirty="0">
                <a:solidFill>
                  <a:schemeClr val="tx1"/>
                </a:solidFill>
              </a:rPr>
              <a:t> </a:t>
            </a:r>
            <a:r>
              <a:rPr lang="en-GB" sz="4800" dirty="0" err="1">
                <a:solidFill>
                  <a:schemeClr val="tx1"/>
                </a:solidFill>
              </a:rPr>
              <a:t>mekura</a:t>
            </a:r>
            <a:r>
              <a:rPr lang="en-GB" sz="4800" dirty="0">
                <a:solidFill>
                  <a:schemeClr val="tx1"/>
                </a:solidFill>
              </a:rPr>
              <a:t> </a:t>
            </a:r>
            <a:r>
              <a:rPr lang="en-GB" sz="4800" dirty="0" err="1">
                <a:solidFill>
                  <a:schemeClr val="tx1"/>
                </a:solidFill>
              </a:rPr>
              <a:t>m’akatua</a:t>
            </a:r>
            <a:r>
              <a:rPr lang="en-GB" sz="4800" dirty="0">
                <a:solidFill>
                  <a:schemeClr val="tx1"/>
                </a:solidFill>
              </a:rPr>
              <a:t> </a:t>
            </a:r>
            <a:r>
              <a:rPr lang="en-GB" sz="4800" dirty="0" err="1">
                <a:solidFill>
                  <a:schemeClr val="tx1"/>
                </a:solidFill>
              </a:rPr>
              <a:t>sɛ</a:t>
            </a:r>
            <a:r>
              <a:rPr lang="en-GB" sz="4800" dirty="0">
                <a:solidFill>
                  <a:schemeClr val="tx1"/>
                </a:solidFill>
              </a:rPr>
              <a:t> </a:t>
            </a:r>
            <a:r>
              <a:rPr lang="en-GB" sz="4800" dirty="0" err="1">
                <a:solidFill>
                  <a:schemeClr val="tx1"/>
                </a:solidFill>
              </a:rPr>
              <a:t>mede</a:t>
            </a:r>
            <a:r>
              <a:rPr lang="en-GB" sz="4800" dirty="0">
                <a:solidFill>
                  <a:schemeClr val="tx1"/>
                </a:solidFill>
              </a:rPr>
              <a:t> </a:t>
            </a:r>
            <a:r>
              <a:rPr lang="en-GB" sz="4800" dirty="0" err="1">
                <a:solidFill>
                  <a:schemeClr val="tx1"/>
                </a:solidFill>
              </a:rPr>
              <a:t>merebɛma</a:t>
            </a:r>
            <a:r>
              <a:rPr lang="en-GB" sz="4800" dirty="0">
                <a:solidFill>
                  <a:schemeClr val="tx1"/>
                </a:solidFill>
              </a:rPr>
              <a:t> </a:t>
            </a:r>
            <a:r>
              <a:rPr lang="en-GB" sz="4800" dirty="0" err="1">
                <a:solidFill>
                  <a:schemeClr val="tx1"/>
                </a:solidFill>
              </a:rPr>
              <a:t>obiara</a:t>
            </a:r>
            <a:r>
              <a:rPr lang="en-GB" sz="4800" dirty="0">
                <a:solidFill>
                  <a:schemeClr val="tx1"/>
                </a:solidFill>
              </a:rPr>
              <a:t> </a:t>
            </a:r>
            <a:r>
              <a:rPr lang="en-GB" sz="4800" dirty="0" err="1">
                <a:solidFill>
                  <a:schemeClr val="tx1"/>
                </a:solidFill>
              </a:rPr>
              <a:t>sɛdeɛ</a:t>
            </a:r>
            <a:r>
              <a:rPr lang="en-GB" sz="4800" dirty="0">
                <a:solidFill>
                  <a:schemeClr val="tx1"/>
                </a:solidFill>
              </a:rPr>
              <a:t> </a:t>
            </a:r>
            <a:r>
              <a:rPr lang="en-GB" sz="4800" dirty="0" err="1">
                <a:solidFill>
                  <a:schemeClr val="tx1"/>
                </a:solidFill>
              </a:rPr>
              <a:t>n’adwuma</a:t>
            </a:r>
            <a:r>
              <a:rPr lang="en-GB" sz="4800" dirty="0">
                <a:solidFill>
                  <a:schemeClr val="tx1"/>
                </a:solidFill>
              </a:rPr>
              <a:t> </a:t>
            </a:r>
            <a:r>
              <a:rPr lang="en-GB" sz="4800" dirty="0" err="1">
                <a:solidFill>
                  <a:schemeClr val="tx1"/>
                </a:solidFill>
              </a:rPr>
              <a:t>teɛ</a:t>
            </a:r>
            <a:r>
              <a:rPr lang="en-GB" sz="4800" dirty="0">
                <a:solidFill>
                  <a:schemeClr val="tx1"/>
                </a:solidFill>
              </a:rPr>
              <a:t>. </a:t>
            </a:r>
            <a:endParaRPr lang="en-GH" sz="4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23AB25-85A6-9711-5876-51E631D9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Adiyisɛm</a:t>
            </a:r>
            <a:r>
              <a:rPr lang="en-GB" sz="5400" dirty="0">
                <a:solidFill>
                  <a:schemeClr val="tx1"/>
                </a:solidFill>
              </a:rPr>
              <a:t> 22:12 - ASWDC</a:t>
            </a:r>
            <a:endParaRPr lang="en-GH" sz="5400" dirty="0"/>
          </a:p>
        </p:txBody>
      </p:sp>
      <p:pic>
        <p:nvPicPr>
          <p:cNvPr id="4" name="Picture 1" descr="H-08-032-HD.jpg">
            <a:extLst>
              <a:ext uri="{FF2B5EF4-FFF2-40B4-BE49-F238E27FC236}">
                <a16:creationId xmlns:a16="http://schemas.microsoft.com/office/drawing/2014/main" id="{E6F45C0F-A8A9-00C2-98BA-40BA9D50986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94748" y="2468562"/>
            <a:ext cx="10566400" cy="41148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Not as a traveling teacher walking the dusty roads of Galilee and Judea.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800" y="274638"/>
            <a:ext cx="8516730" cy="1143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WE KNOW THAT WE WILL SEE HIM AS HE IS.</a:t>
            </a:r>
          </a:p>
        </p:txBody>
      </p:sp>
    </p:spTree>
    <p:extLst>
      <p:ext uri="{BB962C8B-B14F-4D97-AF65-F5344CB8AC3E}">
        <p14:creationId xmlns:p14="http://schemas.microsoft.com/office/powerpoint/2010/main" val="3060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1AB6BB-E516-08FE-56E3-10F652D741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27. Na </a:t>
            </a:r>
            <a:r>
              <a:rPr lang="en-GB" sz="4400" dirty="0" err="1">
                <a:solidFill>
                  <a:schemeClr val="tx1"/>
                </a:solidFill>
              </a:rPr>
              <a:t>Onipa</a:t>
            </a:r>
            <a:r>
              <a:rPr lang="en-GB" sz="4400" dirty="0">
                <a:solidFill>
                  <a:schemeClr val="tx1"/>
                </a:solidFill>
              </a:rPr>
              <a:t> Ba no de </a:t>
            </a:r>
            <a:r>
              <a:rPr lang="en-GB" sz="4400" dirty="0" err="1">
                <a:solidFill>
                  <a:schemeClr val="tx1"/>
                </a:solidFill>
              </a:rPr>
              <a:t>n’agya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animuonyam</a:t>
            </a:r>
            <a:r>
              <a:rPr lang="en-GB" sz="4400" dirty="0">
                <a:solidFill>
                  <a:schemeClr val="tx1"/>
                </a:solidFill>
              </a:rPr>
              <a:t> ne </a:t>
            </a:r>
            <a:r>
              <a:rPr lang="en-GB" sz="4400" dirty="0" err="1">
                <a:solidFill>
                  <a:schemeClr val="tx1"/>
                </a:solidFill>
              </a:rPr>
              <a:t>n’abɔfoɔ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na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ɛbɛba</a:t>
            </a:r>
            <a:r>
              <a:rPr lang="en-GB" sz="4400" dirty="0">
                <a:solidFill>
                  <a:schemeClr val="tx1"/>
                </a:solidFill>
              </a:rPr>
              <a:t>; </a:t>
            </a:r>
            <a:r>
              <a:rPr lang="en-GB" sz="4400" dirty="0" err="1">
                <a:solidFill>
                  <a:schemeClr val="tx1"/>
                </a:solidFill>
              </a:rPr>
              <a:t>ɛno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na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ɔbɛtua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onipa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biara</a:t>
            </a:r>
            <a:r>
              <a:rPr lang="en-GB" sz="4400" dirty="0">
                <a:solidFill>
                  <a:schemeClr val="tx1"/>
                </a:solidFill>
              </a:rPr>
              <a:t> ka </a:t>
            </a:r>
            <a:r>
              <a:rPr lang="en-GB" sz="4400" dirty="0" err="1">
                <a:solidFill>
                  <a:schemeClr val="tx1"/>
                </a:solidFill>
              </a:rPr>
              <a:t>sɛdeɛ</a:t>
            </a:r>
            <a:r>
              <a:rPr lang="en-GB" sz="4400" dirty="0">
                <a:solidFill>
                  <a:schemeClr val="tx1"/>
                </a:solidFill>
              </a:rPr>
              <a:t> ne </a:t>
            </a:r>
            <a:r>
              <a:rPr lang="en-GB" sz="4400" dirty="0" err="1">
                <a:solidFill>
                  <a:schemeClr val="tx1"/>
                </a:solidFill>
              </a:rPr>
              <a:t>nneyɛɛ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teɛ</a:t>
            </a:r>
            <a:r>
              <a:rPr lang="en-GB" sz="4400" dirty="0">
                <a:solidFill>
                  <a:schemeClr val="tx1"/>
                </a:solidFill>
              </a:rPr>
              <a:t>. </a:t>
            </a:r>
            <a:endParaRPr lang="en-GH" sz="4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E6D192-0F13-B46C-1A7F-C3AAE89C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Mateo 16:27 - ASWDC</a:t>
            </a:r>
            <a:endParaRPr lang="en-GH" sz="5400" dirty="0"/>
          </a:p>
        </p:txBody>
      </p:sp>
    </p:spTree>
    <p:extLst>
      <p:ext uri="{BB962C8B-B14F-4D97-AF65-F5344CB8AC3E}">
        <p14:creationId xmlns:p14="http://schemas.microsoft.com/office/powerpoint/2010/main" val="18765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8F387-FA5D-55D4-E93E-01BE6BDC6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1" descr="H-08-043b-HD.jpg">
            <a:extLst>
              <a:ext uri="{FF2B5EF4-FFF2-40B4-BE49-F238E27FC236}">
                <a16:creationId xmlns:a16="http://schemas.microsoft.com/office/drawing/2014/main" id="{5F0483D9-8728-2C92-8879-CB86C684295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56226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B2D70-12F0-B860-F15E-F72610DAD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A99DED-269B-643C-ECEF-3A74A9E4D2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4748" y="2468562"/>
            <a:ext cx="10566400" cy="4114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We will not see him as he was on the cross—beaten, bruised, abused, and more dead than alive.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518FE-7002-A405-7E2B-11B206B9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8516730" cy="1143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WE KNOW THAT WE WILL SEE HIM AS HE IS.</a:t>
            </a:r>
          </a:p>
        </p:txBody>
      </p:sp>
    </p:spTree>
    <p:extLst>
      <p:ext uri="{BB962C8B-B14F-4D97-AF65-F5344CB8AC3E}">
        <p14:creationId xmlns:p14="http://schemas.microsoft.com/office/powerpoint/2010/main" val="3499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800" b="1" i="1" u="sng" dirty="0" err="1">
                <a:latin typeface="Gyasi Aggrey" pitchFamily="2" charset="0"/>
              </a:rPr>
              <a:t>Nnyeso</a:t>
            </a:r>
            <a:r>
              <a:rPr lang="en-GB" altLang="en-US" sz="2800" b="1" i="1" dirty="0">
                <a:latin typeface="Gyasi Aggrey" pitchFamily="2" charset="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600" b="1" dirty="0">
                <a:latin typeface="Gyasi Aggrey" pitchFamily="2" charset="0"/>
              </a:rPr>
              <a:t>‘Dom, ‘</a:t>
            </a:r>
            <a:r>
              <a:rPr lang="en-GB" altLang="en-US" sz="3600" b="1" dirty="0" err="1">
                <a:latin typeface="Gyasi Aggrey" pitchFamily="2" charset="0"/>
              </a:rPr>
              <a:t>dom</a:t>
            </a:r>
            <a:r>
              <a:rPr lang="en-GB" altLang="en-US" sz="3600" b="1" dirty="0">
                <a:latin typeface="Gyasi Aggrey" pitchFamily="2" charset="0"/>
              </a:rPr>
              <a:t>, ‘</a:t>
            </a:r>
            <a:r>
              <a:rPr lang="en-GB" altLang="en-US" sz="3600" b="1" dirty="0" err="1">
                <a:latin typeface="Gyasi Aggrey" pitchFamily="2" charset="0"/>
              </a:rPr>
              <a:t>S’ro</a:t>
            </a:r>
            <a:r>
              <a:rPr lang="en-GB" altLang="en-US" sz="3600" b="1" dirty="0">
                <a:latin typeface="Gyasi Aggrey" pitchFamily="2" charset="0"/>
              </a:rPr>
              <a:t> ‘</a:t>
            </a:r>
            <a:r>
              <a:rPr lang="en-GB" altLang="en-US" sz="3600" b="1" dirty="0" err="1">
                <a:latin typeface="Gyasi Aggrey" pitchFamily="2" charset="0"/>
              </a:rPr>
              <a:t>dom</a:t>
            </a:r>
            <a:r>
              <a:rPr lang="en-GB" altLang="en-US" sz="3600" b="1" dirty="0">
                <a:latin typeface="Gyasi Aggrey" pitchFamily="2" charset="0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600" b="1" dirty="0">
                <a:latin typeface="Gyasi Aggrey" pitchFamily="2" charset="0"/>
              </a:rPr>
              <a:t>‘Dom a </a:t>
            </a:r>
            <a:r>
              <a:rPr lang="el-GR" altLang="en-US" sz="3600" b="1" dirty="0">
                <a:latin typeface="Gyasi Aggrey" pitchFamily="2" charset="0"/>
              </a:rPr>
              <a:t>ε</a:t>
            </a:r>
            <a:r>
              <a:rPr lang="en-GB" altLang="en-US" sz="3600" b="1" dirty="0">
                <a:latin typeface="Gyasi Aggrey" pitchFamily="2" charset="0"/>
              </a:rPr>
              <a:t>de b</a:t>
            </a:r>
            <a:r>
              <a:rPr lang="he-IL" altLang="en-US" sz="3600" b="1" dirty="0">
                <a:latin typeface="Gyasi Aggrey" pitchFamily="2" charset="0"/>
              </a:rPr>
              <a:t>כ</a:t>
            </a:r>
            <a:r>
              <a:rPr lang="en-GB" altLang="en-US" sz="3600" b="1" dirty="0">
                <a:latin typeface="Gyasi Aggrey" pitchFamily="2" charset="0"/>
              </a:rPr>
              <a:t>n’ </a:t>
            </a:r>
            <a:r>
              <a:rPr lang="en-GB" altLang="en-US" sz="3600" b="1" dirty="0" err="1">
                <a:latin typeface="Gyasi Aggrey" pitchFamily="2" charset="0"/>
              </a:rPr>
              <a:t>ky</a:t>
            </a:r>
            <a:r>
              <a:rPr lang="el-GR" altLang="en-US" sz="3600" b="1" dirty="0">
                <a:latin typeface="Gyasi Aggrey" pitchFamily="2" charset="0"/>
              </a:rPr>
              <a:t>ε</a:t>
            </a:r>
            <a:r>
              <a:rPr lang="en-GB" altLang="en-US" sz="3600" b="1" dirty="0">
                <a:latin typeface="Gyasi Aggrey" pitchFamily="2" charset="0"/>
              </a:rPr>
              <a:t>, </a:t>
            </a:r>
            <a:r>
              <a:rPr lang="en-GB" altLang="en-US" sz="3600" b="1" dirty="0" err="1">
                <a:latin typeface="Gyasi Aggrey" pitchFamily="2" charset="0"/>
              </a:rPr>
              <a:t>tew</a:t>
            </a:r>
            <a:r>
              <a:rPr lang="en-GB" altLang="en-US" sz="3600" b="1" dirty="0">
                <a:latin typeface="Gyasi Aggrey" pitchFamily="2" charset="0"/>
              </a:rPr>
              <a:t> y</a:t>
            </a:r>
            <a:r>
              <a:rPr lang="el-GR" altLang="en-US" sz="3600" b="1" dirty="0">
                <a:latin typeface="Gyasi Aggrey" pitchFamily="2" charset="0"/>
              </a:rPr>
              <a:t>ε</a:t>
            </a:r>
            <a:r>
              <a:rPr lang="en-GB" altLang="en-US" sz="3600" b="1" dirty="0">
                <a:latin typeface="Gyasi Aggrey" pitchFamily="2" charset="0"/>
              </a:rPr>
              <a:t>n mu;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600" b="1" dirty="0">
                <a:latin typeface="Gyasi Aggrey" pitchFamily="2" charset="0"/>
              </a:rPr>
              <a:t>‘Dom, ‘</a:t>
            </a:r>
            <a:r>
              <a:rPr lang="en-GB" altLang="en-US" sz="3600" b="1" dirty="0" err="1">
                <a:latin typeface="Gyasi Aggrey" pitchFamily="2" charset="0"/>
              </a:rPr>
              <a:t>dom</a:t>
            </a:r>
            <a:r>
              <a:rPr lang="en-GB" altLang="en-US" sz="3600" b="1" dirty="0">
                <a:latin typeface="Gyasi Aggrey" pitchFamily="2" charset="0"/>
              </a:rPr>
              <a:t>, ‘</a:t>
            </a:r>
            <a:r>
              <a:rPr lang="en-GB" altLang="en-US" sz="3600" b="1" dirty="0" err="1">
                <a:latin typeface="Gyasi Aggrey" pitchFamily="2" charset="0"/>
              </a:rPr>
              <a:t>S’ro</a:t>
            </a:r>
            <a:r>
              <a:rPr lang="en-GB" altLang="en-US" sz="3600" b="1" dirty="0">
                <a:latin typeface="Gyasi Aggrey" pitchFamily="2" charset="0"/>
              </a:rPr>
              <a:t> ‘</a:t>
            </a:r>
            <a:r>
              <a:rPr lang="en-GB" altLang="en-US" sz="3600" b="1" dirty="0" err="1">
                <a:latin typeface="Gyasi Aggrey" pitchFamily="2" charset="0"/>
              </a:rPr>
              <a:t>dom</a:t>
            </a:r>
            <a:r>
              <a:rPr lang="en-GB" altLang="en-US" sz="3600" b="1" dirty="0">
                <a:latin typeface="Gyasi Aggrey" pitchFamily="2" charset="0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600" b="1" dirty="0">
                <a:latin typeface="Gyasi Aggrey" pitchFamily="2" charset="0"/>
              </a:rPr>
              <a:t>‘Dom a </a:t>
            </a:r>
            <a:r>
              <a:rPr lang="el-GR" altLang="en-US" sz="3600" b="1" dirty="0">
                <a:latin typeface="Gyasi Aggrey" pitchFamily="2" charset="0"/>
              </a:rPr>
              <a:t>ε</a:t>
            </a:r>
            <a:r>
              <a:rPr lang="en-GB" altLang="en-US" sz="3600" b="1" dirty="0" err="1">
                <a:latin typeface="Gyasi Aggrey" pitchFamily="2" charset="0"/>
              </a:rPr>
              <a:t>b’ro</a:t>
            </a:r>
            <a:r>
              <a:rPr lang="en-GB" altLang="en-US" sz="3600" b="1" dirty="0">
                <a:latin typeface="Gyasi Aggrey" pitchFamily="2" charset="0"/>
              </a:rPr>
              <a:t> b</a:t>
            </a:r>
            <a:r>
              <a:rPr lang="he-IL" altLang="en-US" sz="3600" b="1" dirty="0">
                <a:latin typeface="Gyasi Aggrey" pitchFamily="2" charset="0"/>
              </a:rPr>
              <a:t>כ</a:t>
            </a:r>
            <a:r>
              <a:rPr lang="en-GB" altLang="en-US" sz="3600" b="1" dirty="0">
                <a:latin typeface="Gyasi Aggrey" pitchFamily="2" charset="0"/>
              </a:rPr>
              <a:t>ne </a:t>
            </a:r>
            <a:r>
              <a:rPr lang="en-GB" altLang="en-US" sz="3600" b="1" dirty="0" err="1">
                <a:latin typeface="Gyasi Aggrey" pitchFamily="2" charset="0"/>
              </a:rPr>
              <a:t>nyinaa</a:t>
            </a:r>
            <a:r>
              <a:rPr lang="en-GB" altLang="en-US" sz="3600" b="1" dirty="0">
                <a:latin typeface="Gyasi Aggrey" pitchFamily="2" charset="0"/>
              </a:rPr>
              <a:t> so.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300" b="1" i="1" u="sng" dirty="0"/>
              <a:t>Refrain</a:t>
            </a:r>
            <a:r>
              <a:rPr lang="en-GB" altLang="en-US" sz="3300" b="1" i="1" dirty="0"/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800" b="1" dirty="0"/>
              <a:t>Grace, grace, God's grace,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800" b="1" dirty="0"/>
              <a:t>Grace that will pardon and cleanse within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800" b="1" dirty="0"/>
              <a:t>Grace, grace, God's grace,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800" b="1" dirty="0"/>
              <a:t>Grace that is greater than all our sin!</a:t>
            </a:r>
            <a:br>
              <a:rPr lang="en-GB" altLang="en-US" sz="3800" dirty="0"/>
            </a:br>
            <a:endParaRPr lang="en-GB" altLang="en-US" sz="38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 err="1"/>
              <a:t>SDAH</a:t>
            </a:r>
            <a:r>
              <a:rPr lang="en-GB" altLang="en-US" dirty="0"/>
              <a:t> 109-MARVELOUS GRACE</a:t>
            </a:r>
            <a:br>
              <a:rPr lang="en-GB" altLang="en-US" dirty="0"/>
            </a:br>
            <a:r>
              <a:rPr lang="en-GB" altLang="en-US" u="sng" dirty="0"/>
              <a:t>ENGLISH</a:t>
            </a:r>
            <a:r>
              <a:rPr lang="en-GB" altLang="en-US" dirty="0"/>
              <a:t>					</a:t>
            </a:r>
            <a:r>
              <a:rPr lang="en-GB" altLang="en-US" u="sng" dirty="0"/>
              <a:t>TWI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9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EA83-A584-40A6-44CE-CE4FB5C34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007A89-0621-8821-085B-D5C507415E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4748" y="2468562"/>
            <a:ext cx="10566400" cy="41148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Not even as a miracle-worker who heals the sick and raises the dead.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C56AC7-BB7F-D4A6-EB38-2BEBE677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8516730" cy="1143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WE KNOW THAT WE WILL SEE HIM AS HE IS.</a:t>
            </a:r>
          </a:p>
        </p:txBody>
      </p:sp>
      <p:pic>
        <p:nvPicPr>
          <p:cNvPr id="4" name="Picture 1" descr="H-08-030c-HD.jpg">
            <a:extLst>
              <a:ext uri="{FF2B5EF4-FFF2-40B4-BE49-F238E27FC236}">
                <a16:creationId xmlns:a16="http://schemas.microsoft.com/office/drawing/2014/main" id="{516B2D9F-AA72-B633-9EF8-349AB11629E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76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9C346-D334-7140-93E5-6128359D9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5984C9-7190-A083-4D48-693D9AA52F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4748" y="2468562"/>
            <a:ext cx="10566400" cy="4114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Nor will we behold him as he was in the tomb—a corpse wrapped in a linen winding cloth. 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B180AB-68A6-B02B-1AA9-58187436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8516730" cy="1143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WE KNOW THAT WE WILL SEE HIM AS HE IS.</a:t>
            </a:r>
          </a:p>
        </p:txBody>
      </p:sp>
    </p:spTree>
    <p:extLst>
      <p:ext uri="{BB962C8B-B14F-4D97-AF65-F5344CB8AC3E}">
        <p14:creationId xmlns:p14="http://schemas.microsoft.com/office/powerpoint/2010/main" val="123395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3DB26-C046-CD78-7A8C-39DF96C46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A8F0A7-B863-87CF-4C96-D25B63F9D4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4748" y="2468562"/>
            <a:ext cx="10566400" cy="41148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We will see him as he is in heaven, Risen, ascended, victorious, the Lamb who is also a Lion, King of Kings, and Lord of Lords. 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F3F4D8-F1C1-4212-4807-CBD145C4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8516730" cy="1143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WE KNOW THAT WE WILL SEE HIM AS HE IS.</a:t>
            </a:r>
          </a:p>
        </p:txBody>
      </p:sp>
    </p:spTree>
    <p:extLst>
      <p:ext uri="{BB962C8B-B14F-4D97-AF65-F5344CB8AC3E}">
        <p14:creationId xmlns:p14="http://schemas.microsoft.com/office/powerpoint/2010/main" val="35241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1" descr="H-08-030-HD.jpg">
            <a:extLst>
              <a:ext uri="{FF2B5EF4-FFF2-40B4-BE49-F238E27FC236}">
                <a16:creationId xmlns:a16="http://schemas.microsoft.com/office/drawing/2014/main" id="{6FE5E0C7-DB56-D865-F63A-2BD2E051887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47215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 descr="H-08-030b-HD.jpg">
            <a:extLst>
              <a:ext uri="{FF2B5EF4-FFF2-40B4-BE49-F238E27FC236}">
                <a16:creationId xmlns:a16="http://schemas.microsoft.com/office/drawing/2014/main" id="{FF74FBC2-2189-5724-322E-F797B7E8EA5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89348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1" descr="H-08-044-HD.jpg">
            <a:extLst>
              <a:ext uri="{FF2B5EF4-FFF2-40B4-BE49-F238E27FC236}">
                <a16:creationId xmlns:a16="http://schemas.microsoft.com/office/drawing/2014/main" id="{FB18887B-90EE-DD66-4498-83A99B7DCE6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232AA-70B5-5C6D-B468-2D3508994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134366-2F4D-5D4C-970D-78320A8A53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4748" y="2468562"/>
            <a:ext cx="10566400" cy="41148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Do not doubt for a moment that it is Jesus himself we will see.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669382-FFCE-AC74-A6D3-5B7BA54A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8516730" cy="1143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WE KNOW THAT WE WILL SEE HIM AS HE IS.</a:t>
            </a:r>
          </a:p>
        </p:txBody>
      </p:sp>
    </p:spTree>
    <p:extLst>
      <p:ext uri="{BB962C8B-B14F-4D97-AF65-F5344CB8AC3E}">
        <p14:creationId xmlns:p14="http://schemas.microsoft.com/office/powerpoint/2010/main" val="294556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6323" y="2204884"/>
            <a:ext cx="10566400" cy="41148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Ponder that thought for a moment “We will be like Jesus”.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799" y="274638"/>
            <a:ext cx="7520039" cy="1143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WHEN WE SEE HIM, WE WILL BE LIKE HIM.</a:t>
            </a:r>
          </a:p>
        </p:txBody>
      </p:sp>
    </p:spTree>
    <p:extLst>
      <p:ext uri="{BB962C8B-B14F-4D97-AF65-F5344CB8AC3E}">
        <p14:creationId xmlns:p14="http://schemas.microsoft.com/office/powerpoint/2010/main" val="306193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2A617-D5F2-92D5-EB38-2CA9CBF7C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C204F5-5400-A20F-884D-CBD0DF178F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6323" y="2204884"/>
            <a:ext cx="10566400" cy="4114800"/>
          </a:xfrm>
        </p:spPr>
        <p:txBody>
          <a:bodyPr>
            <a:normAutofit lnSpcReduction="1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In this life we are being transformed into the image of Christ little by little, day by day, step by step, by the Spirit of God.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12BF3C-1358-61C9-B609-0966B5BB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9" y="274638"/>
            <a:ext cx="7520039" cy="1143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WHEN WE SEE HIM, WE WILL BE LIKE HIM.</a:t>
            </a:r>
          </a:p>
        </p:txBody>
      </p:sp>
    </p:spTree>
    <p:extLst>
      <p:ext uri="{BB962C8B-B14F-4D97-AF65-F5344CB8AC3E}">
        <p14:creationId xmlns:p14="http://schemas.microsoft.com/office/powerpoint/2010/main" val="8704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1" descr="H-08-035-HD.jpg">
            <a:extLst>
              <a:ext uri="{FF2B5EF4-FFF2-40B4-BE49-F238E27FC236}">
                <a16:creationId xmlns:a16="http://schemas.microsoft.com/office/drawing/2014/main" id="{C323239A-2A09-ED10-8D67-9998846CE1D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533400" indent="-533400">
              <a:buFontTx/>
              <a:buAutoNum type="arabicPeriod" startAt="2"/>
            </a:pPr>
            <a:r>
              <a:rPr lang="en-GB" altLang="en-US" sz="3200" b="1" dirty="0">
                <a:latin typeface="Gyasi Aggrey" pitchFamily="2" charset="0"/>
              </a:rPr>
              <a:t>B</a:t>
            </a:r>
            <a:r>
              <a:rPr lang="he-IL" altLang="en-US" sz="3200" b="1" dirty="0">
                <a:latin typeface="Gyasi Aggrey" pitchFamily="2" charset="0"/>
              </a:rPr>
              <a:t>כ</a:t>
            </a:r>
            <a:r>
              <a:rPr lang="en-GB" altLang="en-US" sz="3200" b="1" dirty="0">
                <a:latin typeface="Gyasi Aggrey" pitchFamily="2" charset="0"/>
              </a:rPr>
              <a:t>ne </a:t>
            </a:r>
            <a:r>
              <a:rPr lang="en-GB" altLang="en-US" sz="3200" b="1" dirty="0" err="1">
                <a:latin typeface="Gyasi Aggrey" pitchFamily="2" charset="0"/>
              </a:rPr>
              <a:t>ne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abasamtu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te</a:t>
            </a:r>
            <a:r>
              <a:rPr lang="en-GB" altLang="en-US" sz="3200" b="1" dirty="0">
                <a:latin typeface="Gyasi Aggrey" pitchFamily="2" charset="0"/>
              </a:rPr>
              <a:t> s</a:t>
            </a:r>
            <a:r>
              <a:rPr lang="el-GR" altLang="en-US" sz="3200" b="1" dirty="0">
                <a:latin typeface="Gyasi Aggrey" pitchFamily="2" charset="0"/>
              </a:rPr>
              <a:t>ε</a:t>
            </a:r>
            <a:endParaRPr lang="en-GB" altLang="en-US" sz="3200" b="1" dirty="0">
              <a:latin typeface="Gyasi Aggrey" pitchFamily="2" charset="0"/>
            </a:endParaRPr>
          </a:p>
          <a:p>
            <a:pPr marL="533400" indent="-533400">
              <a:buNone/>
            </a:pPr>
            <a:r>
              <a:rPr lang="en-GB" altLang="en-US" sz="3200" b="1" dirty="0">
                <a:latin typeface="Gyasi Aggrey" pitchFamily="2" charset="0"/>
              </a:rPr>
              <a:t>‘</a:t>
            </a:r>
            <a:r>
              <a:rPr lang="en-GB" altLang="en-US" sz="3200" b="1" dirty="0" err="1">
                <a:latin typeface="Gyasi Aggrey" pitchFamily="2" charset="0"/>
              </a:rPr>
              <a:t>S’r</a:t>
            </a:r>
            <a:r>
              <a:rPr lang="he-IL" altLang="en-US" sz="3200" b="1" dirty="0">
                <a:latin typeface="Gyasi Aggrey" pitchFamily="2" charset="0"/>
              </a:rPr>
              <a:t>כ</a:t>
            </a:r>
            <a:r>
              <a:rPr lang="en-GB" altLang="en-US" sz="3200" b="1" dirty="0" err="1">
                <a:latin typeface="Gyasi Aggrey" pitchFamily="2" charset="0"/>
              </a:rPr>
              <a:t>kye</a:t>
            </a:r>
            <a:r>
              <a:rPr lang="en-GB" altLang="en-US" sz="3200" b="1" dirty="0">
                <a:latin typeface="Gyasi Aggrey" pitchFamily="2" charset="0"/>
              </a:rPr>
              <a:t> de </a:t>
            </a:r>
            <a:r>
              <a:rPr lang="he-IL" altLang="en-US" sz="3200" b="1" dirty="0">
                <a:latin typeface="Gyasi Aggrey" pitchFamily="2" charset="0"/>
              </a:rPr>
              <a:t>כ</a:t>
            </a:r>
            <a:r>
              <a:rPr lang="en-GB" altLang="en-US" sz="3200" b="1" dirty="0" err="1">
                <a:latin typeface="Gyasi Aggrey" pitchFamily="2" charset="0"/>
              </a:rPr>
              <a:t>y’ra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huna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kra</a:t>
            </a:r>
            <a:r>
              <a:rPr lang="en-GB" altLang="en-US" sz="3200" b="1" dirty="0">
                <a:latin typeface="Gyasi Aggrey" pitchFamily="2" charset="0"/>
              </a:rPr>
              <a:t> no;</a:t>
            </a:r>
          </a:p>
          <a:p>
            <a:pPr marL="533400" indent="-533400">
              <a:buNone/>
            </a:pPr>
            <a:r>
              <a:rPr lang="he-IL" altLang="en-US" sz="3200" b="1" dirty="0">
                <a:latin typeface="Gyasi Aggrey" pitchFamily="2" charset="0"/>
              </a:rPr>
              <a:t>כ</a:t>
            </a:r>
            <a:r>
              <a:rPr lang="en-GB" altLang="en-US" sz="3200" b="1" dirty="0" err="1">
                <a:latin typeface="Gyasi Aggrey" pitchFamily="2" charset="0"/>
              </a:rPr>
              <a:t>dom</a:t>
            </a:r>
            <a:r>
              <a:rPr lang="en-GB" altLang="en-US" sz="3200" b="1" dirty="0">
                <a:latin typeface="Gyasi Aggrey" pitchFamily="2" charset="0"/>
              </a:rPr>
              <a:t> k</a:t>
            </a:r>
            <a:r>
              <a:rPr lang="el-GR" altLang="en-US" sz="3200" b="1" dirty="0">
                <a:latin typeface="Gyasi Aggrey" pitchFamily="2" charset="0"/>
              </a:rPr>
              <a:t>ε</a:t>
            </a:r>
            <a:r>
              <a:rPr lang="en-GB" altLang="en-US" sz="3200" b="1" dirty="0">
                <a:latin typeface="Gyasi Aggrey" pitchFamily="2" charset="0"/>
              </a:rPr>
              <a:t>se, </a:t>
            </a:r>
            <a:r>
              <a:rPr lang="en-GB" altLang="en-US" sz="3200" b="1" dirty="0" err="1">
                <a:latin typeface="Gyasi Aggrey" pitchFamily="2" charset="0"/>
              </a:rPr>
              <a:t>nea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enni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kabea</a:t>
            </a:r>
            <a:endParaRPr lang="en-GB" altLang="en-US" sz="3200" b="1" dirty="0">
              <a:latin typeface="Gyasi Aggrey" pitchFamily="2" charset="0"/>
            </a:endParaRPr>
          </a:p>
          <a:p>
            <a:pPr marL="533400" indent="-533400">
              <a:buNone/>
            </a:pPr>
            <a:r>
              <a:rPr lang="en-GB" altLang="en-US" sz="3200" b="1" dirty="0" err="1">
                <a:latin typeface="Gyasi Aggrey" pitchFamily="2" charset="0"/>
              </a:rPr>
              <a:t>Kyer</a:t>
            </a:r>
            <a:r>
              <a:rPr lang="el-GR" altLang="en-US" sz="3200" b="1" dirty="0">
                <a:latin typeface="Gyasi Aggrey" pitchFamily="2" charset="0"/>
              </a:rPr>
              <a:t>ε</a:t>
            </a:r>
            <a:r>
              <a:rPr lang="en-GB" altLang="en-US" sz="3200" b="1" dirty="0">
                <a:latin typeface="Gyasi Aggrey" pitchFamily="2" charset="0"/>
              </a:rPr>
              <a:t> y</a:t>
            </a:r>
            <a:r>
              <a:rPr lang="el-GR" altLang="en-US" sz="3200" b="1" dirty="0">
                <a:latin typeface="Gyasi Aggrey" pitchFamily="2" charset="0"/>
              </a:rPr>
              <a:t>ε</a:t>
            </a:r>
            <a:r>
              <a:rPr lang="en-GB" altLang="en-US" sz="3200" b="1" dirty="0">
                <a:latin typeface="Gyasi Aggrey" pitchFamily="2" charset="0"/>
              </a:rPr>
              <a:t>n </a:t>
            </a:r>
            <a:r>
              <a:rPr lang="en-GB" altLang="en-US" sz="3200" b="1" dirty="0" err="1">
                <a:latin typeface="Gyasi Aggrey" pitchFamily="2" charset="0"/>
              </a:rPr>
              <a:t>guank</a:t>
            </a:r>
            <a:r>
              <a:rPr lang="he-IL" altLang="en-US" sz="3200" b="1" dirty="0">
                <a:latin typeface="Gyasi Aggrey" pitchFamily="2" charset="0"/>
              </a:rPr>
              <a:t>כ</a:t>
            </a:r>
            <a:r>
              <a:rPr lang="en-GB" altLang="en-US" sz="3200" b="1" dirty="0" err="1">
                <a:latin typeface="Gyasi Aggrey" pitchFamily="2" charset="0"/>
              </a:rPr>
              <a:t>bea</a:t>
            </a:r>
            <a:r>
              <a:rPr lang="en-GB" altLang="en-US" sz="3200" b="1" dirty="0">
                <a:latin typeface="Gyasi Aggrey" pitchFamily="2" charset="0"/>
              </a:rPr>
              <a:t> ‘s</a:t>
            </a:r>
            <a:r>
              <a:rPr lang="el-GR" altLang="en-US" sz="3200" b="1" dirty="0">
                <a:latin typeface="Gyasi Aggrey" pitchFamily="2" charset="0"/>
              </a:rPr>
              <a:t>ε</a:t>
            </a:r>
            <a:r>
              <a:rPr lang="en-GB" altLang="en-US" sz="3200" b="1" dirty="0" err="1">
                <a:latin typeface="Gyasi Aggrey" pitchFamily="2" charset="0"/>
              </a:rPr>
              <a:t>nnua</a:t>
            </a:r>
            <a:r>
              <a:rPr lang="en-GB" altLang="en-US" sz="3200" b="1" dirty="0">
                <a:latin typeface="Gyasi Aggrey" pitchFamily="2" charset="0"/>
              </a:rPr>
              <a:t> no.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>
              <a:buFontTx/>
              <a:buAutoNum type="arabicPeriod" startAt="2"/>
            </a:pPr>
            <a:r>
              <a:rPr lang="en-GB" altLang="en-US" sz="3200" b="1" dirty="0"/>
              <a:t>Sin and despair, like the sea waves cold,</a:t>
            </a:r>
          </a:p>
          <a:p>
            <a:pPr marL="533400" indent="-533400">
              <a:buNone/>
            </a:pPr>
            <a:r>
              <a:rPr lang="en-GB" altLang="en-US" sz="3200" b="1" dirty="0"/>
              <a:t>Threaten the soul with infinite loss; </a:t>
            </a:r>
          </a:p>
          <a:p>
            <a:pPr marL="533400" indent="-533400">
              <a:buNone/>
            </a:pPr>
            <a:r>
              <a:rPr lang="en-GB" altLang="en-US" sz="3200" b="1" dirty="0"/>
              <a:t>Grace that is greater yes grace untold </a:t>
            </a:r>
          </a:p>
          <a:p>
            <a:pPr marL="533400" indent="-533400">
              <a:buNone/>
            </a:pPr>
            <a:r>
              <a:rPr lang="en-GB" altLang="en-US" sz="3200" b="1" dirty="0"/>
              <a:t>Points to the Refuge, the mighty Cross.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 err="1"/>
              <a:t>SDAH</a:t>
            </a:r>
            <a:r>
              <a:rPr lang="en-GB" altLang="en-US" dirty="0"/>
              <a:t> 109-MARVELOUS GRACE</a:t>
            </a:r>
            <a:br>
              <a:rPr lang="en-GB" altLang="en-US" dirty="0"/>
            </a:br>
            <a:r>
              <a:rPr lang="en-GB" altLang="en-US" u="sng" dirty="0"/>
              <a:t>ENGLISH</a:t>
            </a:r>
            <a:r>
              <a:rPr lang="en-GB" altLang="en-US" dirty="0"/>
              <a:t>					</a:t>
            </a:r>
            <a:r>
              <a:rPr lang="en-GB" altLang="en-US" u="sng" dirty="0"/>
              <a:t>TWI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1" descr="H-08-035b-HD.jpg">
            <a:extLst>
              <a:ext uri="{FF2B5EF4-FFF2-40B4-BE49-F238E27FC236}">
                <a16:creationId xmlns:a16="http://schemas.microsoft.com/office/drawing/2014/main" id="{DB4DF0D5-AFA4-AB47-D234-9489E8E6F0F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7CD5C-10F7-624F-43AB-9C9B3CEF3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99B667-EE44-B897-9107-CB133D443F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6323" y="2204884"/>
            <a:ext cx="10566400" cy="41148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But the work is so slow and progress is so difficult, and it often seems as if we are going backwards and not forwards.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26390-6221-BAD8-53D3-44BAE72F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9" y="274638"/>
            <a:ext cx="7520039" cy="1143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WHEN WE SEE HIM, WE WILL BE LIKE HIM.</a:t>
            </a:r>
          </a:p>
        </p:txBody>
      </p:sp>
    </p:spTree>
    <p:extLst>
      <p:ext uri="{BB962C8B-B14F-4D97-AF65-F5344CB8AC3E}">
        <p14:creationId xmlns:p14="http://schemas.microsoft.com/office/powerpoint/2010/main" val="191168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996FBC-5AAF-9274-596F-5B157663FD49}"/>
              </a:ext>
            </a:extLst>
          </p:cNvPr>
          <p:cNvSpPr txBox="1"/>
          <p:nvPr/>
        </p:nvSpPr>
        <p:spPr>
          <a:xfrm>
            <a:off x="2112092" y="2492166"/>
            <a:ext cx="796781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HOW CAN I LIVE A HOLY LIFE?</a:t>
            </a:r>
            <a:endParaRPr lang="en-GH" sz="6600" dirty="0"/>
          </a:p>
        </p:txBody>
      </p:sp>
    </p:spTree>
    <p:extLst>
      <p:ext uri="{BB962C8B-B14F-4D97-AF65-F5344CB8AC3E}">
        <p14:creationId xmlns:p14="http://schemas.microsoft.com/office/powerpoint/2010/main" val="145846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259A0A-0371-6F2E-E413-A5CDC3EF07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 err="1">
                <a:solidFill>
                  <a:schemeClr val="tx1"/>
                </a:solidFill>
              </a:rPr>
              <a:t>Asomafoɔ</a:t>
            </a:r>
            <a:r>
              <a:rPr lang="en-GB" sz="3600" dirty="0">
                <a:solidFill>
                  <a:schemeClr val="tx1"/>
                </a:solidFill>
              </a:rPr>
              <a:t> 2:37-38 - ASWDC</a:t>
            </a:r>
          </a:p>
          <a:p>
            <a:r>
              <a:rPr lang="en-GB" sz="3600" dirty="0">
                <a:solidFill>
                  <a:schemeClr val="tx1"/>
                </a:solidFill>
              </a:rPr>
              <a:t>37. Na </a:t>
            </a:r>
            <a:r>
              <a:rPr lang="en-GB" sz="3600" dirty="0" err="1">
                <a:solidFill>
                  <a:schemeClr val="tx1"/>
                </a:solidFill>
              </a:rPr>
              <a:t>wɔteeɛ</a:t>
            </a:r>
            <a:r>
              <a:rPr lang="en-GB" sz="3600" dirty="0">
                <a:solidFill>
                  <a:schemeClr val="tx1"/>
                </a:solidFill>
              </a:rPr>
              <a:t> no, </a:t>
            </a:r>
            <a:r>
              <a:rPr lang="en-GB" sz="3600" dirty="0" err="1">
                <a:solidFill>
                  <a:schemeClr val="tx1"/>
                </a:solidFill>
              </a:rPr>
              <a:t>ɛwowɔɔ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wɔn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akoma</a:t>
            </a:r>
            <a:r>
              <a:rPr lang="en-GB" sz="3600" dirty="0">
                <a:solidFill>
                  <a:schemeClr val="tx1"/>
                </a:solidFill>
              </a:rPr>
              <a:t> mu, </a:t>
            </a:r>
            <a:r>
              <a:rPr lang="en-GB" sz="3600" dirty="0" err="1">
                <a:solidFill>
                  <a:schemeClr val="tx1"/>
                </a:solidFill>
              </a:rPr>
              <a:t>na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wɔka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kyerɛɛ</a:t>
            </a:r>
            <a:r>
              <a:rPr lang="en-GB" sz="3600" dirty="0">
                <a:solidFill>
                  <a:schemeClr val="tx1"/>
                </a:solidFill>
              </a:rPr>
              <a:t> Petro ne </a:t>
            </a:r>
            <a:r>
              <a:rPr lang="en-GB" sz="3600" dirty="0" err="1">
                <a:solidFill>
                  <a:schemeClr val="tx1"/>
                </a:solidFill>
              </a:rPr>
              <a:t>asomafoɔ</a:t>
            </a:r>
            <a:r>
              <a:rPr lang="en-GB" sz="3600" dirty="0">
                <a:solidFill>
                  <a:schemeClr val="tx1"/>
                </a:solidFill>
              </a:rPr>
              <a:t> a aka no </a:t>
            </a:r>
            <a:r>
              <a:rPr lang="en-GB" sz="3600" dirty="0" err="1">
                <a:solidFill>
                  <a:schemeClr val="tx1"/>
                </a:solidFill>
              </a:rPr>
              <a:t>sɛ</a:t>
            </a:r>
            <a:r>
              <a:rPr lang="en-GB" sz="3600" dirty="0">
                <a:solidFill>
                  <a:schemeClr val="tx1"/>
                </a:solidFill>
              </a:rPr>
              <a:t>: </a:t>
            </a:r>
            <a:r>
              <a:rPr lang="en-GB" sz="3600" dirty="0" err="1">
                <a:solidFill>
                  <a:schemeClr val="tx1"/>
                </a:solidFill>
              </a:rPr>
              <a:t>Anuanom</a:t>
            </a:r>
            <a:r>
              <a:rPr lang="en-GB" sz="3600" dirty="0">
                <a:solidFill>
                  <a:schemeClr val="tx1"/>
                </a:solidFill>
              </a:rPr>
              <a:t>, </a:t>
            </a:r>
            <a:r>
              <a:rPr lang="en-GB" sz="3600" dirty="0" err="1">
                <a:solidFill>
                  <a:schemeClr val="tx1"/>
                </a:solidFill>
              </a:rPr>
              <a:t>yɛnyɛ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dɛn</a:t>
            </a:r>
            <a:r>
              <a:rPr lang="en-GB" sz="3600" dirty="0">
                <a:solidFill>
                  <a:schemeClr val="tx1"/>
                </a:solidFill>
              </a:rPr>
              <a:t>? </a:t>
            </a:r>
          </a:p>
          <a:p>
            <a:r>
              <a:rPr lang="en-GB" sz="3600" dirty="0">
                <a:solidFill>
                  <a:schemeClr val="tx1"/>
                </a:solidFill>
              </a:rPr>
              <a:t>38. Na Petro see </a:t>
            </a:r>
            <a:r>
              <a:rPr lang="en-GB" sz="3600" dirty="0" err="1">
                <a:solidFill>
                  <a:schemeClr val="tx1"/>
                </a:solidFill>
              </a:rPr>
              <a:t>wɔn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sɛ</a:t>
            </a:r>
            <a:r>
              <a:rPr lang="en-GB" sz="3600" dirty="0">
                <a:solidFill>
                  <a:schemeClr val="tx1"/>
                </a:solidFill>
              </a:rPr>
              <a:t>: </a:t>
            </a:r>
            <a:r>
              <a:rPr lang="en-GB" sz="3600" dirty="0" err="1">
                <a:solidFill>
                  <a:schemeClr val="tx1"/>
                </a:solidFill>
              </a:rPr>
              <a:t>Monsakyera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mo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adwene</a:t>
            </a:r>
            <a:r>
              <a:rPr lang="en-GB" sz="3600" dirty="0">
                <a:solidFill>
                  <a:schemeClr val="tx1"/>
                </a:solidFill>
              </a:rPr>
              <a:t>, </a:t>
            </a:r>
            <a:r>
              <a:rPr lang="en-GB" sz="3600" dirty="0" err="1">
                <a:solidFill>
                  <a:schemeClr val="tx1"/>
                </a:solidFill>
              </a:rPr>
              <a:t>na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mo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nyinaa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mma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wɔmmɔ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mo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asu</a:t>
            </a:r>
            <a:r>
              <a:rPr lang="en-GB" sz="3600" dirty="0">
                <a:solidFill>
                  <a:schemeClr val="tx1"/>
                </a:solidFill>
              </a:rPr>
              <a:t> Yesu Kristo din mu, </a:t>
            </a:r>
            <a:r>
              <a:rPr lang="en-GB" sz="3600" dirty="0" err="1">
                <a:solidFill>
                  <a:schemeClr val="tx1"/>
                </a:solidFill>
              </a:rPr>
              <a:t>mma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mo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bɔne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fakyɛ</a:t>
            </a:r>
            <a:r>
              <a:rPr lang="en-GB" sz="3600" dirty="0">
                <a:solidFill>
                  <a:schemeClr val="tx1"/>
                </a:solidFill>
              </a:rPr>
              <a:t>, </a:t>
            </a:r>
            <a:r>
              <a:rPr lang="en-GB" sz="3600" dirty="0" err="1">
                <a:solidFill>
                  <a:schemeClr val="tx1"/>
                </a:solidFill>
              </a:rPr>
              <a:t>na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mobɛnya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Honhom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Kronkron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akyɛdeɛ</a:t>
            </a:r>
            <a:r>
              <a:rPr lang="en-GB" sz="3600" dirty="0">
                <a:solidFill>
                  <a:schemeClr val="tx1"/>
                </a:solidFill>
              </a:rPr>
              <a:t> no. </a:t>
            </a:r>
            <a:endParaRPr lang="en-GH" sz="36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C1C09-7480-80C1-6504-B46D1B8C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1. REPENTANCE	</a:t>
            </a:r>
            <a:endParaRPr lang="en-GH" sz="6600" dirty="0"/>
          </a:p>
        </p:txBody>
      </p:sp>
    </p:spTree>
    <p:extLst>
      <p:ext uri="{BB962C8B-B14F-4D97-AF65-F5344CB8AC3E}">
        <p14:creationId xmlns:p14="http://schemas.microsoft.com/office/powerpoint/2010/main" val="2905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3AB281-B923-9CB3-D5F4-7F9CD6E110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1 Yohane 1:9 - ASWDC</a:t>
            </a:r>
          </a:p>
          <a:p>
            <a:r>
              <a:rPr lang="en-GB" sz="4400" dirty="0">
                <a:solidFill>
                  <a:schemeClr val="tx1"/>
                </a:solidFill>
              </a:rPr>
              <a:t>9. </a:t>
            </a:r>
            <a:r>
              <a:rPr lang="en-GB" sz="4400" dirty="0" err="1">
                <a:solidFill>
                  <a:schemeClr val="tx1"/>
                </a:solidFill>
              </a:rPr>
              <a:t>Sɛ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yɛka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yɛn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bɔne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kyerɛ</a:t>
            </a:r>
            <a:r>
              <a:rPr lang="en-GB" sz="4400" dirty="0">
                <a:solidFill>
                  <a:schemeClr val="tx1"/>
                </a:solidFill>
              </a:rPr>
              <a:t> a, </a:t>
            </a:r>
            <a:r>
              <a:rPr lang="en-GB" sz="4400" dirty="0" err="1">
                <a:solidFill>
                  <a:schemeClr val="tx1"/>
                </a:solidFill>
              </a:rPr>
              <a:t>ɔyɛ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nokwafoɔ</a:t>
            </a:r>
            <a:r>
              <a:rPr lang="en-GB" sz="4400" dirty="0">
                <a:solidFill>
                  <a:schemeClr val="tx1"/>
                </a:solidFill>
              </a:rPr>
              <a:t> ne </a:t>
            </a:r>
            <a:r>
              <a:rPr lang="en-GB" sz="4400" dirty="0" err="1">
                <a:solidFill>
                  <a:schemeClr val="tx1"/>
                </a:solidFill>
              </a:rPr>
              <a:t>teneneeni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sɛ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ɔde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yɛn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bɔne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bɛkyɛ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yɛn</a:t>
            </a:r>
            <a:r>
              <a:rPr lang="en-GB" sz="4400" dirty="0">
                <a:solidFill>
                  <a:schemeClr val="tx1"/>
                </a:solidFill>
              </a:rPr>
              <a:t>, </a:t>
            </a:r>
            <a:r>
              <a:rPr lang="en-GB" sz="4400" dirty="0" err="1">
                <a:solidFill>
                  <a:schemeClr val="tx1"/>
                </a:solidFill>
              </a:rPr>
              <a:t>na</a:t>
            </a:r>
            <a:r>
              <a:rPr lang="en-GB" sz="4400" dirty="0">
                <a:solidFill>
                  <a:schemeClr val="tx1"/>
                </a:solidFill>
              </a:rPr>
              <a:t> wate </a:t>
            </a:r>
            <a:r>
              <a:rPr lang="en-GB" sz="4400" dirty="0" err="1">
                <a:solidFill>
                  <a:schemeClr val="tx1"/>
                </a:solidFill>
              </a:rPr>
              <a:t>yɛn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ho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afiri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deɛ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ɛntene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nyinaa</a:t>
            </a:r>
            <a:r>
              <a:rPr lang="en-GB" sz="4400" dirty="0">
                <a:solidFill>
                  <a:schemeClr val="tx1"/>
                </a:solidFill>
              </a:rPr>
              <a:t> ho. </a:t>
            </a:r>
            <a:endParaRPr lang="en-GH" sz="4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851606-6194-E9E5-D935-68DD43EC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2. CONFESSION OF SIN</a:t>
            </a:r>
            <a:endParaRPr lang="en-GH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3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36C205-8519-3EB8-31EE-186E32B4D1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 err="1">
                <a:solidFill>
                  <a:schemeClr val="tx1"/>
                </a:solidFill>
              </a:rPr>
              <a:t>Romafoɔ</a:t>
            </a:r>
            <a:r>
              <a:rPr lang="en-GB" sz="3600" dirty="0">
                <a:solidFill>
                  <a:schemeClr val="tx1"/>
                </a:solidFill>
              </a:rPr>
              <a:t> 10:9-10 - ASWDC</a:t>
            </a:r>
          </a:p>
          <a:p>
            <a:r>
              <a:rPr lang="en-GB" sz="3600" dirty="0">
                <a:solidFill>
                  <a:schemeClr val="tx1"/>
                </a:solidFill>
              </a:rPr>
              <a:t>9. Na </a:t>
            </a:r>
            <a:r>
              <a:rPr lang="en-GB" sz="3600" dirty="0" err="1">
                <a:solidFill>
                  <a:schemeClr val="tx1"/>
                </a:solidFill>
              </a:rPr>
              <a:t>sɛ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wode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w’ano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pae</a:t>
            </a:r>
            <a:r>
              <a:rPr lang="en-GB" sz="3600" dirty="0">
                <a:solidFill>
                  <a:schemeClr val="tx1"/>
                </a:solidFill>
              </a:rPr>
              <a:t> mu ka </a:t>
            </a:r>
            <a:r>
              <a:rPr lang="en-GB" sz="3600" dirty="0" err="1">
                <a:solidFill>
                  <a:schemeClr val="tx1"/>
                </a:solidFill>
              </a:rPr>
              <a:t>sɛ</a:t>
            </a:r>
            <a:r>
              <a:rPr lang="en-GB" sz="3600" dirty="0">
                <a:solidFill>
                  <a:schemeClr val="tx1"/>
                </a:solidFill>
              </a:rPr>
              <a:t> Yesu ne </a:t>
            </a:r>
            <a:r>
              <a:rPr lang="en-GB" sz="3600" dirty="0" err="1">
                <a:solidFill>
                  <a:schemeClr val="tx1"/>
                </a:solidFill>
              </a:rPr>
              <a:t>Awurade</a:t>
            </a:r>
            <a:r>
              <a:rPr lang="en-GB" sz="3600" dirty="0">
                <a:solidFill>
                  <a:schemeClr val="tx1"/>
                </a:solidFill>
              </a:rPr>
              <a:t>, </a:t>
            </a:r>
            <a:r>
              <a:rPr lang="en-GB" sz="3600" dirty="0" err="1">
                <a:solidFill>
                  <a:schemeClr val="tx1"/>
                </a:solidFill>
              </a:rPr>
              <a:t>na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wode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w’akoma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gye</a:t>
            </a:r>
            <a:r>
              <a:rPr lang="en-GB" sz="3600" dirty="0">
                <a:solidFill>
                  <a:schemeClr val="tx1"/>
                </a:solidFill>
              </a:rPr>
              <a:t> di </a:t>
            </a:r>
            <a:r>
              <a:rPr lang="en-GB" sz="3600" dirty="0" err="1">
                <a:solidFill>
                  <a:schemeClr val="tx1"/>
                </a:solidFill>
              </a:rPr>
              <a:t>sɛ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Onyankopɔn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anyane</a:t>
            </a:r>
            <a:r>
              <a:rPr lang="en-GB" sz="3600" dirty="0">
                <a:solidFill>
                  <a:schemeClr val="tx1"/>
                </a:solidFill>
              </a:rPr>
              <a:t> no </a:t>
            </a:r>
            <a:r>
              <a:rPr lang="en-GB" sz="3600" dirty="0" err="1">
                <a:solidFill>
                  <a:schemeClr val="tx1"/>
                </a:solidFill>
              </a:rPr>
              <a:t>afiri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awufoɔ</a:t>
            </a:r>
            <a:r>
              <a:rPr lang="en-GB" sz="3600" dirty="0">
                <a:solidFill>
                  <a:schemeClr val="tx1"/>
                </a:solidFill>
              </a:rPr>
              <a:t> mu a, </a:t>
            </a:r>
            <a:r>
              <a:rPr lang="en-GB" sz="3600" dirty="0" err="1">
                <a:solidFill>
                  <a:schemeClr val="tx1"/>
                </a:solidFill>
              </a:rPr>
              <a:t>wɔbɛgye</a:t>
            </a:r>
            <a:r>
              <a:rPr lang="en-GB" sz="3600" dirty="0">
                <a:solidFill>
                  <a:schemeClr val="tx1"/>
                </a:solidFill>
              </a:rPr>
              <a:t> wo </a:t>
            </a:r>
            <a:r>
              <a:rPr lang="en-GB" sz="3600" dirty="0" err="1">
                <a:solidFill>
                  <a:schemeClr val="tx1"/>
                </a:solidFill>
              </a:rPr>
              <a:t>nkwa</a:t>
            </a:r>
            <a:r>
              <a:rPr lang="en-GB" sz="3600" dirty="0">
                <a:solidFill>
                  <a:schemeClr val="tx1"/>
                </a:solidFill>
              </a:rPr>
              <a:t>. </a:t>
            </a:r>
          </a:p>
          <a:p>
            <a:r>
              <a:rPr lang="en-GB" sz="3600" dirty="0">
                <a:solidFill>
                  <a:schemeClr val="tx1"/>
                </a:solidFill>
              </a:rPr>
              <a:t>10. Na </a:t>
            </a:r>
            <a:r>
              <a:rPr lang="en-GB" sz="3600" dirty="0" err="1">
                <a:solidFill>
                  <a:schemeClr val="tx1"/>
                </a:solidFill>
              </a:rPr>
              <a:t>akoma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na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wɔde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gye</a:t>
            </a:r>
            <a:r>
              <a:rPr lang="en-GB" sz="3600" dirty="0">
                <a:solidFill>
                  <a:schemeClr val="tx1"/>
                </a:solidFill>
              </a:rPr>
              <a:t> di </a:t>
            </a:r>
            <a:r>
              <a:rPr lang="en-GB" sz="3600" dirty="0" err="1">
                <a:solidFill>
                  <a:schemeClr val="tx1"/>
                </a:solidFill>
              </a:rPr>
              <a:t>kɔ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tenenee</a:t>
            </a:r>
            <a:r>
              <a:rPr lang="en-GB" sz="3600" dirty="0">
                <a:solidFill>
                  <a:schemeClr val="tx1"/>
                </a:solidFill>
              </a:rPr>
              <a:t> mu, </a:t>
            </a:r>
            <a:r>
              <a:rPr lang="en-GB" sz="3600" dirty="0" err="1">
                <a:solidFill>
                  <a:schemeClr val="tx1"/>
                </a:solidFill>
              </a:rPr>
              <a:t>na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ano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na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wɔde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pae</a:t>
            </a:r>
            <a:r>
              <a:rPr lang="en-GB" sz="3600" dirty="0">
                <a:solidFill>
                  <a:schemeClr val="tx1"/>
                </a:solidFill>
              </a:rPr>
              <a:t> mu ka </a:t>
            </a:r>
            <a:r>
              <a:rPr lang="en-GB" sz="3600" dirty="0" err="1">
                <a:solidFill>
                  <a:schemeClr val="tx1"/>
                </a:solidFill>
              </a:rPr>
              <a:t>kɔ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nkwagyeɛ</a:t>
            </a:r>
            <a:r>
              <a:rPr lang="en-GB" sz="3600" dirty="0">
                <a:solidFill>
                  <a:schemeClr val="tx1"/>
                </a:solidFill>
              </a:rPr>
              <a:t> mu. </a:t>
            </a:r>
            <a:endParaRPr lang="en-GH" sz="36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313C8F-010C-88C9-033A-0FFCF0B0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2. CONFESSION OF SIN</a:t>
            </a:r>
            <a:endParaRPr lang="en-GH" sz="6000" dirty="0"/>
          </a:p>
        </p:txBody>
      </p:sp>
    </p:spTree>
    <p:extLst>
      <p:ext uri="{BB962C8B-B14F-4D97-AF65-F5344CB8AC3E}">
        <p14:creationId xmlns:p14="http://schemas.microsoft.com/office/powerpoint/2010/main" val="185902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F3091-C8BC-C69D-15FD-97FF7DE3B4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solidFill>
                  <a:schemeClr val="tx1"/>
                </a:solidFill>
              </a:rPr>
              <a:t>Efesofoɔ</a:t>
            </a:r>
            <a:r>
              <a:rPr lang="en-GB" sz="3200" dirty="0">
                <a:solidFill>
                  <a:schemeClr val="tx1"/>
                </a:solidFill>
              </a:rPr>
              <a:t> 4:30-32 - ASWDC</a:t>
            </a:r>
          </a:p>
          <a:p>
            <a:r>
              <a:rPr lang="en-GB" sz="3200" dirty="0">
                <a:solidFill>
                  <a:schemeClr val="tx1"/>
                </a:solidFill>
              </a:rPr>
              <a:t>30. Na </a:t>
            </a:r>
            <a:r>
              <a:rPr lang="en-GB" sz="3200" dirty="0" err="1">
                <a:solidFill>
                  <a:schemeClr val="tx1"/>
                </a:solidFill>
              </a:rPr>
              <a:t>monnho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Nyankopɔn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Honhom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Kronkron</a:t>
            </a:r>
            <a:r>
              <a:rPr lang="en-GB" sz="3200" dirty="0">
                <a:solidFill>
                  <a:schemeClr val="tx1"/>
                </a:solidFill>
              </a:rPr>
              <a:t> a </a:t>
            </a:r>
            <a:r>
              <a:rPr lang="en-GB" sz="3200" dirty="0" err="1">
                <a:solidFill>
                  <a:schemeClr val="tx1"/>
                </a:solidFill>
              </a:rPr>
              <a:t>wɔde</a:t>
            </a:r>
            <a:r>
              <a:rPr lang="en-GB" sz="3200" dirty="0">
                <a:solidFill>
                  <a:schemeClr val="tx1"/>
                </a:solidFill>
              </a:rPr>
              <a:t> no </a:t>
            </a:r>
            <a:r>
              <a:rPr lang="en-GB" sz="3200" dirty="0" err="1">
                <a:solidFill>
                  <a:schemeClr val="tx1"/>
                </a:solidFill>
              </a:rPr>
              <a:t>asɔ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mo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ano</a:t>
            </a:r>
            <a:r>
              <a:rPr lang="en-GB" sz="3200" dirty="0">
                <a:solidFill>
                  <a:schemeClr val="tx1"/>
                </a:solidFill>
              </a:rPr>
              <a:t> ama </a:t>
            </a:r>
            <a:r>
              <a:rPr lang="en-GB" sz="3200" dirty="0" err="1">
                <a:solidFill>
                  <a:schemeClr val="tx1"/>
                </a:solidFill>
              </a:rPr>
              <a:t>ɔgyeɛ</a:t>
            </a:r>
            <a:r>
              <a:rPr lang="en-GB" sz="3200" dirty="0">
                <a:solidFill>
                  <a:schemeClr val="tx1"/>
                </a:solidFill>
              </a:rPr>
              <a:t> da no </a:t>
            </a:r>
            <a:r>
              <a:rPr lang="en-GB" sz="3200" dirty="0" err="1">
                <a:solidFill>
                  <a:schemeClr val="tx1"/>
                </a:solidFill>
              </a:rPr>
              <a:t>werɛ</a:t>
            </a:r>
            <a:r>
              <a:rPr lang="en-GB" sz="3200" dirty="0">
                <a:solidFill>
                  <a:schemeClr val="tx1"/>
                </a:solidFill>
              </a:rPr>
              <a:t>. </a:t>
            </a:r>
          </a:p>
          <a:p>
            <a:r>
              <a:rPr lang="en-GB" sz="3200" dirty="0">
                <a:solidFill>
                  <a:schemeClr val="tx1"/>
                </a:solidFill>
              </a:rPr>
              <a:t>31. Momma </a:t>
            </a:r>
            <a:r>
              <a:rPr lang="en-GB" sz="3200" dirty="0" err="1">
                <a:solidFill>
                  <a:schemeClr val="tx1"/>
                </a:solidFill>
              </a:rPr>
              <a:t>wɔnyi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yeadie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nyinaa</a:t>
            </a:r>
            <a:r>
              <a:rPr lang="en-GB" sz="3200" dirty="0">
                <a:solidFill>
                  <a:schemeClr val="tx1"/>
                </a:solidFill>
              </a:rPr>
              <a:t> ne </a:t>
            </a:r>
            <a:r>
              <a:rPr lang="en-GB" sz="3200" dirty="0" err="1">
                <a:solidFill>
                  <a:schemeClr val="tx1"/>
                </a:solidFill>
              </a:rPr>
              <a:t>koko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bɔne</a:t>
            </a:r>
            <a:r>
              <a:rPr lang="en-GB" sz="3200" dirty="0">
                <a:solidFill>
                  <a:schemeClr val="tx1"/>
                </a:solidFill>
              </a:rPr>
              <a:t> ne </a:t>
            </a:r>
            <a:r>
              <a:rPr lang="en-GB" sz="3200" dirty="0" err="1">
                <a:solidFill>
                  <a:schemeClr val="tx1"/>
                </a:solidFill>
              </a:rPr>
              <a:t>abufuo</a:t>
            </a:r>
            <a:r>
              <a:rPr lang="en-GB" sz="3200" dirty="0">
                <a:solidFill>
                  <a:schemeClr val="tx1"/>
                </a:solidFill>
              </a:rPr>
              <a:t> ne </a:t>
            </a:r>
            <a:r>
              <a:rPr lang="en-GB" sz="3200" dirty="0" err="1">
                <a:solidFill>
                  <a:schemeClr val="tx1"/>
                </a:solidFill>
              </a:rPr>
              <a:t>ano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kurokuro</a:t>
            </a:r>
            <a:r>
              <a:rPr lang="en-GB" sz="3200" dirty="0">
                <a:solidFill>
                  <a:schemeClr val="tx1"/>
                </a:solidFill>
              </a:rPr>
              <a:t> ne </a:t>
            </a:r>
            <a:r>
              <a:rPr lang="en-GB" sz="3200" dirty="0" err="1">
                <a:solidFill>
                  <a:schemeClr val="tx1"/>
                </a:solidFill>
              </a:rPr>
              <a:t>abususɛm</a:t>
            </a:r>
            <a:r>
              <a:rPr lang="en-GB" sz="3200" dirty="0">
                <a:solidFill>
                  <a:schemeClr val="tx1"/>
                </a:solidFill>
              </a:rPr>
              <a:t>, </a:t>
            </a:r>
            <a:r>
              <a:rPr lang="en-GB" sz="3200" dirty="0" err="1">
                <a:solidFill>
                  <a:schemeClr val="tx1"/>
                </a:solidFill>
              </a:rPr>
              <a:t>ɛne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bɔnepɛ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nyinaa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mfiri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mo</a:t>
            </a:r>
            <a:r>
              <a:rPr lang="en-GB" sz="3200" dirty="0">
                <a:solidFill>
                  <a:schemeClr val="tx1"/>
                </a:solidFill>
              </a:rPr>
              <a:t> mu.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6442B-1054-B12F-F933-DA1F9A8A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3. FORGIVENESS</a:t>
            </a:r>
            <a:endParaRPr lang="en-GH" sz="6000" dirty="0"/>
          </a:p>
        </p:txBody>
      </p:sp>
    </p:spTree>
    <p:extLst>
      <p:ext uri="{BB962C8B-B14F-4D97-AF65-F5344CB8AC3E}">
        <p14:creationId xmlns:p14="http://schemas.microsoft.com/office/powerpoint/2010/main" val="258094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EBED04-9821-12EB-A30A-1D7F6E3021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4000" dirty="0" err="1">
                <a:solidFill>
                  <a:schemeClr val="tx1"/>
                </a:solidFill>
              </a:rPr>
              <a:t>Efesofoɔ</a:t>
            </a:r>
            <a:r>
              <a:rPr lang="en-GB" sz="4000" dirty="0">
                <a:solidFill>
                  <a:schemeClr val="tx1"/>
                </a:solidFill>
              </a:rPr>
              <a:t> 4:32 - ASWDC</a:t>
            </a:r>
          </a:p>
          <a:p>
            <a:r>
              <a:rPr lang="en-GB" sz="4000" dirty="0">
                <a:solidFill>
                  <a:schemeClr val="tx1"/>
                </a:solidFill>
              </a:rPr>
              <a:t>32. Na momma </a:t>
            </a:r>
            <a:r>
              <a:rPr lang="en-GB" sz="4000" dirty="0" err="1">
                <a:solidFill>
                  <a:schemeClr val="tx1"/>
                </a:solidFill>
              </a:rPr>
              <a:t>mo</a:t>
            </a:r>
            <a:r>
              <a:rPr lang="en-GB" sz="4000" dirty="0">
                <a:solidFill>
                  <a:schemeClr val="tx1"/>
                </a:solidFill>
              </a:rPr>
              <a:t> yam </a:t>
            </a:r>
            <a:r>
              <a:rPr lang="en-GB" sz="4000" dirty="0" err="1">
                <a:solidFill>
                  <a:schemeClr val="tx1"/>
                </a:solidFill>
              </a:rPr>
              <a:t>nyɛ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yie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na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ɛnhyehye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mo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mmema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mo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ho</a:t>
            </a:r>
            <a:r>
              <a:rPr lang="en-GB" sz="4000" dirty="0">
                <a:solidFill>
                  <a:schemeClr val="tx1"/>
                </a:solidFill>
              </a:rPr>
              <a:t>, </a:t>
            </a:r>
            <a:r>
              <a:rPr lang="en-GB" sz="4000" dirty="0" err="1">
                <a:solidFill>
                  <a:schemeClr val="tx1"/>
                </a:solidFill>
              </a:rPr>
              <a:t>momfa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nkyekyɛ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mo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ho</a:t>
            </a:r>
            <a:r>
              <a:rPr lang="en-GB" sz="4000" dirty="0">
                <a:solidFill>
                  <a:schemeClr val="tx1"/>
                </a:solidFill>
              </a:rPr>
              <a:t>, </a:t>
            </a:r>
            <a:r>
              <a:rPr lang="en-GB" sz="4000" dirty="0" err="1">
                <a:solidFill>
                  <a:schemeClr val="tx1"/>
                </a:solidFill>
              </a:rPr>
              <a:t>sɛdeɛ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Onyankopɔn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nam</a:t>
            </a:r>
            <a:r>
              <a:rPr lang="en-GB" sz="4000" dirty="0">
                <a:solidFill>
                  <a:schemeClr val="tx1"/>
                </a:solidFill>
              </a:rPr>
              <a:t> Kristo so de </a:t>
            </a:r>
            <a:r>
              <a:rPr lang="en-GB" sz="4000" dirty="0" err="1">
                <a:solidFill>
                  <a:schemeClr val="tx1"/>
                </a:solidFill>
              </a:rPr>
              <a:t>kyɛɛ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mo</a:t>
            </a:r>
            <a:r>
              <a:rPr lang="en-GB" sz="4000" dirty="0">
                <a:solidFill>
                  <a:schemeClr val="tx1"/>
                </a:solidFill>
              </a:rPr>
              <a:t> no. </a:t>
            </a:r>
            <a:endParaRPr lang="en-GH" sz="40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06D4D2-9B7A-B157-E808-A5A4FA76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3. FORGIVENESS</a:t>
            </a:r>
            <a:endParaRPr lang="en-GH" sz="6000" dirty="0"/>
          </a:p>
        </p:txBody>
      </p:sp>
    </p:spTree>
    <p:extLst>
      <p:ext uri="{BB962C8B-B14F-4D97-AF65-F5344CB8AC3E}">
        <p14:creationId xmlns:p14="http://schemas.microsoft.com/office/powerpoint/2010/main" val="12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7EFA46-17CE-8E49-5A2A-8809B37534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2468562"/>
            <a:ext cx="10566400" cy="411480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Luka 11:13 - ASWDC</a:t>
            </a:r>
          </a:p>
          <a:p>
            <a:r>
              <a:rPr lang="en-GB" sz="4000" dirty="0">
                <a:solidFill>
                  <a:schemeClr val="tx1"/>
                </a:solidFill>
              </a:rPr>
              <a:t>13. Na </a:t>
            </a:r>
            <a:r>
              <a:rPr lang="en-GB" sz="4000" dirty="0" err="1">
                <a:solidFill>
                  <a:schemeClr val="tx1"/>
                </a:solidFill>
              </a:rPr>
              <a:t>sɛ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mo</a:t>
            </a:r>
            <a:r>
              <a:rPr lang="en-GB" sz="4000" dirty="0">
                <a:solidFill>
                  <a:schemeClr val="tx1"/>
                </a:solidFill>
              </a:rPr>
              <a:t> a </a:t>
            </a:r>
            <a:r>
              <a:rPr lang="en-GB" sz="4000" dirty="0" err="1">
                <a:solidFill>
                  <a:schemeClr val="tx1"/>
                </a:solidFill>
              </a:rPr>
              <a:t>moyɛ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abɔnefoɔ</a:t>
            </a:r>
            <a:r>
              <a:rPr lang="en-GB" sz="4000" dirty="0">
                <a:solidFill>
                  <a:schemeClr val="tx1"/>
                </a:solidFill>
              </a:rPr>
              <a:t> nim </a:t>
            </a:r>
            <a:r>
              <a:rPr lang="en-GB" sz="4000" dirty="0" err="1">
                <a:solidFill>
                  <a:schemeClr val="tx1"/>
                </a:solidFill>
              </a:rPr>
              <a:t>sɛdeɛ</a:t>
            </a:r>
            <a:r>
              <a:rPr lang="en-GB" sz="4000" dirty="0">
                <a:solidFill>
                  <a:schemeClr val="tx1"/>
                </a:solidFill>
              </a:rPr>
              <a:t> mode </a:t>
            </a:r>
            <a:r>
              <a:rPr lang="en-GB" sz="4000" dirty="0" err="1">
                <a:solidFill>
                  <a:schemeClr val="tx1"/>
                </a:solidFill>
              </a:rPr>
              <a:t>nnepa</a:t>
            </a:r>
            <a:r>
              <a:rPr lang="en-GB" sz="4000" dirty="0">
                <a:solidFill>
                  <a:schemeClr val="tx1"/>
                </a:solidFill>
              </a:rPr>
              <a:t> ma </a:t>
            </a:r>
            <a:r>
              <a:rPr lang="en-GB" sz="4000" dirty="0" err="1">
                <a:solidFill>
                  <a:schemeClr val="tx1"/>
                </a:solidFill>
              </a:rPr>
              <a:t>mo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mma</a:t>
            </a:r>
            <a:r>
              <a:rPr lang="en-GB" sz="4000" dirty="0">
                <a:solidFill>
                  <a:schemeClr val="tx1"/>
                </a:solidFill>
              </a:rPr>
              <a:t> a, </a:t>
            </a:r>
            <a:r>
              <a:rPr lang="en-GB" sz="4000" dirty="0" err="1">
                <a:solidFill>
                  <a:schemeClr val="tx1"/>
                </a:solidFill>
              </a:rPr>
              <a:t>mprɛ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ahe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ara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na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mo</a:t>
            </a:r>
            <a:r>
              <a:rPr lang="en-GB" sz="4000" dirty="0">
                <a:solidFill>
                  <a:schemeClr val="tx1"/>
                </a:solidFill>
              </a:rPr>
              <a:t> Agya a </a:t>
            </a:r>
            <a:r>
              <a:rPr lang="en-GB" sz="4000" dirty="0" err="1">
                <a:solidFill>
                  <a:schemeClr val="tx1"/>
                </a:solidFill>
              </a:rPr>
              <a:t>ɔwɔ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soro</a:t>
            </a:r>
            <a:r>
              <a:rPr lang="en-GB" sz="4000" dirty="0">
                <a:solidFill>
                  <a:schemeClr val="tx1"/>
                </a:solidFill>
              </a:rPr>
              <a:t> no </a:t>
            </a:r>
            <a:r>
              <a:rPr lang="en-GB" sz="4000" dirty="0" err="1">
                <a:solidFill>
                  <a:schemeClr val="tx1"/>
                </a:solidFill>
              </a:rPr>
              <a:t>remfa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Honhom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Kronkron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mma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wɔn</a:t>
            </a:r>
            <a:r>
              <a:rPr lang="en-GB" sz="4000" dirty="0">
                <a:solidFill>
                  <a:schemeClr val="tx1"/>
                </a:solidFill>
              </a:rPr>
              <a:t> a </a:t>
            </a:r>
            <a:r>
              <a:rPr lang="en-GB" sz="4000" dirty="0" err="1">
                <a:solidFill>
                  <a:schemeClr val="tx1"/>
                </a:solidFill>
              </a:rPr>
              <a:t>wɔbisa</a:t>
            </a:r>
            <a:r>
              <a:rPr lang="en-GB" sz="4000" dirty="0">
                <a:solidFill>
                  <a:schemeClr val="tx1"/>
                </a:solidFill>
              </a:rPr>
              <a:t> no? </a:t>
            </a:r>
            <a:endParaRPr lang="en-GH" sz="40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F651B7-AA2F-757F-3FBD-9A6809E0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8434439" cy="1143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4. ASK FOR HOLY LIFE DAILY IN DEVOTION</a:t>
            </a:r>
            <a:endParaRPr lang="en-GH" sz="4800" dirty="0"/>
          </a:p>
        </p:txBody>
      </p:sp>
    </p:spTree>
    <p:extLst>
      <p:ext uri="{BB962C8B-B14F-4D97-AF65-F5344CB8AC3E}">
        <p14:creationId xmlns:p14="http://schemas.microsoft.com/office/powerpoint/2010/main" val="40681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F1DC50-D827-F7AA-7221-5AAF030A40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2 </a:t>
            </a:r>
            <a:r>
              <a:rPr lang="en-GB" sz="4000" dirty="0" err="1">
                <a:solidFill>
                  <a:schemeClr val="tx1"/>
                </a:solidFill>
              </a:rPr>
              <a:t>Korintofoɔ</a:t>
            </a:r>
            <a:r>
              <a:rPr lang="en-GB" sz="4000" dirty="0">
                <a:solidFill>
                  <a:schemeClr val="tx1"/>
                </a:solidFill>
              </a:rPr>
              <a:t> 6:16 - ASWDC</a:t>
            </a:r>
          </a:p>
          <a:p>
            <a:r>
              <a:rPr lang="en-GB" sz="4000" dirty="0">
                <a:solidFill>
                  <a:schemeClr val="tx1"/>
                </a:solidFill>
              </a:rPr>
              <a:t>16. Na </a:t>
            </a:r>
            <a:r>
              <a:rPr lang="en-GB" sz="4000" dirty="0" err="1">
                <a:solidFill>
                  <a:schemeClr val="tx1"/>
                </a:solidFill>
              </a:rPr>
              <a:t>baakoyɛ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bɛn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na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Nyankopɔn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asɔrefie</a:t>
            </a:r>
            <a:r>
              <a:rPr lang="en-GB" sz="4000" dirty="0">
                <a:solidFill>
                  <a:schemeClr val="tx1"/>
                </a:solidFill>
              </a:rPr>
              <a:t> ne </a:t>
            </a:r>
            <a:r>
              <a:rPr lang="en-GB" sz="4000" dirty="0" err="1">
                <a:solidFill>
                  <a:schemeClr val="tx1"/>
                </a:solidFill>
              </a:rPr>
              <a:t>abosom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wɔ</a:t>
            </a:r>
            <a:r>
              <a:rPr lang="en-GB" sz="4000" dirty="0">
                <a:solidFill>
                  <a:schemeClr val="tx1"/>
                </a:solidFill>
              </a:rPr>
              <a:t>? Na </a:t>
            </a:r>
            <a:r>
              <a:rPr lang="en-GB" sz="4000" dirty="0" err="1">
                <a:solidFill>
                  <a:schemeClr val="tx1"/>
                </a:solidFill>
              </a:rPr>
              <a:t>yɛyɛ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Onyankopɔn</a:t>
            </a:r>
            <a:r>
              <a:rPr lang="en-GB" sz="4000" dirty="0">
                <a:solidFill>
                  <a:schemeClr val="tx1"/>
                </a:solidFill>
              </a:rPr>
              <a:t> a </a:t>
            </a:r>
            <a:r>
              <a:rPr lang="en-GB" sz="4000" dirty="0" err="1">
                <a:solidFill>
                  <a:schemeClr val="tx1"/>
                </a:solidFill>
              </a:rPr>
              <a:t>ɔte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aseɛ</a:t>
            </a:r>
            <a:r>
              <a:rPr lang="en-GB" sz="4000" dirty="0">
                <a:solidFill>
                  <a:schemeClr val="tx1"/>
                </a:solidFill>
              </a:rPr>
              <a:t> no </a:t>
            </a:r>
            <a:r>
              <a:rPr lang="en-GB" sz="4000" dirty="0" err="1">
                <a:solidFill>
                  <a:schemeClr val="tx1"/>
                </a:solidFill>
              </a:rPr>
              <a:t>asɔrefie</a:t>
            </a:r>
            <a:r>
              <a:rPr lang="en-GB" sz="4000" dirty="0">
                <a:solidFill>
                  <a:schemeClr val="tx1"/>
                </a:solidFill>
              </a:rPr>
              <a:t>, </a:t>
            </a:r>
            <a:r>
              <a:rPr lang="en-GB" sz="4000" dirty="0" err="1">
                <a:solidFill>
                  <a:schemeClr val="tx1"/>
                </a:solidFill>
              </a:rPr>
              <a:t>sɛdeɛ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Onyankopɔn</a:t>
            </a:r>
            <a:r>
              <a:rPr lang="en-GB" sz="4000" dirty="0">
                <a:solidFill>
                  <a:schemeClr val="tx1"/>
                </a:solidFill>
              </a:rPr>
              <a:t> aka </a:t>
            </a:r>
            <a:r>
              <a:rPr lang="en-GB" sz="4000" dirty="0" err="1">
                <a:solidFill>
                  <a:schemeClr val="tx1"/>
                </a:solidFill>
              </a:rPr>
              <a:t>sɛ</a:t>
            </a:r>
            <a:r>
              <a:rPr lang="en-GB" sz="4000" dirty="0">
                <a:solidFill>
                  <a:schemeClr val="tx1"/>
                </a:solidFill>
              </a:rPr>
              <a:t>: </a:t>
            </a:r>
            <a:r>
              <a:rPr lang="en-GB" sz="4000" dirty="0" err="1">
                <a:solidFill>
                  <a:schemeClr val="tx1"/>
                </a:solidFill>
              </a:rPr>
              <a:t>Mɛtena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wɔn</a:t>
            </a:r>
            <a:r>
              <a:rPr lang="en-GB" sz="4000" dirty="0">
                <a:solidFill>
                  <a:schemeClr val="tx1"/>
                </a:solidFill>
              </a:rPr>
              <a:t> mu, </a:t>
            </a:r>
            <a:r>
              <a:rPr lang="en-GB" sz="4000" dirty="0" err="1">
                <a:solidFill>
                  <a:schemeClr val="tx1"/>
                </a:solidFill>
              </a:rPr>
              <a:t>na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manante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wɔn</a:t>
            </a:r>
            <a:r>
              <a:rPr lang="en-GB" sz="4000" dirty="0">
                <a:solidFill>
                  <a:schemeClr val="tx1"/>
                </a:solidFill>
              </a:rPr>
              <a:t> mu, </a:t>
            </a:r>
            <a:r>
              <a:rPr lang="en-GB" sz="4000" dirty="0" err="1">
                <a:solidFill>
                  <a:schemeClr val="tx1"/>
                </a:solidFill>
              </a:rPr>
              <a:t>na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mayɛ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wɔn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Nyankopɔn</a:t>
            </a:r>
            <a:r>
              <a:rPr lang="en-GB" sz="4000" dirty="0">
                <a:solidFill>
                  <a:schemeClr val="tx1"/>
                </a:solidFill>
              </a:rPr>
              <a:t>, </a:t>
            </a:r>
            <a:r>
              <a:rPr lang="en-GB" sz="4000" dirty="0" err="1">
                <a:solidFill>
                  <a:schemeClr val="tx1"/>
                </a:solidFill>
              </a:rPr>
              <a:t>na</a:t>
            </a:r>
            <a:r>
              <a:rPr lang="en-GB" sz="4000" dirty="0">
                <a:solidFill>
                  <a:schemeClr val="tx1"/>
                </a:solidFill>
              </a:rPr>
              <a:t> </a:t>
            </a:r>
            <a:r>
              <a:rPr lang="en-GB" sz="4000" dirty="0" err="1">
                <a:solidFill>
                  <a:schemeClr val="tx1"/>
                </a:solidFill>
              </a:rPr>
              <a:t>wɔayɛ</a:t>
            </a:r>
            <a:r>
              <a:rPr lang="en-GB" sz="4000" dirty="0">
                <a:solidFill>
                  <a:schemeClr val="tx1"/>
                </a:solidFill>
              </a:rPr>
              <a:t> me man. </a:t>
            </a:r>
            <a:endParaRPr lang="en-GH" sz="40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A4480-921B-9746-7027-F13A1831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5. BELIEVE THAT YOU ARE HOLY</a:t>
            </a:r>
            <a:endParaRPr lang="en-GH" sz="5400" dirty="0"/>
          </a:p>
        </p:txBody>
      </p:sp>
    </p:spTree>
    <p:extLst>
      <p:ext uri="{BB962C8B-B14F-4D97-AF65-F5344CB8AC3E}">
        <p14:creationId xmlns:p14="http://schemas.microsoft.com/office/powerpoint/2010/main" val="336361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b="1" i="1" u="sng" dirty="0" err="1">
                <a:latin typeface="Gyasi Aggrey" pitchFamily="2" charset="0"/>
              </a:rPr>
              <a:t>Nnyeso</a:t>
            </a:r>
            <a:r>
              <a:rPr lang="en-GB" altLang="en-US" sz="3200" b="1" i="1" dirty="0">
                <a:latin typeface="Gyasi Aggrey" pitchFamily="2" charset="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600" b="1" dirty="0">
                <a:latin typeface="Gyasi Aggrey" pitchFamily="2" charset="0"/>
              </a:rPr>
              <a:t>‘Dom, ‘</a:t>
            </a:r>
            <a:r>
              <a:rPr lang="en-GB" altLang="en-US" sz="3600" b="1" dirty="0" err="1">
                <a:latin typeface="Gyasi Aggrey" pitchFamily="2" charset="0"/>
              </a:rPr>
              <a:t>dom</a:t>
            </a:r>
            <a:r>
              <a:rPr lang="en-GB" altLang="en-US" sz="3600" b="1" dirty="0">
                <a:latin typeface="Gyasi Aggrey" pitchFamily="2" charset="0"/>
              </a:rPr>
              <a:t>, ‘</a:t>
            </a:r>
            <a:r>
              <a:rPr lang="en-GB" altLang="en-US" sz="3600" b="1" dirty="0" err="1">
                <a:latin typeface="Gyasi Aggrey" pitchFamily="2" charset="0"/>
              </a:rPr>
              <a:t>S’ro</a:t>
            </a:r>
            <a:r>
              <a:rPr lang="en-GB" altLang="en-US" sz="3600" b="1" dirty="0">
                <a:latin typeface="Gyasi Aggrey" pitchFamily="2" charset="0"/>
              </a:rPr>
              <a:t> ‘</a:t>
            </a:r>
            <a:r>
              <a:rPr lang="en-GB" altLang="en-US" sz="3600" b="1" dirty="0" err="1">
                <a:latin typeface="Gyasi Aggrey" pitchFamily="2" charset="0"/>
              </a:rPr>
              <a:t>dom</a:t>
            </a:r>
            <a:r>
              <a:rPr lang="en-GB" altLang="en-US" sz="3600" b="1" dirty="0">
                <a:latin typeface="Gyasi Aggrey" pitchFamily="2" charset="0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600" b="1" dirty="0">
                <a:latin typeface="Gyasi Aggrey" pitchFamily="2" charset="0"/>
              </a:rPr>
              <a:t>‘Dom a </a:t>
            </a:r>
            <a:r>
              <a:rPr lang="el-GR" altLang="en-US" sz="3600" b="1" dirty="0">
                <a:latin typeface="Gyasi Aggrey" pitchFamily="2" charset="0"/>
              </a:rPr>
              <a:t>ε</a:t>
            </a:r>
            <a:r>
              <a:rPr lang="en-GB" altLang="en-US" sz="3600" b="1" dirty="0">
                <a:latin typeface="Gyasi Aggrey" pitchFamily="2" charset="0"/>
              </a:rPr>
              <a:t>de b</a:t>
            </a:r>
            <a:r>
              <a:rPr lang="he-IL" altLang="en-US" sz="3600" b="1" dirty="0">
                <a:latin typeface="Gyasi Aggrey" pitchFamily="2" charset="0"/>
              </a:rPr>
              <a:t>כ</a:t>
            </a:r>
            <a:r>
              <a:rPr lang="en-GB" altLang="en-US" sz="3600" b="1" dirty="0">
                <a:latin typeface="Gyasi Aggrey" pitchFamily="2" charset="0"/>
              </a:rPr>
              <a:t>n’ </a:t>
            </a:r>
            <a:r>
              <a:rPr lang="en-GB" altLang="en-US" sz="3600" b="1" dirty="0" err="1">
                <a:latin typeface="Gyasi Aggrey" pitchFamily="2" charset="0"/>
              </a:rPr>
              <a:t>ky</a:t>
            </a:r>
            <a:r>
              <a:rPr lang="el-GR" altLang="en-US" sz="3600" b="1" dirty="0">
                <a:latin typeface="Gyasi Aggrey" pitchFamily="2" charset="0"/>
              </a:rPr>
              <a:t>ε</a:t>
            </a:r>
            <a:r>
              <a:rPr lang="en-GB" altLang="en-US" sz="3600" b="1" dirty="0">
                <a:latin typeface="Gyasi Aggrey" pitchFamily="2" charset="0"/>
              </a:rPr>
              <a:t>, </a:t>
            </a:r>
            <a:r>
              <a:rPr lang="en-GB" altLang="en-US" sz="3600" b="1" dirty="0" err="1">
                <a:latin typeface="Gyasi Aggrey" pitchFamily="2" charset="0"/>
              </a:rPr>
              <a:t>tew</a:t>
            </a:r>
            <a:r>
              <a:rPr lang="en-GB" altLang="en-US" sz="3600" b="1" dirty="0">
                <a:latin typeface="Gyasi Aggrey" pitchFamily="2" charset="0"/>
              </a:rPr>
              <a:t> y</a:t>
            </a:r>
            <a:r>
              <a:rPr lang="el-GR" altLang="en-US" sz="3600" b="1" dirty="0">
                <a:latin typeface="Gyasi Aggrey" pitchFamily="2" charset="0"/>
              </a:rPr>
              <a:t>ε</a:t>
            </a:r>
            <a:r>
              <a:rPr lang="en-GB" altLang="en-US" sz="3600" b="1" dirty="0">
                <a:latin typeface="Gyasi Aggrey" pitchFamily="2" charset="0"/>
              </a:rPr>
              <a:t>n mu;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600" b="1" dirty="0">
                <a:latin typeface="Gyasi Aggrey" pitchFamily="2" charset="0"/>
              </a:rPr>
              <a:t>‘Dom, ‘</a:t>
            </a:r>
            <a:r>
              <a:rPr lang="en-GB" altLang="en-US" sz="3600" b="1" dirty="0" err="1">
                <a:latin typeface="Gyasi Aggrey" pitchFamily="2" charset="0"/>
              </a:rPr>
              <a:t>dom</a:t>
            </a:r>
            <a:r>
              <a:rPr lang="en-GB" altLang="en-US" sz="3600" b="1" dirty="0">
                <a:latin typeface="Gyasi Aggrey" pitchFamily="2" charset="0"/>
              </a:rPr>
              <a:t>, ‘</a:t>
            </a:r>
            <a:r>
              <a:rPr lang="en-GB" altLang="en-US" sz="3600" b="1" dirty="0" err="1">
                <a:latin typeface="Gyasi Aggrey" pitchFamily="2" charset="0"/>
              </a:rPr>
              <a:t>S’ro</a:t>
            </a:r>
            <a:r>
              <a:rPr lang="en-GB" altLang="en-US" sz="3600" b="1" dirty="0">
                <a:latin typeface="Gyasi Aggrey" pitchFamily="2" charset="0"/>
              </a:rPr>
              <a:t> ‘</a:t>
            </a:r>
            <a:r>
              <a:rPr lang="en-GB" altLang="en-US" sz="3600" b="1" dirty="0" err="1">
                <a:latin typeface="Gyasi Aggrey" pitchFamily="2" charset="0"/>
              </a:rPr>
              <a:t>dom</a:t>
            </a:r>
            <a:r>
              <a:rPr lang="en-GB" altLang="en-US" sz="3600" b="1" dirty="0">
                <a:latin typeface="Gyasi Aggrey" pitchFamily="2" charset="0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600" b="1" dirty="0">
                <a:latin typeface="Gyasi Aggrey" pitchFamily="2" charset="0"/>
              </a:rPr>
              <a:t>‘Dom a </a:t>
            </a:r>
            <a:r>
              <a:rPr lang="el-GR" altLang="en-US" sz="3600" b="1" dirty="0">
                <a:latin typeface="Gyasi Aggrey" pitchFamily="2" charset="0"/>
              </a:rPr>
              <a:t>ε</a:t>
            </a:r>
            <a:r>
              <a:rPr lang="en-GB" altLang="en-US" sz="3600" b="1" dirty="0" err="1">
                <a:latin typeface="Gyasi Aggrey" pitchFamily="2" charset="0"/>
              </a:rPr>
              <a:t>b’ro</a:t>
            </a:r>
            <a:r>
              <a:rPr lang="en-GB" altLang="en-US" sz="3600" b="1" dirty="0">
                <a:latin typeface="Gyasi Aggrey" pitchFamily="2" charset="0"/>
              </a:rPr>
              <a:t> b</a:t>
            </a:r>
            <a:r>
              <a:rPr lang="he-IL" altLang="en-US" sz="3600" b="1" dirty="0">
                <a:latin typeface="Gyasi Aggrey" pitchFamily="2" charset="0"/>
              </a:rPr>
              <a:t>כ</a:t>
            </a:r>
            <a:r>
              <a:rPr lang="en-GB" altLang="en-US" sz="3600" b="1" dirty="0">
                <a:latin typeface="Gyasi Aggrey" pitchFamily="2" charset="0"/>
              </a:rPr>
              <a:t>ne </a:t>
            </a:r>
            <a:r>
              <a:rPr lang="en-GB" altLang="en-US" sz="3600" b="1" dirty="0" err="1">
                <a:latin typeface="Gyasi Aggrey" pitchFamily="2" charset="0"/>
              </a:rPr>
              <a:t>nyinaa</a:t>
            </a:r>
            <a:r>
              <a:rPr lang="en-GB" altLang="en-US" sz="3600" b="1" dirty="0">
                <a:latin typeface="Gyasi Aggrey" pitchFamily="2" charset="0"/>
              </a:rPr>
              <a:t> so.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b="1" i="1" u="sng" dirty="0"/>
              <a:t>Refrain</a:t>
            </a:r>
            <a:r>
              <a:rPr lang="en-GB" altLang="en-US" sz="3200" b="1" i="1" dirty="0"/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b="1" dirty="0"/>
              <a:t>Grace, grace, God's grace,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b="1" dirty="0"/>
              <a:t>Grace that will pardon and cleanse within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b="1" dirty="0"/>
              <a:t>Grace, grace, God's grace,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b="1" dirty="0"/>
              <a:t>Grace that is greater than all our sin!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 err="1"/>
              <a:t>SDAH</a:t>
            </a:r>
            <a:r>
              <a:rPr lang="en-GB" altLang="en-US" dirty="0"/>
              <a:t> 109-MARVELOUS GRACE</a:t>
            </a:r>
            <a:br>
              <a:rPr lang="en-GB" altLang="en-US" dirty="0"/>
            </a:br>
            <a:r>
              <a:rPr lang="en-GB" altLang="en-US" u="sng" dirty="0"/>
              <a:t>ENGLISH</a:t>
            </a:r>
            <a:r>
              <a:rPr lang="en-GB" altLang="en-US" dirty="0"/>
              <a:t>					</a:t>
            </a:r>
            <a:r>
              <a:rPr lang="en-GB" altLang="en-US" u="sng" dirty="0"/>
              <a:t>TWI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4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550C5A-F419-05A0-C5AA-B5C27347CD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4400" dirty="0" err="1">
                <a:solidFill>
                  <a:schemeClr val="tx1"/>
                </a:solidFill>
              </a:rPr>
              <a:t>Asomafoɔ</a:t>
            </a:r>
            <a:r>
              <a:rPr lang="en-GB" sz="4400" dirty="0">
                <a:solidFill>
                  <a:schemeClr val="tx1"/>
                </a:solidFill>
              </a:rPr>
              <a:t> 5:32 - ASWDC</a:t>
            </a:r>
          </a:p>
          <a:p>
            <a:r>
              <a:rPr lang="en-GB" sz="4400" dirty="0">
                <a:solidFill>
                  <a:schemeClr val="tx1"/>
                </a:solidFill>
              </a:rPr>
              <a:t>32. Aane, </a:t>
            </a:r>
            <a:r>
              <a:rPr lang="en-GB" sz="4400" dirty="0" err="1">
                <a:solidFill>
                  <a:schemeClr val="tx1"/>
                </a:solidFill>
              </a:rPr>
              <a:t>yɛn</a:t>
            </a:r>
            <a:r>
              <a:rPr lang="en-GB" sz="4400" dirty="0">
                <a:solidFill>
                  <a:schemeClr val="tx1"/>
                </a:solidFill>
              </a:rPr>
              <a:t>, </a:t>
            </a:r>
            <a:r>
              <a:rPr lang="en-GB" sz="4400" dirty="0" err="1">
                <a:solidFill>
                  <a:schemeClr val="tx1"/>
                </a:solidFill>
              </a:rPr>
              <a:t>yɛyɛ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yeinom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ho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adansefoɔ</a:t>
            </a:r>
            <a:r>
              <a:rPr lang="en-GB" sz="4400" dirty="0">
                <a:solidFill>
                  <a:schemeClr val="tx1"/>
                </a:solidFill>
              </a:rPr>
              <a:t>, </a:t>
            </a:r>
            <a:r>
              <a:rPr lang="en-GB" sz="4400" dirty="0" err="1">
                <a:solidFill>
                  <a:schemeClr val="tx1"/>
                </a:solidFill>
              </a:rPr>
              <a:t>na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saa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ara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nso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na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Honhom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Kronkron</a:t>
            </a:r>
            <a:r>
              <a:rPr lang="en-GB" sz="4400" dirty="0">
                <a:solidFill>
                  <a:schemeClr val="tx1"/>
                </a:solidFill>
              </a:rPr>
              <a:t> a </a:t>
            </a:r>
            <a:r>
              <a:rPr lang="en-GB" sz="4400" dirty="0" err="1">
                <a:solidFill>
                  <a:schemeClr val="tx1"/>
                </a:solidFill>
              </a:rPr>
              <a:t>Onyankopɔn</a:t>
            </a:r>
            <a:r>
              <a:rPr lang="en-GB" sz="4400" dirty="0">
                <a:solidFill>
                  <a:schemeClr val="tx1"/>
                </a:solidFill>
              </a:rPr>
              <a:t> de ma </a:t>
            </a:r>
            <a:r>
              <a:rPr lang="en-GB" sz="4400" dirty="0" err="1">
                <a:solidFill>
                  <a:schemeClr val="tx1"/>
                </a:solidFill>
              </a:rPr>
              <a:t>wɔn</a:t>
            </a:r>
            <a:r>
              <a:rPr lang="en-GB" sz="4400" dirty="0">
                <a:solidFill>
                  <a:schemeClr val="tx1"/>
                </a:solidFill>
              </a:rPr>
              <a:t> a </a:t>
            </a:r>
            <a:r>
              <a:rPr lang="en-GB" sz="4400" dirty="0" err="1">
                <a:solidFill>
                  <a:schemeClr val="tx1"/>
                </a:solidFill>
              </a:rPr>
              <a:t>wɔtie</a:t>
            </a:r>
            <a:r>
              <a:rPr lang="en-GB" sz="4400" dirty="0">
                <a:solidFill>
                  <a:schemeClr val="tx1"/>
                </a:solidFill>
              </a:rPr>
              <a:t> no no </a:t>
            </a:r>
            <a:r>
              <a:rPr lang="en-GB" sz="4400" dirty="0" err="1">
                <a:solidFill>
                  <a:schemeClr val="tx1"/>
                </a:solidFill>
              </a:rPr>
              <a:t>yɛ</a:t>
            </a:r>
            <a:r>
              <a:rPr lang="en-GB" sz="4400" dirty="0">
                <a:solidFill>
                  <a:schemeClr val="tx1"/>
                </a:solidFill>
              </a:rPr>
              <a:t>. </a:t>
            </a:r>
            <a:endParaRPr lang="en-GH" sz="4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A1AF44-C9CB-CE48-50CC-CB53FD29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6. WILLFUL OBEDIENCE	</a:t>
            </a:r>
            <a:endParaRPr lang="en-GH" sz="5400" dirty="0"/>
          </a:p>
        </p:txBody>
      </p:sp>
    </p:spTree>
    <p:extLst>
      <p:ext uri="{BB962C8B-B14F-4D97-AF65-F5344CB8AC3E}">
        <p14:creationId xmlns:p14="http://schemas.microsoft.com/office/powerpoint/2010/main" val="324297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40F42-16B2-C0FE-3AC6-46A92CE08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E7456E-83A0-33AF-2E8C-9DA9991925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Luka 6:46 - ASW</a:t>
            </a:r>
          </a:p>
          <a:p>
            <a:r>
              <a:rPr lang="en-GB" sz="4400" dirty="0">
                <a:solidFill>
                  <a:schemeClr val="tx1"/>
                </a:solidFill>
              </a:rPr>
              <a:t>46. Na </a:t>
            </a:r>
            <a:r>
              <a:rPr lang="en-GB" sz="4400" dirty="0" err="1">
                <a:solidFill>
                  <a:schemeClr val="tx1"/>
                </a:solidFill>
              </a:rPr>
              <a:t>adɛn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na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mofrɛ</a:t>
            </a:r>
            <a:r>
              <a:rPr lang="en-GB" sz="4400" dirty="0">
                <a:solidFill>
                  <a:schemeClr val="tx1"/>
                </a:solidFill>
              </a:rPr>
              <a:t> me: </a:t>
            </a:r>
            <a:r>
              <a:rPr lang="en-GB" sz="4400" dirty="0" err="1">
                <a:solidFill>
                  <a:schemeClr val="tx1"/>
                </a:solidFill>
              </a:rPr>
              <a:t>Awurade</a:t>
            </a:r>
            <a:r>
              <a:rPr lang="en-GB" sz="4400" dirty="0">
                <a:solidFill>
                  <a:schemeClr val="tx1"/>
                </a:solidFill>
              </a:rPr>
              <a:t>, </a:t>
            </a:r>
            <a:r>
              <a:rPr lang="en-GB" sz="4400" dirty="0" err="1">
                <a:solidFill>
                  <a:schemeClr val="tx1"/>
                </a:solidFill>
              </a:rPr>
              <a:t>Awurade</a:t>
            </a:r>
            <a:r>
              <a:rPr lang="en-GB" sz="4400" dirty="0">
                <a:solidFill>
                  <a:schemeClr val="tx1"/>
                </a:solidFill>
              </a:rPr>
              <a:t>, </a:t>
            </a:r>
            <a:r>
              <a:rPr lang="en-GB" sz="4400" dirty="0" err="1">
                <a:solidFill>
                  <a:schemeClr val="tx1"/>
                </a:solidFill>
              </a:rPr>
              <a:t>na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monyɛ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deɛ</a:t>
            </a:r>
            <a:r>
              <a:rPr lang="en-GB" sz="4400" dirty="0">
                <a:solidFill>
                  <a:schemeClr val="tx1"/>
                </a:solidFill>
              </a:rPr>
              <a:t> </a:t>
            </a:r>
            <a:r>
              <a:rPr lang="en-GB" sz="4400" dirty="0" err="1">
                <a:solidFill>
                  <a:schemeClr val="tx1"/>
                </a:solidFill>
              </a:rPr>
              <a:t>meseɛ</a:t>
            </a:r>
            <a:r>
              <a:rPr lang="en-GB" sz="4400" dirty="0">
                <a:solidFill>
                  <a:schemeClr val="tx1"/>
                </a:solidFill>
              </a:rPr>
              <a:t>? </a:t>
            </a:r>
            <a:endParaRPr lang="en-GH" sz="4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17D628-B721-E958-B693-E9479081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6. WILLFUL OBEDIENCE	</a:t>
            </a:r>
            <a:endParaRPr lang="en-GH" sz="5400" dirty="0"/>
          </a:p>
        </p:txBody>
      </p:sp>
    </p:spTree>
    <p:extLst>
      <p:ext uri="{BB962C8B-B14F-4D97-AF65-F5344CB8AC3E}">
        <p14:creationId xmlns:p14="http://schemas.microsoft.com/office/powerpoint/2010/main" val="1968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6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3622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dirty="0">
                <a:solidFill>
                  <a:schemeClr val="tx2"/>
                </a:solidFill>
              </a:rPr>
              <a:t>	</a:t>
            </a:r>
            <a:r>
              <a:rPr lang="en-GB" altLang="en-US" sz="3200" u="sng" dirty="0">
                <a:solidFill>
                  <a:schemeClr val="tx2"/>
                </a:solidFill>
              </a:rPr>
              <a:t>Verse 1</a:t>
            </a:r>
            <a:r>
              <a:rPr lang="en-GB" altLang="en-US" sz="3200" dirty="0">
                <a:solidFill>
                  <a:schemeClr val="tx2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200" dirty="0">
                <a:solidFill>
                  <a:schemeClr val="tx2"/>
                </a:solidFill>
              </a:rPr>
              <a:t>	Softly and tenderly Jesus is calling,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200" dirty="0">
                <a:solidFill>
                  <a:schemeClr val="tx2"/>
                </a:solidFill>
              </a:rPr>
              <a:t>	Calling for you and for me;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200" dirty="0">
                <a:solidFill>
                  <a:schemeClr val="tx2"/>
                </a:solidFill>
              </a:rPr>
              <a:t>	At the heart’s portal He’s waiting and watching,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200" dirty="0">
                <a:solidFill>
                  <a:schemeClr val="tx2"/>
                </a:solidFill>
              </a:rPr>
              <a:t>	Watching for you and for me.</a:t>
            </a:r>
          </a:p>
          <a:p>
            <a:pPr algn="ctr">
              <a:buFont typeface="Wingdings" panose="05000000000000000000" pitchFamily="2" charset="2"/>
              <a:buNone/>
            </a:pPr>
            <a:endParaRPr lang="en-GB" altLang="en-US" dirty="0">
              <a:solidFill>
                <a:schemeClr val="tx2"/>
              </a:solidFill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altLang="en-US"/>
              <a:t>Hymn no. 287</a:t>
            </a:r>
            <a:br>
              <a:rPr lang="en-GB" altLang="en-US"/>
            </a:br>
            <a:r>
              <a:rPr lang="en-GB" altLang="en-US"/>
              <a:t>“Softly and Tenderly”</a:t>
            </a:r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31941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3622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dirty="0">
                <a:solidFill>
                  <a:schemeClr val="tx2"/>
                </a:solidFill>
              </a:rPr>
              <a:t>	</a:t>
            </a:r>
            <a:r>
              <a:rPr lang="en-GB" altLang="en-US" sz="3600" u="sng" dirty="0">
                <a:solidFill>
                  <a:schemeClr val="tx2"/>
                </a:solidFill>
              </a:rPr>
              <a:t>Refrain</a:t>
            </a:r>
            <a:r>
              <a:rPr lang="en-GB" altLang="en-US" sz="3600" dirty="0">
                <a:solidFill>
                  <a:schemeClr val="tx2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Come home, (</a:t>
            </a:r>
            <a:r>
              <a:rPr lang="en-GB" altLang="en-US" sz="3600" i="1" dirty="0">
                <a:solidFill>
                  <a:schemeClr val="tx2"/>
                </a:solidFill>
              </a:rPr>
              <a:t>Come home</a:t>
            </a:r>
            <a:r>
              <a:rPr lang="en-GB" altLang="en-US" sz="3600" dirty="0">
                <a:solidFill>
                  <a:schemeClr val="tx2"/>
                </a:solidFill>
              </a:rPr>
              <a:t>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Come home, (</a:t>
            </a:r>
            <a:r>
              <a:rPr lang="en-GB" altLang="en-US" sz="3600" i="1" dirty="0">
                <a:solidFill>
                  <a:schemeClr val="tx2"/>
                </a:solidFill>
              </a:rPr>
              <a:t>come home</a:t>
            </a:r>
            <a:r>
              <a:rPr lang="en-GB" altLang="en-US" sz="3600" dirty="0">
                <a:solidFill>
                  <a:schemeClr val="tx2"/>
                </a:solidFill>
              </a:rPr>
              <a:t>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Ye who are weary, come home;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Earnestly, tenderly Jesus is calling,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Calling, O sinner, come home!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dirty="0">
              <a:solidFill>
                <a:schemeClr val="tx2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altLang="en-US"/>
              <a:t>Hymn no. 287</a:t>
            </a:r>
            <a:br>
              <a:rPr lang="en-GB" altLang="en-US"/>
            </a:br>
            <a:r>
              <a:rPr lang="en-GB" altLang="en-US"/>
              <a:t>“Softly and Tenderly”</a:t>
            </a:r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294062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362200" y="1981200"/>
            <a:ext cx="7772400" cy="4114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dirty="0">
                <a:solidFill>
                  <a:schemeClr val="tx2"/>
                </a:solidFill>
              </a:rPr>
              <a:t>	</a:t>
            </a:r>
            <a:r>
              <a:rPr lang="en-GB" altLang="en-US" sz="3600" u="sng" dirty="0">
                <a:solidFill>
                  <a:schemeClr val="tx2"/>
                </a:solidFill>
              </a:rPr>
              <a:t>Verse 2</a:t>
            </a:r>
            <a:r>
              <a:rPr lang="en-GB" altLang="en-US" sz="3600" dirty="0">
                <a:solidFill>
                  <a:schemeClr val="tx2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Why should we tarry when Jesus is pleading,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Pleading for you and for me?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Why should we linger and heed not His mercies,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Mercies for you and for me?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altLang="en-US"/>
              <a:t>Hymn no. 287</a:t>
            </a:r>
            <a:br>
              <a:rPr lang="en-GB" altLang="en-US"/>
            </a:br>
            <a:r>
              <a:rPr lang="en-GB" altLang="en-US"/>
              <a:t>“Softly and Tenderly”</a:t>
            </a:r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8335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3622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</a:t>
            </a:r>
            <a:r>
              <a:rPr lang="en-GB" altLang="en-US" sz="3600" u="sng" dirty="0">
                <a:solidFill>
                  <a:schemeClr val="tx2"/>
                </a:solidFill>
              </a:rPr>
              <a:t>Refrain</a:t>
            </a:r>
            <a:r>
              <a:rPr lang="en-GB" altLang="en-US" sz="3600" dirty="0">
                <a:solidFill>
                  <a:schemeClr val="tx2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Come home, (</a:t>
            </a:r>
            <a:r>
              <a:rPr lang="en-GB" altLang="en-US" sz="3600" i="1" dirty="0">
                <a:solidFill>
                  <a:schemeClr val="tx2"/>
                </a:solidFill>
              </a:rPr>
              <a:t>Come home</a:t>
            </a:r>
            <a:r>
              <a:rPr lang="en-GB" altLang="en-US" sz="3600" dirty="0">
                <a:solidFill>
                  <a:schemeClr val="tx2"/>
                </a:solidFill>
              </a:rPr>
              <a:t>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Come home, (</a:t>
            </a:r>
            <a:r>
              <a:rPr lang="en-GB" altLang="en-US" sz="3600" i="1" dirty="0">
                <a:solidFill>
                  <a:schemeClr val="tx2"/>
                </a:solidFill>
              </a:rPr>
              <a:t>come home</a:t>
            </a:r>
            <a:r>
              <a:rPr lang="en-GB" altLang="en-US" sz="3600" dirty="0">
                <a:solidFill>
                  <a:schemeClr val="tx2"/>
                </a:solidFill>
              </a:rPr>
              <a:t>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Ye who are weary, come home;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Earnestly, tenderly Jesus is calling,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Calling, O sinner, come home!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dirty="0">
              <a:solidFill>
                <a:schemeClr val="tx2"/>
              </a:solidFill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altLang="en-US"/>
              <a:t>Hymn no. 287</a:t>
            </a:r>
            <a:br>
              <a:rPr lang="en-GB" altLang="en-US"/>
            </a:br>
            <a:r>
              <a:rPr lang="en-GB" altLang="en-US"/>
              <a:t>“Softly and Tenderly”</a:t>
            </a:r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1314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362200" y="1981200"/>
            <a:ext cx="7772400" cy="4114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</a:t>
            </a:r>
            <a:r>
              <a:rPr lang="en-GB" altLang="en-US" sz="3600" u="sng" dirty="0">
                <a:solidFill>
                  <a:schemeClr val="tx2"/>
                </a:solidFill>
              </a:rPr>
              <a:t>Verse 3</a:t>
            </a:r>
            <a:r>
              <a:rPr lang="en-GB" altLang="en-US" sz="3600" dirty="0">
                <a:solidFill>
                  <a:schemeClr val="tx2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Think of the wonderful love He has promised,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Promised for you and for me;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Though we have sinned, He has mercy and pardon,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Pardon for you and for me.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altLang="en-US"/>
              <a:t>Hymn no. 287</a:t>
            </a:r>
            <a:br>
              <a:rPr lang="en-GB" altLang="en-US"/>
            </a:br>
            <a:r>
              <a:rPr lang="en-GB" altLang="en-US"/>
              <a:t>“Softly and Tenderly”</a:t>
            </a:r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38926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533400" indent="-533400">
              <a:buFontTx/>
              <a:buAutoNum type="arabicPeriod" startAt="3"/>
            </a:pPr>
            <a:r>
              <a:rPr lang="he-IL" altLang="en-US" sz="3200" b="1" dirty="0">
                <a:latin typeface="Gyasi Aggrey" pitchFamily="2" charset="0"/>
              </a:rPr>
              <a:t>כ</a:t>
            </a:r>
            <a:r>
              <a:rPr lang="en-GB" altLang="en-US" sz="3200" b="1" dirty="0" err="1">
                <a:latin typeface="Gyasi Aggrey" pitchFamily="2" charset="0"/>
              </a:rPr>
              <a:t>dom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nwanwa</a:t>
            </a:r>
            <a:r>
              <a:rPr lang="en-GB" altLang="en-US" sz="3200" b="1" dirty="0">
                <a:latin typeface="Gyasi Aggrey" pitchFamily="2" charset="0"/>
              </a:rPr>
              <a:t> a </a:t>
            </a:r>
            <a:r>
              <a:rPr lang="en-GB" altLang="en-US" sz="3200" b="1" dirty="0" err="1">
                <a:latin typeface="Gyasi Aggrey" pitchFamily="2" charset="0"/>
              </a:rPr>
              <a:t>enni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kabea</a:t>
            </a:r>
            <a:r>
              <a:rPr lang="en-GB" altLang="en-US" sz="3200" b="1" dirty="0">
                <a:latin typeface="Gyasi Aggrey" pitchFamily="2" charset="0"/>
              </a:rPr>
              <a:t>,</a:t>
            </a:r>
          </a:p>
          <a:p>
            <a:pPr marL="533400" indent="-533400">
              <a:buNone/>
            </a:pPr>
            <a:r>
              <a:rPr lang="en-GB" altLang="en-US" sz="3200" b="1" dirty="0">
                <a:latin typeface="Gyasi Aggrey" pitchFamily="2" charset="0"/>
              </a:rPr>
              <a:t>W</a:t>
            </a:r>
            <a:r>
              <a:rPr lang="he-IL" altLang="en-US" sz="3200" b="1" dirty="0">
                <a:latin typeface="Gyasi Aggrey" pitchFamily="2" charset="0"/>
              </a:rPr>
              <a:t>כ</a:t>
            </a:r>
            <a:r>
              <a:rPr lang="en-GB" altLang="en-US" sz="3200" b="1" dirty="0">
                <a:latin typeface="Gyasi Aggrey" pitchFamily="2" charset="0"/>
              </a:rPr>
              <a:t>de ma </a:t>
            </a:r>
            <a:r>
              <a:rPr lang="en-GB" altLang="en-US" sz="3200" b="1" dirty="0" err="1">
                <a:latin typeface="Gyasi Aggrey" pitchFamily="2" charset="0"/>
              </a:rPr>
              <a:t>nea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he-IL" altLang="en-US" sz="3200" b="1" dirty="0">
                <a:latin typeface="Gyasi Aggrey" pitchFamily="2" charset="0"/>
              </a:rPr>
              <a:t>כ</a:t>
            </a:r>
            <a:r>
              <a:rPr lang="en-GB" altLang="en-US" sz="3200" b="1" dirty="0" err="1">
                <a:latin typeface="Gyasi Aggrey" pitchFamily="2" charset="0"/>
              </a:rPr>
              <a:t>gye</a:t>
            </a:r>
            <a:r>
              <a:rPr lang="en-GB" altLang="en-US" sz="3200" b="1" dirty="0">
                <a:latin typeface="Gyasi Aggrey" pitchFamily="2" charset="0"/>
              </a:rPr>
              <a:t> di no </a:t>
            </a:r>
            <a:r>
              <a:rPr lang="en-GB" altLang="en-US" sz="3200" b="1" dirty="0" err="1">
                <a:latin typeface="Gyasi Aggrey" pitchFamily="2" charset="0"/>
              </a:rPr>
              <a:t>kwa</a:t>
            </a:r>
            <a:r>
              <a:rPr lang="en-GB" altLang="en-US" sz="3200" b="1" dirty="0">
                <a:latin typeface="Gyasi Aggrey" pitchFamily="2" charset="0"/>
              </a:rPr>
              <a:t>!</a:t>
            </a:r>
          </a:p>
          <a:p>
            <a:pPr marL="533400" indent="-533400">
              <a:buNone/>
            </a:pPr>
            <a:r>
              <a:rPr lang="en-GB" altLang="en-US" sz="3200" b="1" dirty="0">
                <a:latin typeface="Gyasi Aggrey" pitchFamily="2" charset="0"/>
              </a:rPr>
              <a:t>Mo a </a:t>
            </a:r>
            <a:r>
              <a:rPr lang="en-GB" altLang="en-US" sz="3200" b="1" dirty="0" err="1">
                <a:latin typeface="Gyasi Aggrey" pitchFamily="2" charset="0"/>
              </a:rPr>
              <a:t>morep’re</a:t>
            </a:r>
            <a:r>
              <a:rPr lang="en-GB" altLang="en-US" sz="3200" b="1" dirty="0">
                <a:latin typeface="Gyasi Aggrey" pitchFamily="2" charset="0"/>
              </a:rPr>
              <a:t> ahu </a:t>
            </a:r>
            <a:r>
              <a:rPr lang="en-GB" altLang="en-US" sz="3200" b="1" dirty="0" err="1">
                <a:latin typeface="Gyasi Aggrey" pitchFamily="2" charset="0"/>
              </a:rPr>
              <a:t>N’anim</a:t>
            </a:r>
            <a:r>
              <a:rPr lang="en-GB" altLang="en-US" sz="3200" b="1" dirty="0">
                <a:latin typeface="Gyasi Aggrey" pitchFamily="2" charset="0"/>
              </a:rPr>
              <a:t>,</a:t>
            </a:r>
          </a:p>
          <a:p>
            <a:pPr marL="533400" indent="-533400">
              <a:buNone/>
            </a:pPr>
            <a:r>
              <a:rPr lang="en-GB" altLang="en-US" sz="3200" b="1" dirty="0">
                <a:latin typeface="Gyasi Aggrey" pitchFamily="2" charset="0"/>
              </a:rPr>
              <a:t>So mob</a:t>
            </a:r>
            <a:r>
              <a:rPr lang="el-GR" altLang="en-US" sz="3200" b="1" dirty="0">
                <a:latin typeface="Gyasi Aggrey" pitchFamily="2" charset="0"/>
              </a:rPr>
              <a:t>ε</a:t>
            </a:r>
            <a:r>
              <a:rPr lang="en-GB" altLang="en-US" sz="3200" b="1" dirty="0" err="1">
                <a:latin typeface="Gyasi Aggrey" pitchFamily="2" charset="0"/>
              </a:rPr>
              <a:t>gye</a:t>
            </a:r>
            <a:r>
              <a:rPr lang="en-GB" altLang="en-US" sz="3200" b="1" dirty="0">
                <a:latin typeface="Gyasi Aggrey" pitchFamily="2" charset="0"/>
              </a:rPr>
              <a:t> Ne </a:t>
            </a:r>
            <a:r>
              <a:rPr lang="en-GB" altLang="en-US" sz="3200" b="1" dirty="0" err="1">
                <a:latin typeface="Gyasi Aggrey" pitchFamily="2" charset="0"/>
              </a:rPr>
              <a:t>dom</a:t>
            </a:r>
            <a:r>
              <a:rPr lang="en-GB" altLang="en-US" sz="3200" b="1" dirty="0">
                <a:latin typeface="Gyasi Aggrey" pitchFamily="2" charset="0"/>
              </a:rPr>
              <a:t> no </a:t>
            </a:r>
            <a:r>
              <a:rPr lang="en-GB" altLang="en-US" sz="3200" b="1" dirty="0" err="1">
                <a:latin typeface="Gyasi Aggrey" pitchFamily="2" charset="0"/>
              </a:rPr>
              <a:t>seesei</a:t>
            </a:r>
            <a:r>
              <a:rPr lang="en-GB" altLang="en-US" sz="3200" b="1" dirty="0">
                <a:latin typeface="Gyasi Aggrey" pitchFamily="2" charset="0"/>
              </a:rPr>
              <a:t>?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>
              <a:buFontTx/>
              <a:buAutoNum type="arabicPeriod" startAt="3"/>
            </a:pPr>
            <a:r>
              <a:rPr lang="en-GB" altLang="en-US" sz="3200" b="1" dirty="0"/>
              <a:t>Marvellous, infinite, matchless grace,</a:t>
            </a:r>
          </a:p>
          <a:p>
            <a:pPr marL="533400" indent="-533400">
              <a:buNone/>
            </a:pPr>
            <a:r>
              <a:rPr lang="en-GB" altLang="en-US" sz="3200" b="1" dirty="0"/>
              <a:t>Freely bestowed on all who believe! </a:t>
            </a:r>
          </a:p>
          <a:p>
            <a:pPr marL="533400" indent="-533400">
              <a:buNone/>
            </a:pPr>
            <a:r>
              <a:rPr lang="en-GB" altLang="en-US" sz="3200" b="1" dirty="0"/>
              <a:t>You that are longing to see His face, </a:t>
            </a:r>
          </a:p>
          <a:p>
            <a:pPr marL="533400" indent="-533400">
              <a:buNone/>
            </a:pPr>
            <a:r>
              <a:rPr lang="en-GB" altLang="en-US" sz="3200" b="1" dirty="0"/>
              <a:t>Will you this moment His grace receive?</a:t>
            </a:r>
            <a:r>
              <a:rPr lang="en-GB" altLang="en-US" sz="3200" dirty="0"/>
              <a:t>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0" y="300395"/>
            <a:ext cx="10566400" cy="1143000"/>
          </a:xfrm>
        </p:spPr>
        <p:txBody>
          <a:bodyPr>
            <a:normAutofit fontScale="90000"/>
          </a:bodyPr>
          <a:lstStyle/>
          <a:p>
            <a:r>
              <a:rPr lang="en-GB" altLang="en-US" dirty="0" err="1"/>
              <a:t>SDAH</a:t>
            </a:r>
            <a:r>
              <a:rPr lang="en-GB" altLang="en-US" dirty="0"/>
              <a:t> 109-MARVELOUS GRACE</a:t>
            </a:r>
            <a:br>
              <a:rPr lang="en-GB" altLang="en-US" dirty="0"/>
            </a:br>
            <a:r>
              <a:rPr lang="en-GB" altLang="en-US" u="sng" dirty="0" err="1"/>
              <a:t>ENGLIsh</a:t>
            </a:r>
            <a:r>
              <a:rPr lang="en-GB" altLang="en-US" dirty="0"/>
              <a:t>						</a:t>
            </a:r>
            <a:r>
              <a:rPr lang="en-GB" altLang="en-US" u="sng" dirty="0"/>
              <a:t>TWI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3622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</a:t>
            </a:r>
            <a:r>
              <a:rPr lang="en-GB" altLang="en-US" sz="3600" u="sng" dirty="0">
                <a:solidFill>
                  <a:schemeClr val="tx2"/>
                </a:solidFill>
              </a:rPr>
              <a:t>Refrain</a:t>
            </a:r>
            <a:r>
              <a:rPr lang="en-GB" altLang="en-US" sz="3600" dirty="0">
                <a:solidFill>
                  <a:schemeClr val="tx2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Come home, (</a:t>
            </a:r>
            <a:r>
              <a:rPr lang="en-GB" altLang="en-US" sz="3600" i="1" dirty="0">
                <a:solidFill>
                  <a:schemeClr val="tx2"/>
                </a:solidFill>
              </a:rPr>
              <a:t>Come home</a:t>
            </a:r>
            <a:r>
              <a:rPr lang="en-GB" altLang="en-US" sz="3600" dirty="0">
                <a:solidFill>
                  <a:schemeClr val="tx2"/>
                </a:solidFill>
              </a:rPr>
              <a:t>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Come home, (</a:t>
            </a:r>
            <a:r>
              <a:rPr lang="en-GB" altLang="en-US" sz="3600" i="1" dirty="0">
                <a:solidFill>
                  <a:schemeClr val="tx2"/>
                </a:solidFill>
              </a:rPr>
              <a:t>come home</a:t>
            </a:r>
            <a:r>
              <a:rPr lang="en-GB" altLang="en-US" sz="3600" dirty="0">
                <a:solidFill>
                  <a:schemeClr val="tx2"/>
                </a:solidFill>
              </a:rPr>
              <a:t>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Ye who are weary, come home;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Earnestly, tenderly Jesus is calling,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3600" dirty="0">
                <a:solidFill>
                  <a:schemeClr val="tx2"/>
                </a:solidFill>
              </a:rPr>
              <a:t>	Calling, O sinner, come home!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dirty="0">
              <a:solidFill>
                <a:schemeClr val="tx2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altLang="en-US"/>
              <a:t>Hymn no. 287</a:t>
            </a:r>
            <a:br>
              <a:rPr lang="en-GB" altLang="en-US"/>
            </a:br>
            <a:r>
              <a:rPr lang="en-GB" altLang="en-US"/>
              <a:t>“Softly and Tenderly”</a:t>
            </a:r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941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b="1" i="1" u="sng" dirty="0" err="1">
                <a:latin typeface="Gyasi Aggrey" pitchFamily="2" charset="0"/>
              </a:rPr>
              <a:t>Nnyeso</a:t>
            </a:r>
            <a:r>
              <a:rPr lang="en-GB" altLang="en-US" sz="3200" b="1" i="1" dirty="0">
                <a:latin typeface="Gyasi Aggrey" pitchFamily="2" charset="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600" b="1" dirty="0">
                <a:latin typeface="Gyasi Aggrey" pitchFamily="2" charset="0"/>
              </a:rPr>
              <a:t>‘Dom, ‘</a:t>
            </a:r>
            <a:r>
              <a:rPr lang="en-GB" altLang="en-US" sz="3600" b="1" dirty="0" err="1">
                <a:latin typeface="Gyasi Aggrey" pitchFamily="2" charset="0"/>
              </a:rPr>
              <a:t>dom</a:t>
            </a:r>
            <a:r>
              <a:rPr lang="en-GB" altLang="en-US" sz="3600" b="1" dirty="0">
                <a:latin typeface="Gyasi Aggrey" pitchFamily="2" charset="0"/>
              </a:rPr>
              <a:t>, ‘</a:t>
            </a:r>
            <a:r>
              <a:rPr lang="en-GB" altLang="en-US" sz="3600" b="1" dirty="0" err="1">
                <a:latin typeface="Gyasi Aggrey" pitchFamily="2" charset="0"/>
              </a:rPr>
              <a:t>S’ro</a:t>
            </a:r>
            <a:r>
              <a:rPr lang="en-GB" altLang="en-US" sz="3600" b="1" dirty="0">
                <a:latin typeface="Gyasi Aggrey" pitchFamily="2" charset="0"/>
              </a:rPr>
              <a:t> ‘</a:t>
            </a:r>
            <a:r>
              <a:rPr lang="en-GB" altLang="en-US" sz="3600" b="1" dirty="0" err="1">
                <a:latin typeface="Gyasi Aggrey" pitchFamily="2" charset="0"/>
              </a:rPr>
              <a:t>dom</a:t>
            </a:r>
            <a:r>
              <a:rPr lang="en-GB" altLang="en-US" sz="3600" b="1" dirty="0">
                <a:latin typeface="Gyasi Aggrey" pitchFamily="2" charset="0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600" b="1" dirty="0">
                <a:latin typeface="Gyasi Aggrey" pitchFamily="2" charset="0"/>
              </a:rPr>
              <a:t>‘Dom a </a:t>
            </a:r>
            <a:r>
              <a:rPr lang="el-GR" altLang="en-US" sz="3600" b="1" dirty="0">
                <a:latin typeface="Gyasi Aggrey" pitchFamily="2" charset="0"/>
              </a:rPr>
              <a:t>ε</a:t>
            </a:r>
            <a:r>
              <a:rPr lang="en-GB" altLang="en-US" sz="3600" b="1" dirty="0">
                <a:latin typeface="Gyasi Aggrey" pitchFamily="2" charset="0"/>
              </a:rPr>
              <a:t>de b</a:t>
            </a:r>
            <a:r>
              <a:rPr lang="he-IL" altLang="en-US" sz="3600" b="1" dirty="0">
                <a:latin typeface="Gyasi Aggrey" pitchFamily="2" charset="0"/>
              </a:rPr>
              <a:t>כ</a:t>
            </a:r>
            <a:r>
              <a:rPr lang="en-GB" altLang="en-US" sz="3600" b="1" dirty="0">
                <a:latin typeface="Gyasi Aggrey" pitchFamily="2" charset="0"/>
              </a:rPr>
              <a:t>n’ </a:t>
            </a:r>
            <a:r>
              <a:rPr lang="en-GB" altLang="en-US" sz="3600" b="1" dirty="0" err="1">
                <a:latin typeface="Gyasi Aggrey" pitchFamily="2" charset="0"/>
              </a:rPr>
              <a:t>ky</a:t>
            </a:r>
            <a:r>
              <a:rPr lang="el-GR" altLang="en-US" sz="3600" b="1" dirty="0">
                <a:latin typeface="Gyasi Aggrey" pitchFamily="2" charset="0"/>
              </a:rPr>
              <a:t>ε</a:t>
            </a:r>
            <a:r>
              <a:rPr lang="en-GB" altLang="en-US" sz="3600" b="1" dirty="0">
                <a:latin typeface="Gyasi Aggrey" pitchFamily="2" charset="0"/>
              </a:rPr>
              <a:t>, </a:t>
            </a:r>
            <a:r>
              <a:rPr lang="en-GB" altLang="en-US" sz="3600" b="1" dirty="0" err="1">
                <a:latin typeface="Gyasi Aggrey" pitchFamily="2" charset="0"/>
              </a:rPr>
              <a:t>tew</a:t>
            </a:r>
            <a:r>
              <a:rPr lang="en-GB" altLang="en-US" sz="3600" b="1" dirty="0">
                <a:latin typeface="Gyasi Aggrey" pitchFamily="2" charset="0"/>
              </a:rPr>
              <a:t> y</a:t>
            </a:r>
            <a:r>
              <a:rPr lang="el-GR" altLang="en-US" sz="3600" b="1" dirty="0">
                <a:latin typeface="Gyasi Aggrey" pitchFamily="2" charset="0"/>
              </a:rPr>
              <a:t>ε</a:t>
            </a:r>
            <a:r>
              <a:rPr lang="en-GB" altLang="en-US" sz="3600" b="1" dirty="0">
                <a:latin typeface="Gyasi Aggrey" pitchFamily="2" charset="0"/>
              </a:rPr>
              <a:t>n mu;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600" b="1" dirty="0">
                <a:latin typeface="Gyasi Aggrey" pitchFamily="2" charset="0"/>
              </a:rPr>
              <a:t>‘Dom, ‘</a:t>
            </a:r>
            <a:r>
              <a:rPr lang="en-GB" altLang="en-US" sz="3600" b="1" dirty="0" err="1">
                <a:latin typeface="Gyasi Aggrey" pitchFamily="2" charset="0"/>
              </a:rPr>
              <a:t>dom</a:t>
            </a:r>
            <a:r>
              <a:rPr lang="en-GB" altLang="en-US" sz="3600" b="1" dirty="0">
                <a:latin typeface="Gyasi Aggrey" pitchFamily="2" charset="0"/>
              </a:rPr>
              <a:t>, ‘</a:t>
            </a:r>
            <a:r>
              <a:rPr lang="en-GB" altLang="en-US" sz="3600" b="1" dirty="0" err="1">
                <a:latin typeface="Gyasi Aggrey" pitchFamily="2" charset="0"/>
              </a:rPr>
              <a:t>S’ro</a:t>
            </a:r>
            <a:r>
              <a:rPr lang="en-GB" altLang="en-US" sz="3600" b="1" dirty="0">
                <a:latin typeface="Gyasi Aggrey" pitchFamily="2" charset="0"/>
              </a:rPr>
              <a:t> ‘</a:t>
            </a:r>
            <a:r>
              <a:rPr lang="en-GB" altLang="en-US" sz="3600" b="1" dirty="0" err="1">
                <a:latin typeface="Gyasi Aggrey" pitchFamily="2" charset="0"/>
              </a:rPr>
              <a:t>dom</a:t>
            </a:r>
            <a:r>
              <a:rPr lang="en-GB" altLang="en-US" sz="3600" b="1" dirty="0">
                <a:latin typeface="Gyasi Aggrey" pitchFamily="2" charset="0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600" b="1" dirty="0">
                <a:latin typeface="Gyasi Aggrey" pitchFamily="2" charset="0"/>
              </a:rPr>
              <a:t>‘Dom a </a:t>
            </a:r>
            <a:r>
              <a:rPr lang="el-GR" altLang="en-US" sz="3600" b="1" dirty="0">
                <a:latin typeface="Gyasi Aggrey" pitchFamily="2" charset="0"/>
              </a:rPr>
              <a:t>ε</a:t>
            </a:r>
            <a:r>
              <a:rPr lang="en-GB" altLang="en-US" sz="3600" b="1" dirty="0" err="1">
                <a:latin typeface="Gyasi Aggrey" pitchFamily="2" charset="0"/>
              </a:rPr>
              <a:t>b’ro</a:t>
            </a:r>
            <a:r>
              <a:rPr lang="en-GB" altLang="en-US" sz="3600" b="1" dirty="0">
                <a:latin typeface="Gyasi Aggrey" pitchFamily="2" charset="0"/>
              </a:rPr>
              <a:t> b</a:t>
            </a:r>
            <a:r>
              <a:rPr lang="he-IL" altLang="en-US" sz="3600" b="1" dirty="0">
                <a:latin typeface="Gyasi Aggrey" pitchFamily="2" charset="0"/>
              </a:rPr>
              <a:t>כ</a:t>
            </a:r>
            <a:r>
              <a:rPr lang="en-GB" altLang="en-US" sz="3600" b="1" dirty="0">
                <a:latin typeface="Gyasi Aggrey" pitchFamily="2" charset="0"/>
              </a:rPr>
              <a:t>ne </a:t>
            </a:r>
            <a:r>
              <a:rPr lang="en-GB" altLang="en-US" sz="3600" b="1" dirty="0" err="1">
                <a:latin typeface="Gyasi Aggrey" pitchFamily="2" charset="0"/>
              </a:rPr>
              <a:t>nyinaa</a:t>
            </a:r>
            <a:r>
              <a:rPr lang="en-GB" altLang="en-US" sz="3600" b="1" dirty="0">
                <a:latin typeface="Gyasi Aggrey" pitchFamily="2" charset="0"/>
              </a:rPr>
              <a:t> so.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b="1" i="1" u="sng" dirty="0"/>
              <a:t>Refrain</a:t>
            </a:r>
            <a:r>
              <a:rPr lang="en-GB" altLang="en-US" sz="3200" b="1" i="1" dirty="0"/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b="1" dirty="0"/>
              <a:t>Grace, grace, God's grace,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b="1" dirty="0"/>
              <a:t>Grace that will pardon and cleanse within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b="1" dirty="0"/>
              <a:t>Grace, grace, God's grace,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3200" b="1" dirty="0"/>
              <a:t>Grace that is greater than all our sin!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altLang="en-US" dirty="0" err="1"/>
              <a:t>SDAH</a:t>
            </a:r>
            <a:r>
              <a:rPr lang="en-GB" altLang="en-US" dirty="0"/>
              <a:t> 109-MARVELOUS GRACE</a:t>
            </a:r>
            <a:br>
              <a:rPr lang="en-GB" altLang="en-US" dirty="0"/>
            </a:br>
            <a:r>
              <a:rPr lang="en-GB" altLang="en-US" u="sng" dirty="0"/>
              <a:t>ENGLISH</a:t>
            </a:r>
            <a:r>
              <a:rPr lang="en-GB" altLang="en-US" dirty="0"/>
              <a:t>					</a:t>
            </a:r>
            <a:r>
              <a:rPr lang="en-GB" altLang="en-US" u="sng" dirty="0"/>
              <a:t>TWI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3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A720-7C32-C112-DB72-C7A0A8748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B8DB-A0B4-7225-30BD-C2EC668BAE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8821530" cy="41148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Monhwɛ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ɔdɔ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 a Agya no de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adɔ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yɛn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sɛ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wɔmfrɛ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yɛn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Nyankopɔn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mma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yɛyɛ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nso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Yei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nti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wiase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yɛn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ɛfiri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sɛ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ɛnhunuu</a:t>
            </a:r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no. 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840A0-6101-2062-0EC4-2DA71D7E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7999896" cy="1143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Yohane 3:1 - ASWDC</a:t>
            </a:r>
          </a:p>
        </p:txBody>
      </p:sp>
    </p:spTree>
    <p:extLst>
      <p:ext uri="{BB962C8B-B14F-4D97-AF65-F5344CB8AC3E}">
        <p14:creationId xmlns:p14="http://schemas.microsoft.com/office/powerpoint/2010/main" val="376440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9338365" cy="41148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2. </a:t>
            </a:r>
            <a:r>
              <a:rPr lang="en-US" sz="5400" dirty="0" err="1">
                <a:solidFill>
                  <a:schemeClr val="tx1"/>
                </a:solidFill>
              </a:rPr>
              <a:t>Adɔfo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dirty="0" err="1">
                <a:solidFill>
                  <a:schemeClr val="tx1"/>
                </a:solidFill>
              </a:rPr>
              <a:t>afei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yɛyɛ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Nyankopɔn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mma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dirty="0" err="1">
                <a:solidFill>
                  <a:schemeClr val="tx1"/>
                </a:solidFill>
              </a:rPr>
              <a:t>na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deɛ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yɛbɛyɛ</a:t>
            </a:r>
            <a:r>
              <a:rPr lang="en-US" sz="5400" dirty="0">
                <a:solidFill>
                  <a:schemeClr val="tx1"/>
                </a:solidFill>
              </a:rPr>
              <a:t> no </a:t>
            </a:r>
            <a:r>
              <a:rPr lang="en-US" sz="5400" dirty="0" err="1">
                <a:solidFill>
                  <a:schemeClr val="tx1"/>
                </a:solidFill>
              </a:rPr>
              <a:t>nnya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nnaa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adi</a:t>
            </a:r>
            <a:r>
              <a:rPr lang="en-US" sz="5400" dirty="0">
                <a:solidFill>
                  <a:schemeClr val="tx1"/>
                </a:solidFill>
              </a:rPr>
              <a:t>. Na </a:t>
            </a:r>
            <a:r>
              <a:rPr lang="en-US" sz="5400" dirty="0" err="1">
                <a:solidFill>
                  <a:schemeClr val="tx1"/>
                </a:solidFill>
              </a:rPr>
              <a:t>yɛnim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sɛ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dirty="0" err="1">
                <a:solidFill>
                  <a:schemeClr val="tx1"/>
                </a:solidFill>
              </a:rPr>
              <a:t>sɛ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ɔyi</a:t>
            </a:r>
            <a:r>
              <a:rPr lang="en-US" sz="5400" dirty="0">
                <a:solidFill>
                  <a:schemeClr val="tx1"/>
                </a:solidFill>
              </a:rPr>
              <a:t> ne ho </a:t>
            </a:r>
            <a:r>
              <a:rPr lang="en-US" sz="5400" dirty="0" err="1">
                <a:solidFill>
                  <a:schemeClr val="tx1"/>
                </a:solidFill>
              </a:rPr>
              <a:t>adi</a:t>
            </a:r>
            <a:r>
              <a:rPr lang="en-US" sz="5400" dirty="0">
                <a:solidFill>
                  <a:schemeClr val="tx1"/>
                </a:solidFill>
              </a:rPr>
              <a:t> a, </a:t>
            </a:r>
            <a:r>
              <a:rPr lang="en-US" sz="5400" dirty="0" err="1">
                <a:solidFill>
                  <a:schemeClr val="tx1"/>
                </a:solidFill>
              </a:rPr>
              <a:t>yɛbɛyɛ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sɛ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ɔno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dirty="0" err="1">
                <a:solidFill>
                  <a:schemeClr val="tx1"/>
                </a:solidFill>
              </a:rPr>
              <a:t>ɛfiri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sɛ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yɛbɛhu</a:t>
            </a:r>
            <a:r>
              <a:rPr lang="en-US" sz="5400" dirty="0">
                <a:solidFill>
                  <a:schemeClr val="tx1"/>
                </a:solidFill>
              </a:rPr>
              <a:t> no </a:t>
            </a:r>
            <a:r>
              <a:rPr lang="en-US" sz="5400" dirty="0" err="1">
                <a:solidFill>
                  <a:schemeClr val="tx1"/>
                </a:solidFill>
              </a:rPr>
              <a:t>sɛdeɛ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ɔteɛ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  <a:endParaRPr 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1 Yohane 3:2 - ASWDC</a:t>
            </a:r>
          </a:p>
        </p:txBody>
      </p:sp>
    </p:spTree>
    <p:extLst>
      <p:ext uri="{BB962C8B-B14F-4D97-AF65-F5344CB8AC3E}">
        <p14:creationId xmlns:p14="http://schemas.microsoft.com/office/powerpoint/2010/main" val="40965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2765</TotalTime>
  <Words>3012</Words>
  <Application>Microsoft Macintosh PowerPoint</Application>
  <PresentationFormat>Widescreen</PresentationFormat>
  <Paragraphs>305</Paragraphs>
  <Slides>60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Aptos</vt:lpstr>
      <vt:lpstr>Arial</vt:lpstr>
      <vt:lpstr>Calibri</vt:lpstr>
      <vt:lpstr>Gyasi Aggrey</vt:lpstr>
      <vt:lpstr>Times New Roman</vt:lpstr>
      <vt:lpstr>Trebuchet MS</vt:lpstr>
      <vt:lpstr>Wingdings</vt:lpstr>
      <vt:lpstr>Wingdings 3</vt:lpstr>
      <vt:lpstr>Facet</vt:lpstr>
      <vt:lpstr>A PURIFYING HOPE</vt:lpstr>
      <vt:lpstr>SDAH 109-MARVELOUS GRACE ENGLISH     TWI</vt:lpstr>
      <vt:lpstr>SDAH 109-MARVELOUS GRACE ENGLISH     TWI</vt:lpstr>
      <vt:lpstr>SDAH 109-MARVELOUS GRACE ENGLISH     TWI</vt:lpstr>
      <vt:lpstr>SDAH 109-MARVELOUS GRACE ENGLISH     TWI</vt:lpstr>
      <vt:lpstr>SDAH 109-MARVELOUS GRACE ENGLIsh      TWI</vt:lpstr>
      <vt:lpstr>SDAH 109-MARVELOUS GRACE ENGLISH     TWI</vt:lpstr>
      <vt:lpstr>1 Yohane 3:1 - ASWDC</vt:lpstr>
      <vt:lpstr>1 Yohane 3:2 - ASWDC</vt:lpstr>
      <vt:lpstr>1 Yohane 3:3 - ASWDC</vt:lpstr>
      <vt:lpstr>INTRODUCTION</vt:lpstr>
      <vt:lpstr>INTRODUCTION</vt:lpstr>
      <vt:lpstr>Romafoɔ 12:1 - ASWDC</vt:lpstr>
      <vt:lpstr>2 Korintofoɔ 7:1 - ASWDC</vt:lpstr>
      <vt:lpstr>INTRODUCTION</vt:lpstr>
      <vt:lpstr>INTRODUCTION</vt:lpstr>
      <vt:lpstr>HARRISON SUMMED HIS SPIRITUAL MATTERS IN THIS WAY</vt:lpstr>
      <vt:lpstr>THE REASONS FOR US TO BE HOLY</vt:lpstr>
      <vt:lpstr>WE KNOW THAT JESUS WILL COME BACK AGAIN.</vt:lpstr>
      <vt:lpstr>Romafoɔ 12:1 - ASWDC</vt:lpstr>
      <vt:lpstr>WE KNOW THAT JESUS WILL COME BACK AGAIN.</vt:lpstr>
      <vt:lpstr>Nnwom 22:23 - ASWDC</vt:lpstr>
      <vt:lpstr>WE KNOW THAT JESUS WILL COME BACK AGAIN.</vt:lpstr>
      <vt:lpstr>PowerPoint Presentation</vt:lpstr>
      <vt:lpstr>Adiyisɛm 22:12 - ASWDC</vt:lpstr>
      <vt:lpstr>WE KNOW THAT WE WILL SEE HIM AS HE IS.</vt:lpstr>
      <vt:lpstr>Mateo 16:27 - ASWDC</vt:lpstr>
      <vt:lpstr>PowerPoint Presentation</vt:lpstr>
      <vt:lpstr>WE KNOW THAT WE WILL SEE HIM AS HE IS.</vt:lpstr>
      <vt:lpstr>WE KNOW THAT WE WILL SEE HIM AS HE IS.</vt:lpstr>
      <vt:lpstr>WE KNOW THAT WE WILL SEE HIM AS HE IS.</vt:lpstr>
      <vt:lpstr>WE KNOW THAT WE WILL SEE HIM AS HE IS.</vt:lpstr>
      <vt:lpstr>PowerPoint Presentation</vt:lpstr>
      <vt:lpstr>PowerPoint Presentation</vt:lpstr>
      <vt:lpstr>PowerPoint Presentation</vt:lpstr>
      <vt:lpstr>WE KNOW THAT WE WILL SEE HIM AS HE IS.</vt:lpstr>
      <vt:lpstr>WHEN WE SEE HIM, WE WILL BE LIKE HIM.</vt:lpstr>
      <vt:lpstr>WHEN WE SEE HIM, WE WILL BE LIKE HIM.</vt:lpstr>
      <vt:lpstr>PowerPoint Presentation</vt:lpstr>
      <vt:lpstr>PowerPoint Presentation</vt:lpstr>
      <vt:lpstr>WHEN WE SEE HIM, WE WILL BE LIKE HIM.</vt:lpstr>
      <vt:lpstr>PowerPoint Presentation</vt:lpstr>
      <vt:lpstr>1. REPENTANCE </vt:lpstr>
      <vt:lpstr>2. CONFESSION OF SIN</vt:lpstr>
      <vt:lpstr>2. CONFESSION OF SIN</vt:lpstr>
      <vt:lpstr>3. FORGIVENESS</vt:lpstr>
      <vt:lpstr>3. FORGIVENESS</vt:lpstr>
      <vt:lpstr>4. ASK FOR HOLY LIFE DAILY IN DEVOTION</vt:lpstr>
      <vt:lpstr>5. BELIEVE THAT YOU ARE HOLY</vt:lpstr>
      <vt:lpstr>6. WILLFUL OBEDIENCE </vt:lpstr>
      <vt:lpstr>6. WILLFUL OBEDIENCE </vt:lpstr>
      <vt:lpstr>PowerPoint Presentation</vt:lpstr>
      <vt:lpstr>PowerPoint Presentation</vt:lpstr>
      <vt:lpstr>PowerPoint Presentation</vt:lpstr>
      <vt:lpstr>Hymn no. 287 “Softly and Tenderly”</vt:lpstr>
      <vt:lpstr>Hymn no. 287 “Softly and Tenderly”</vt:lpstr>
      <vt:lpstr>Hymn no. 287 “Softly and Tenderly”</vt:lpstr>
      <vt:lpstr>Hymn no. 287 “Softly and Tenderly”</vt:lpstr>
      <vt:lpstr>Hymn no. 287 “Softly and Tenderly”</vt:lpstr>
      <vt:lpstr>Hymn no. 287 “Softly and Tenderly”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PURIFYING HOPE</dc:title>
  <dc:creator>George Ofori</dc:creator>
  <cp:lastModifiedBy>Pastor George Paul Ofori</cp:lastModifiedBy>
  <cp:revision>26</cp:revision>
  <dcterms:created xsi:type="dcterms:W3CDTF">2016-07-09T04:40:47Z</dcterms:created>
  <dcterms:modified xsi:type="dcterms:W3CDTF">2025-05-29T15:13:30Z</dcterms:modified>
</cp:coreProperties>
</file>