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0"/>
  </p:notesMasterIdLst>
  <p:sldIdLst>
    <p:sldId id="256" r:id="rId2"/>
    <p:sldId id="299" r:id="rId3"/>
    <p:sldId id="274" r:id="rId4"/>
    <p:sldId id="300" r:id="rId5"/>
    <p:sldId id="301" r:id="rId6"/>
    <p:sldId id="302" r:id="rId7"/>
    <p:sldId id="303" r:id="rId8"/>
    <p:sldId id="277" r:id="rId9"/>
    <p:sldId id="278" r:id="rId10"/>
    <p:sldId id="279" r:id="rId11"/>
    <p:sldId id="294" r:id="rId12"/>
    <p:sldId id="280" r:id="rId13"/>
    <p:sldId id="281" r:id="rId14"/>
    <p:sldId id="288" r:id="rId15"/>
    <p:sldId id="259" r:id="rId16"/>
    <p:sldId id="295" r:id="rId17"/>
    <p:sldId id="260" r:id="rId18"/>
    <p:sldId id="282" r:id="rId19"/>
    <p:sldId id="305" r:id="rId20"/>
    <p:sldId id="306" r:id="rId21"/>
    <p:sldId id="304" r:id="rId22"/>
    <p:sldId id="310" r:id="rId23"/>
    <p:sldId id="307" r:id="rId24"/>
    <p:sldId id="308" r:id="rId25"/>
    <p:sldId id="309" r:id="rId26"/>
    <p:sldId id="284" r:id="rId27"/>
    <p:sldId id="311" r:id="rId28"/>
    <p:sldId id="313" r:id="rId29"/>
    <p:sldId id="312" r:id="rId30"/>
    <p:sldId id="314" r:id="rId31"/>
    <p:sldId id="315" r:id="rId32"/>
    <p:sldId id="316" r:id="rId33"/>
    <p:sldId id="317" r:id="rId34"/>
    <p:sldId id="319" r:id="rId35"/>
    <p:sldId id="318" r:id="rId36"/>
    <p:sldId id="320" r:id="rId37"/>
    <p:sldId id="321" r:id="rId38"/>
    <p:sldId id="322" r:id="rId39"/>
    <p:sldId id="323" r:id="rId40"/>
    <p:sldId id="324" r:id="rId41"/>
    <p:sldId id="325" r:id="rId42"/>
    <p:sldId id="326" r:id="rId43"/>
    <p:sldId id="327" r:id="rId44"/>
    <p:sldId id="328" r:id="rId45"/>
    <p:sldId id="329" r:id="rId46"/>
    <p:sldId id="262" r:id="rId47"/>
    <p:sldId id="276" r:id="rId48"/>
    <p:sldId id="290" r:id="rId49"/>
    <p:sldId id="289" r:id="rId50"/>
    <p:sldId id="263" r:id="rId51"/>
    <p:sldId id="296" r:id="rId52"/>
    <p:sldId id="265" r:id="rId53"/>
    <p:sldId id="287" r:id="rId54"/>
    <p:sldId id="286" r:id="rId55"/>
    <p:sldId id="285" r:id="rId56"/>
    <p:sldId id="266" r:id="rId57"/>
    <p:sldId id="297" r:id="rId58"/>
    <p:sldId id="298" r:id="rId59"/>
    <p:sldId id="267" r:id="rId60"/>
    <p:sldId id="268" r:id="rId61"/>
    <p:sldId id="291" r:id="rId62"/>
    <p:sldId id="270" r:id="rId63"/>
    <p:sldId id="271" r:id="rId64"/>
    <p:sldId id="273" r:id="rId65"/>
    <p:sldId id="272" r:id="rId66"/>
    <p:sldId id="292" r:id="rId67"/>
    <p:sldId id="293" r:id="rId68"/>
    <p:sldId id="275" r:id="rId6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704" autoAdjust="0"/>
    <p:restoredTop sz="89954"/>
  </p:normalViewPr>
  <p:slideViewPr>
    <p:cSldViewPr snapToGrid="0">
      <p:cViewPr varScale="1">
        <p:scale>
          <a:sx n="97" d="100"/>
          <a:sy n="97" d="100"/>
        </p:scale>
        <p:origin x="232"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D4C4F1-3E97-4B46-8B44-60EA33637E16}" type="datetimeFigureOut">
              <a:rPr lang="en-GH" smtClean="0"/>
              <a:t>25/06/2025</a:t>
            </a:fld>
            <a:endParaRPr lang="en-G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302C5-2E5F-AA4C-B73F-80BD47B54878}" type="slidenum">
              <a:rPr lang="en-GH" smtClean="0"/>
              <a:t>‹#›</a:t>
            </a:fld>
            <a:endParaRPr lang="en-GH"/>
          </a:p>
        </p:txBody>
      </p:sp>
    </p:spTree>
    <p:extLst>
      <p:ext uri="{BB962C8B-B14F-4D97-AF65-F5344CB8AC3E}">
        <p14:creationId xmlns:p14="http://schemas.microsoft.com/office/powerpoint/2010/main" val="34463284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Timothy 6:12 - </a:t>
            </a:r>
            <a:r>
              <a:rPr lang="en-GB" dirty="0" err="1"/>
              <a:t>nkjv</a:t>
            </a:r>
            <a:endParaRPr lang="en-GB" dirty="0"/>
          </a:p>
          <a:p>
            <a:r>
              <a:rPr lang="en-GB" dirty="0"/>
              <a:t>12. Fight the good fight of faith, lay hold on eternal life, to which you were also called and have confessed the good confession in the presence of many witnesses. </a:t>
            </a:r>
            <a:endParaRPr lang="en-GH" dirty="0"/>
          </a:p>
        </p:txBody>
      </p:sp>
      <p:sp>
        <p:nvSpPr>
          <p:cNvPr id="4" name="Slide Number Placeholder 3"/>
          <p:cNvSpPr>
            <a:spLocks noGrp="1"/>
          </p:cNvSpPr>
          <p:nvPr>
            <p:ph type="sldNum" sz="quarter" idx="5"/>
          </p:nvPr>
        </p:nvSpPr>
        <p:spPr/>
        <p:txBody>
          <a:bodyPr/>
          <a:lstStyle/>
          <a:p>
            <a:fld id="{BD2302C5-2E5F-AA4C-B73F-80BD47B54878}" type="slidenum">
              <a:rPr lang="en-GH" smtClean="0"/>
              <a:t>37</a:t>
            </a:fld>
            <a:endParaRPr lang="en-GH"/>
          </a:p>
        </p:txBody>
      </p:sp>
    </p:spTree>
    <p:extLst>
      <p:ext uri="{BB962C8B-B14F-4D97-AF65-F5344CB8AC3E}">
        <p14:creationId xmlns:p14="http://schemas.microsoft.com/office/powerpoint/2010/main" val="746347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Peter 5:9-10 - </a:t>
            </a:r>
            <a:r>
              <a:rPr lang="en-GB" dirty="0" err="1"/>
              <a:t>nkjv</a:t>
            </a:r>
            <a:endParaRPr lang="en-GB" dirty="0"/>
          </a:p>
          <a:p>
            <a:r>
              <a:rPr lang="en-GB" dirty="0"/>
              <a:t>9. Resist him, steadfast in the faith, knowing that the same sufferings are experienced by your brotherhood in the world. 10. But may the God of all grace, who called us to His eternal glory by Christ Jesus, after you have suffered a while, perfect, establish, strengthen, and settle you. </a:t>
            </a:r>
            <a:endParaRPr lang="en-GH" dirty="0"/>
          </a:p>
        </p:txBody>
      </p:sp>
      <p:sp>
        <p:nvSpPr>
          <p:cNvPr id="4" name="Slide Number Placeholder 3"/>
          <p:cNvSpPr>
            <a:spLocks noGrp="1"/>
          </p:cNvSpPr>
          <p:nvPr>
            <p:ph type="sldNum" sz="quarter" idx="5"/>
          </p:nvPr>
        </p:nvSpPr>
        <p:spPr/>
        <p:txBody>
          <a:bodyPr/>
          <a:lstStyle/>
          <a:p>
            <a:fld id="{BD2302C5-2E5F-AA4C-B73F-80BD47B54878}" type="slidenum">
              <a:rPr lang="en-GH" smtClean="0"/>
              <a:t>38</a:t>
            </a:fld>
            <a:endParaRPr lang="en-GH"/>
          </a:p>
        </p:txBody>
      </p:sp>
    </p:spTree>
    <p:extLst>
      <p:ext uri="{BB962C8B-B14F-4D97-AF65-F5344CB8AC3E}">
        <p14:creationId xmlns:p14="http://schemas.microsoft.com/office/powerpoint/2010/main" val="2084640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B61BEF0D-F0BB-DE4B-95CE-6DB70DBA9567}" type="datetimeFigureOut">
              <a:rPr lang="en-US" smtClean="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Content Placeholder 12"/>
          <p:cNvSpPr>
            <a:spLocks noGrp="1"/>
          </p:cNvSpPr>
          <p:nvPr>
            <p:ph sz="quarter" idx="14"/>
          </p:nvPr>
        </p:nvSpPr>
        <p:spPr>
          <a:xfrm>
            <a:off x="6400800" y="1600200"/>
            <a:ext cx="49784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3"/>
          </p:nvPr>
        </p:nvSpPr>
        <p:spPr>
          <a:xfrm>
            <a:off x="812800" y="1600200"/>
            <a:ext cx="49784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812800" y="274638"/>
            <a:ext cx="10566400" cy="1143000"/>
          </a:xfrm>
        </p:spPr>
        <p:txBody>
          <a:bodyPr/>
          <a:lstStyle>
            <a:lvl1pPr>
              <a:defRPr>
                <a:solidFill>
                  <a:schemeClr val="tx2"/>
                </a:solidFill>
                <a:effectLst/>
              </a:defRPr>
            </a:lvl1pPr>
          </a:lstStyle>
          <a:p>
            <a:r>
              <a:rPr lang="en-US"/>
              <a:t>Click to edit Master title style</a:t>
            </a:r>
            <a:endParaRPr lang="en-US" dirty="0"/>
          </a:p>
        </p:txBody>
      </p:sp>
    </p:spTree>
    <p:extLst>
      <p:ext uri="{BB962C8B-B14F-4D97-AF65-F5344CB8AC3E}">
        <p14:creationId xmlns:p14="http://schemas.microsoft.com/office/powerpoint/2010/main" val="1976542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6/25/25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6/25/25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 id="2147483668"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sz="7200" b="1" dirty="0"/>
              <a:t>WEAPONS AGAINST SATAN</a:t>
            </a:r>
          </a:p>
        </p:txBody>
      </p:sp>
      <p:sp>
        <p:nvSpPr>
          <p:cNvPr id="3" name="Subtitle 2"/>
          <p:cNvSpPr>
            <a:spLocks noGrp="1"/>
          </p:cNvSpPr>
          <p:nvPr>
            <p:ph type="subTitle" idx="1"/>
          </p:nvPr>
        </p:nvSpPr>
        <p:spPr>
          <a:xfrm>
            <a:off x="5126030" y="5905391"/>
            <a:ext cx="4893733" cy="456773"/>
          </a:xfrm>
        </p:spPr>
        <p:txBody>
          <a:bodyPr/>
          <a:lstStyle/>
          <a:p>
            <a:r>
              <a:rPr lang="en-US" dirty="0"/>
              <a:t>PREPARE BY PASTOR GEORGE PAUL OFORI</a:t>
            </a:r>
          </a:p>
        </p:txBody>
      </p:sp>
    </p:spTree>
    <p:extLst>
      <p:ext uri="{BB962C8B-B14F-4D97-AF65-F5344CB8AC3E}">
        <p14:creationId xmlns:p14="http://schemas.microsoft.com/office/powerpoint/2010/main" val="2098740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7DF5B-B196-4878-02BE-79F8AE3F2E18}"/>
              </a:ext>
            </a:extLst>
          </p:cNvPr>
          <p:cNvSpPr>
            <a:spLocks noGrp="1"/>
          </p:cNvSpPr>
          <p:nvPr>
            <p:ph type="title"/>
          </p:nvPr>
        </p:nvSpPr>
        <p:spPr/>
        <p:txBody>
          <a:bodyPr>
            <a:normAutofit/>
          </a:bodyPr>
          <a:lstStyle/>
          <a:p>
            <a:r>
              <a:rPr lang="en-GB" sz="6000" b="1" dirty="0" err="1"/>
              <a:t>Efesofoɔ</a:t>
            </a:r>
            <a:r>
              <a:rPr lang="en-GB" sz="6000" b="1" dirty="0"/>
              <a:t> 6:13 - ASW</a:t>
            </a:r>
            <a:endParaRPr lang="en-GH" sz="6000" b="1" dirty="0"/>
          </a:p>
        </p:txBody>
      </p:sp>
      <p:sp>
        <p:nvSpPr>
          <p:cNvPr id="3" name="Content Placeholder 2">
            <a:extLst>
              <a:ext uri="{FF2B5EF4-FFF2-40B4-BE49-F238E27FC236}">
                <a16:creationId xmlns:a16="http://schemas.microsoft.com/office/drawing/2014/main" id="{0BB64EEE-659B-203B-DB04-218544CAA986}"/>
              </a:ext>
            </a:extLst>
          </p:cNvPr>
          <p:cNvSpPr>
            <a:spLocks noGrp="1"/>
          </p:cNvSpPr>
          <p:nvPr>
            <p:ph idx="1"/>
          </p:nvPr>
        </p:nvSpPr>
        <p:spPr/>
        <p:txBody>
          <a:bodyPr>
            <a:normAutofit/>
          </a:bodyPr>
          <a:lstStyle/>
          <a:p>
            <a:r>
              <a:rPr lang="en-GB" sz="3600" dirty="0"/>
              <a:t>13. Yei </a:t>
            </a:r>
            <a:r>
              <a:rPr lang="en-GB" sz="3600" dirty="0" err="1"/>
              <a:t>nti</a:t>
            </a:r>
            <a:r>
              <a:rPr lang="en-GB" sz="3600" dirty="0"/>
              <a:t> </a:t>
            </a:r>
            <a:r>
              <a:rPr lang="en-GB" sz="3600" dirty="0" err="1"/>
              <a:t>monhyɛ</a:t>
            </a:r>
            <a:r>
              <a:rPr lang="en-GB" sz="3600" dirty="0"/>
              <a:t> </a:t>
            </a:r>
            <a:r>
              <a:rPr lang="en-GB" sz="3600" dirty="0" err="1"/>
              <a:t>Nyankopɔn</a:t>
            </a:r>
            <a:r>
              <a:rPr lang="en-GB" sz="3600" dirty="0"/>
              <a:t> </a:t>
            </a:r>
            <a:r>
              <a:rPr lang="en-GB" sz="3600" dirty="0" err="1"/>
              <a:t>akodeɛ</a:t>
            </a:r>
            <a:r>
              <a:rPr lang="en-GB" sz="3600" dirty="0"/>
              <a:t> no </a:t>
            </a:r>
            <a:r>
              <a:rPr lang="en-GB" sz="3600" dirty="0" err="1"/>
              <a:t>nyinaa</a:t>
            </a:r>
            <a:r>
              <a:rPr lang="en-GB" sz="3600" dirty="0"/>
              <a:t>, </a:t>
            </a:r>
            <a:r>
              <a:rPr lang="en-GB" sz="3600" dirty="0" err="1"/>
              <a:t>na</a:t>
            </a:r>
            <a:r>
              <a:rPr lang="en-GB" sz="3600" dirty="0"/>
              <a:t> </a:t>
            </a:r>
            <a:r>
              <a:rPr lang="en-GB" sz="3600" dirty="0" err="1"/>
              <a:t>moatumi</a:t>
            </a:r>
            <a:r>
              <a:rPr lang="en-GB" sz="3600" dirty="0"/>
              <a:t> </a:t>
            </a:r>
            <a:r>
              <a:rPr lang="en-GB" sz="3600" dirty="0" err="1"/>
              <a:t>agyina</a:t>
            </a:r>
            <a:r>
              <a:rPr lang="en-GB" sz="3600" dirty="0"/>
              <a:t> </a:t>
            </a:r>
            <a:r>
              <a:rPr lang="en-GB" sz="3600" dirty="0" err="1"/>
              <a:t>ɛda</a:t>
            </a:r>
            <a:r>
              <a:rPr lang="en-GB" sz="3600" dirty="0"/>
              <a:t> </a:t>
            </a:r>
            <a:r>
              <a:rPr lang="en-GB" sz="3600" dirty="0" err="1"/>
              <a:t>bɔne</a:t>
            </a:r>
            <a:r>
              <a:rPr lang="en-GB" sz="3600" dirty="0"/>
              <a:t> no mu, </a:t>
            </a:r>
            <a:r>
              <a:rPr lang="en-GB" sz="3600" dirty="0" err="1"/>
              <a:t>na</a:t>
            </a:r>
            <a:r>
              <a:rPr lang="en-GB" sz="3600" dirty="0"/>
              <a:t> </a:t>
            </a:r>
            <a:r>
              <a:rPr lang="en-GB" sz="3600" dirty="0" err="1"/>
              <a:t>moyɛ</a:t>
            </a:r>
            <a:r>
              <a:rPr lang="en-GB" sz="3600" dirty="0"/>
              <a:t> ne </a:t>
            </a:r>
            <a:r>
              <a:rPr lang="en-GB" sz="3600" dirty="0" err="1"/>
              <a:t>nyinaa</a:t>
            </a:r>
            <a:r>
              <a:rPr lang="en-GB" sz="3600" dirty="0"/>
              <a:t> </a:t>
            </a:r>
            <a:r>
              <a:rPr lang="en-GB" sz="3600" dirty="0" err="1"/>
              <a:t>wie</a:t>
            </a:r>
            <a:r>
              <a:rPr lang="en-GB" sz="3600" dirty="0"/>
              <a:t> a, </a:t>
            </a:r>
            <a:r>
              <a:rPr lang="en-GB" sz="3600" dirty="0" err="1"/>
              <a:t>moagyina</a:t>
            </a:r>
            <a:r>
              <a:rPr lang="en-GB" sz="3600" dirty="0"/>
              <a:t> </a:t>
            </a:r>
            <a:r>
              <a:rPr lang="en-GB" sz="3600" dirty="0" err="1"/>
              <a:t>hɔ</a:t>
            </a:r>
            <a:r>
              <a:rPr lang="en-GB" sz="3600" dirty="0"/>
              <a:t>. </a:t>
            </a:r>
          </a:p>
        </p:txBody>
      </p:sp>
    </p:spTree>
    <p:extLst>
      <p:ext uri="{BB962C8B-B14F-4D97-AF65-F5344CB8AC3E}">
        <p14:creationId xmlns:p14="http://schemas.microsoft.com/office/powerpoint/2010/main" val="312749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8C12A-3E2B-0040-76BF-EF2F06E70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1B260-D8C7-A425-F2B1-344D7D732189}"/>
              </a:ext>
            </a:extLst>
          </p:cNvPr>
          <p:cNvSpPr>
            <a:spLocks noGrp="1"/>
          </p:cNvSpPr>
          <p:nvPr>
            <p:ph type="title"/>
          </p:nvPr>
        </p:nvSpPr>
        <p:spPr/>
        <p:txBody>
          <a:bodyPr>
            <a:normAutofit/>
          </a:bodyPr>
          <a:lstStyle/>
          <a:p>
            <a:r>
              <a:rPr lang="en-GB" sz="6000" b="1" dirty="0" err="1"/>
              <a:t>Efesofoɔ</a:t>
            </a:r>
            <a:r>
              <a:rPr lang="en-GB" sz="6000" b="1" dirty="0"/>
              <a:t> 6:14-15 - ASW</a:t>
            </a:r>
            <a:endParaRPr lang="en-GH" sz="6000" b="1" dirty="0"/>
          </a:p>
        </p:txBody>
      </p:sp>
      <p:sp>
        <p:nvSpPr>
          <p:cNvPr id="3" name="Content Placeholder 2">
            <a:extLst>
              <a:ext uri="{FF2B5EF4-FFF2-40B4-BE49-F238E27FC236}">
                <a16:creationId xmlns:a16="http://schemas.microsoft.com/office/drawing/2014/main" id="{86962817-95FE-A6ED-9C29-58B8C2EF5347}"/>
              </a:ext>
            </a:extLst>
          </p:cNvPr>
          <p:cNvSpPr>
            <a:spLocks noGrp="1"/>
          </p:cNvSpPr>
          <p:nvPr>
            <p:ph idx="1"/>
          </p:nvPr>
        </p:nvSpPr>
        <p:spPr/>
        <p:txBody>
          <a:bodyPr>
            <a:normAutofit/>
          </a:bodyPr>
          <a:lstStyle/>
          <a:p>
            <a:r>
              <a:rPr lang="en-GB" sz="3600" dirty="0"/>
              <a:t>14. Enti </a:t>
            </a:r>
            <a:r>
              <a:rPr lang="en-GB" sz="3600" dirty="0" err="1"/>
              <a:t>monnyina</a:t>
            </a:r>
            <a:r>
              <a:rPr lang="en-GB" sz="3600" dirty="0"/>
              <a:t> </a:t>
            </a:r>
            <a:r>
              <a:rPr lang="en-GB" sz="3600" dirty="0" err="1"/>
              <a:t>hɔ</a:t>
            </a:r>
            <a:r>
              <a:rPr lang="en-GB" sz="3600" dirty="0"/>
              <a:t>, </a:t>
            </a:r>
            <a:r>
              <a:rPr lang="en-GB" sz="3600" dirty="0" err="1"/>
              <a:t>momfa</a:t>
            </a:r>
            <a:r>
              <a:rPr lang="en-GB" sz="3600" dirty="0"/>
              <a:t> </a:t>
            </a:r>
            <a:r>
              <a:rPr lang="en-GB" sz="3600" dirty="0" err="1"/>
              <a:t>nokorɛ</a:t>
            </a:r>
            <a:r>
              <a:rPr lang="en-GB" sz="3600" dirty="0"/>
              <a:t> </a:t>
            </a:r>
            <a:r>
              <a:rPr lang="en-GB" sz="3600" dirty="0" err="1"/>
              <a:t>mmɔ</a:t>
            </a:r>
            <a:r>
              <a:rPr lang="en-GB" sz="3600" dirty="0"/>
              <a:t> </a:t>
            </a:r>
            <a:r>
              <a:rPr lang="en-GB" sz="3600" dirty="0" err="1"/>
              <a:t>mo</a:t>
            </a:r>
            <a:r>
              <a:rPr lang="en-GB" sz="3600" dirty="0"/>
              <a:t> </a:t>
            </a:r>
            <a:r>
              <a:rPr lang="en-GB" sz="3600" dirty="0" err="1"/>
              <a:t>asene</a:t>
            </a:r>
            <a:r>
              <a:rPr lang="en-GB" sz="3600" dirty="0"/>
              <a:t>, </a:t>
            </a:r>
            <a:r>
              <a:rPr lang="en-GB" sz="3600" dirty="0" err="1"/>
              <a:t>na</a:t>
            </a:r>
            <a:r>
              <a:rPr lang="en-GB" sz="3600" dirty="0"/>
              <a:t> </a:t>
            </a:r>
            <a:r>
              <a:rPr lang="en-GB" sz="3600" dirty="0" err="1"/>
              <a:t>monhyɛ</a:t>
            </a:r>
            <a:r>
              <a:rPr lang="en-GB" sz="3600" dirty="0"/>
              <a:t> </a:t>
            </a:r>
            <a:r>
              <a:rPr lang="en-GB" sz="3600" dirty="0" err="1"/>
              <a:t>tenenee</a:t>
            </a:r>
            <a:r>
              <a:rPr lang="en-GB" sz="3600" dirty="0"/>
              <a:t> </a:t>
            </a:r>
            <a:r>
              <a:rPr lang="en-GB" sz="3600" dirty="0" err="1"/>
              <a:t>nkataboɔ</a:t>
            </a:r>
            <a:r>
              <a:rPr lang="en-GB" sz="3600" dirty="0"/>
              <a:t>, </a:t>
            </a:r>
          </a:p>
          <a:p>
            <a:r>
              <a:rPr lang="en-GB" sz="3600" dirty="0"/>
              <a:t>15. </a:t>
            </a:r>
            <a:r>
              <a:rPr lang="en-GB" sz="3600" dirty="0" err="1"/>
              <a:t>na</a:t>
            </a:r>
            <a:r>
              <a:rPr lang="en-GB" sz="3600" dirty="0"/>
              <a:t> </a:t>
            </a:r>
            <a:r>
              <a:rPr lang="en-GB" sz="3600" dirty="0" err="1"/>
              <a:t>momfa</a:t>
            </a:r>
            <a:r>
              <a:rPr lang="en-GB" sz="3600" dirty="0"/>
              <a:t> </a:t>
            </a:r>
            <a:r>
              <a:rPr lang="en-GB" sz="3600" dirty="0" err="1"/>
              <a:t>asomdwoeɛ</a:t>
            </a:r>
            <a:r>
              <a:rPr lang="en-GB" sz="3600" dirty="0"/>
              <a:t> </a:t>
            </a:r>
            <a:r>
              <a:rPr lang="en-GB" sz="3600" dirty="0" err="1"/>
              <a:t>asɛmpa</a:t>
            </a:r>
            <a:r>
              <a:rPr lang="en-GB" sz="3600" dirty="0"/>
              <a:t> no </a:t>
            </a:r>
            <a:r>
              <a:rPr lang="en-GB" sz="3600" dirty="0" err="1"/>
              <a:t>ho</a:t>
            </a:r>
            <a:r>
              <a:rPr lang="en-GB" sz="3600" dirty="0"/>
              <a:t> </a:t>
            </a:r>
            <a:r>
              <a:rPr lang="en-GB" sz="3600" dirty="0" err="1"/>
              <a:t>ahodasoɔ</a:t>
            </a:r>
            <a:r>
              <a:rPr lang="en-GB" sz="3600" dirty="0"/>
              <a:t> </a:t>
            </a:r>
            <a:r>
              <a:rPr lang="en-GB" sz="3600" dirty="0" err="1"/>
              <a:t>nhyehyɛ</a:t>
            </a:r>
            <a:r>
              <a:rPr lang="en-GB" sz="3600" dirty="0"/>
              <a:t> </a:t>
            </a:r>
            <a:r>
              <a:rPr lang="en-GB" sz="3600" dirty="0" err="1"/>
              <a:t>mo</a:t>
            </a:r>
            <a:r>
              <a:rPr lang="en-GB" sz="3600" dirty="0"/>
              <a:t> nan, </a:t>
            </a:r>
          </a:p>
          <a:p>
            <a:endParaRPr lang="en-GH" sz="3600" dirty="0"/>
          </a:p>
        </p:txBody>
      </p:sp>
    </p:spTree>
    <p:extLst>
      <p:ext uri="{BB962C8B-B14F-4D97-AF65-F5344CB8AC3E}">
        <p14:creationId xmlns:p14="http://schemas.microsoft.com/office/powerpoint/2010/main" val="2644565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2219C-1058-0645-FC62-8E6F3C3D0E17}"/>
              </a:ext>
            </a:extLst>
          </p:cNvPr>
          <p:cNvSpPr>
            <a:spLocks noGrp="1"/>
          </p:cNvSpPr>
          <p:nvPr>
            <p:ph type="title"/>
          </p:nvPr>
        </p:nvSpPr>
        <p:spPr/>
        <p:txBody>
          <a:bodyPr>
            <a:normAutofit/>
          </a:bodyPr>
          <a:lstStyle/>
          <a:p>
            <a:r>
              <a:rPr lang="en-GB" sz="6000" b="1" dirty="0" err="1"/>
              <a:t>Efesofoɔ</a:t>
            </a:r>
            <a:r>
              <a:rPr lang="en-GB" sz="6000" b="1" dirty="0"/>
              <a:t> 6:15-17 - ASW</a:t>
            </a:r>
            <a:endParaRPr lang="en-GH" sz="6000" b="1" dirty="0"/>
          </a:p>
        </p:txBody>
      </p:sp>
      <p:sp>
        <p:nvSpPr>
          <p:cNvPr id="3" name="Content Placeholder 2">
            <a:extLst>
              <a:ext uri="{FF2B5EF4-FFF2-40B4-BE49-F238E27FC236}">
                <a16:creationId xmlns:a16="http://schemas.microsoft.com/office/drawing/2014/main" id="{224C213E-0C11-B054-959A-43294FA06639}"/>
              </a:ext>
            </a:extLst>
          </p:cNvPr>
          <p:cNvSpPr>
            <a:spLocks noGrp="1"/>
          </p:cNvSpPr>
          <p:nvPr>
            <p:ph idx="1"/>
          </p:nvPr>
        </p:nvSpPr>
        <p:spPr/>
        <p:txBody>
          <a:bodyPr>
            <a:normAutofit lnSpcReduction="10000"/>
          </a:bodyPr>
          <a:lstStyle/>
          <a:p>
            <a:r>
              <a:rPr lang="en-GB" sz="3600" dirty="0"/>
              <a:t>16. ne </a:t>
            </a:r>
            <a:r>
              <a:rPr lang="en-GB" sz="3600" dirty="0" err="1"/>
              <a:t>nyinaa</a:t>
            </a:r>
            <a:r>
              <a:rPr lang="en-GB" sz="3600" dirty="0"/>
              <a:t> </a:t>
            </a:r>
            <a:r>
              <a:rPr lang="en-GB" sz="3600" dirty="0" err="1"/>
              <a:t>akyiri</a:t>
            </a:r>
            <a:r>
              <a:rPr lang="en-GB" sz="3600" dirty="0"/>
              <a:t> no, </a:t>
            </a:r>
            <a:r>
              <a:rPr lang="en-GB" sz="3600" dirty="0" err="1"/>
              <a:t>monkura</a:t>
            </a:r>
            <a:r>
              <a:rPr lang="en-GB" sz="3600" dirty="0"/>
              <a:t> </a:t>
            </a:r>
            <a:r>
              <a:rPr lang="en-GB" sz="3600" dirty="0" err="1"/>
              <a:t>gyidie</a:t>
            </a:r>
            <a:r>
              <a:rPr lang="en-GB" sz="3600" dirty="0"/>
              <a:t> </a:t>
            </a:r>
            <a:r>
              <a:rPr lang="en-GB" sz="3600" dirty="0" err="1"/>
              <a:t>kyɛm</a:t>
            </a:r>
            <a:r>
              <a:rPr lang="en-GB" sz="3600" dirty="0"/>
              <a:t> a mode </a:t>
            </a:r>
            <a:r>
              <a:rPr lang="en-GB" sz="3600" dirty="0" err="1"/>
              <a:t>bɛtumi</a:t>
            </a:r>
            <a:r>
              <a:rPr lang="en-GB" sz="3600" dirty="0"/>
              <a:t> </a:t>
            </a:r>
            <a:r>
              <a:rPr lang="en-GB" sz="3600" dirty="0" err="1"/>
              <a:t>adum</a:t>
            </a:r>
            <a:r>
              <a:rPr lang="en-GB" sz="3600" dirty="0"/>
              <a:t> </a:t>
            </a:r>
            <a:r>
              <a:rPr lang="en-GB" sz="3600" dirty="0" err="1"/>
              <a:t>ɔbɔnefoɔ</a:t>
            </a:r>
            <a:r>
              <a:rPr lang="en-GB" sz="3600" dirty="0"/>
              <a:t> no </a:t>
            </a:r>
            <a:r>
              <a:rPr lang="en-GB" sz="3600" dirty="0" err="1"/>
              <a:t>bɛmma</a:t>
            </a:r>
            <a:r>
              <a:rPr lang="en-GB" sz="3600" dirty="0"/>
              <a:t> a </a:t>
            </a:r>
            <a:r>
              <a:rPr lang="en-GB" sz="3600" dirty="0" err="1"/>
              <a:t>ɛredɛre</a:t>
            </a:r>
            <a:r>
              <a:rPr lang="en-GB" sz="3600" dirty="0"/>
              <a:t> no </a:t>
            </a:r>
            <a:r>
              <a:rPr lang="en-GB" sz="3600" dirty="0" err="1"/>
              <a:t>nyinaa</a:t>
            </a:r>
            <a:r>
              <a:rPr lang="en-GB" sz="3600" dirty="0"/>
              <a:t>, </a:t>
            </a:r>
          </a:p>
          <a:p>
            <a:r>
              <a:rPr lang="en-GB" sz="3600" dirty="0"/>
              <a:t>17. </a:t>
            </a:r>
            <a:r>
              <a:rPr lang="en-GB" sz="3600" dirty="0" err="1"/>
              <a:t>na</a:t>
            </a:r>
            <a:r>
              <a:rPr lang="en-GB" sz="3600" dirty="0"/>
              <a:t> </a:t>
            </a:r>
            <a:r>
              <a:rPr lang="en-GB" sz="3600" dirty="0" err="1"/>
              <a:t>momfa</a:t>
            </a:r>
            <a:r>
              <a:rPr lang="en-GB" sz="3600" dirty="0"/>
              <a:t> </a:t>
            </a:r>
            <a:r>
              <a:rPr lang="en-GB" sz="3600" dirty="0" err="1"/>
              <a:t>nkwagyeɛ</a:t>
            </a:r>
            <a:r>
              <a:rPr lang="en-GB" sz="3600" dirty="0"/>
              <a:t> </a:t>
            </a:r>
            <a:r>
              <a:rPr lang="en-GB" sz="3600" dirty="0" err="1"/>
              <a:t>dadeɛ</a:t>
            </a:r>
            <a:r>
              <a:rPr lang="en-GB" sz="3600" dirty="0"/>
              <a:t> </a:t>
            </a:r>
            <a:r>
              <a:rPr lang="en-GB" sz="3600" dirty="0" err="1"/>
              <a:t>kyɛ</a:t>
            </a:r>
            <a:r>
              <a:rPr lang="en-GB" sz="3600" dirty="0"/>
              <a:t> ne </a:t>
            </a:r>
            <a:r>
              <a:rPr lang="en-GB" sz="3600" dirty="0" err="1"/>
              <a:t>honhom</a:t>
            </a:r>
            <a:r>
              <a:rPr lang="en-GB" sz="3600" dirty="0"/>
              <a:t> </a:t>
            </a:r>
            <a:r>
              <a:rPr lang="en-GB" sz="3600" dirty="0" err="1"/>
              <a:t>nkrantɛ</a:t>
            </a:r>
            <a:r>
              <a:rPr lang="en-GB" sz="3600" dirty="0"/>
              <a:t> a </a:t>
            </a:r>
            <a:r>
              <a:rPr lang="en-GB" sz="3600" dirty="0" err="1"/>
              <a:t>ɛne</a:t>
            </a:r>
            <a:r>
              <a:rPr lang="en-GB" sz="3600" dirty="0"/>
              <a:t> </a:t>
            </a:r>
            <a:r>
              <a:rPr lang="en-GB" sz="3600" dirty="0" err="1"/>
              <a:t>Nyankopɔn</a:t>
            </a:r>
            <a:r>
              <a:rPr lang="en-GB" sz="3600" dirty="0"/>
              <a:t> </a:t>
            </a:r>
            <a:r>
              <a:rPr lang="en-GB" sz="3600" dirty="0" err="1"/>
              <a:t>asɛm</a:t>
            </a:r>
            <a:r>
              <a:rPr lang="en-GB" sz="3600" dirty="0"/>
              <a:t>, </a:t>
            </a:r>
            <a:endParaRPr lang="en-GH" sz="3600" dirty="0"/>
          </a:p>
        </p:txBody>
      </p:sp>
    </p:spTree>
    <p:extLst>
      <p:ext uri="{BB962C8B-B14F-4D97-AF65-F5344CB8AC3E}">
        <p14:creationId xmlns:p14="http://schemas.microsoft.com/office/powerpoint/2010/main" val="132703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BFA2-90D6-BF57-9A70-0FA731EB6D58}"/>
              </a:ext>
            </a:extLst>
          </p:cNvPr>
          <p:cNvSpPr>
            <a:spLocks noGrp="1"/>
          </p:cNvSpPr>
          <p:nvPr>
            <p:ph type="title"/>
          </p:nvPr>
        </p:nvSpPr>
        <p:spPr/>
        <p:txBody>
          <a:bodyPr>
            <a:normAutofit/>
          </a:bodyPr>
          <a:lstStyle/>
          <a:p>
            <a:pPr algn="ctr"/>
            <a:r>
              <a:rPr lang="en-US" sz="6000" b="1" dirty="0"/>
              <a:t>INTRODUCTION</a:t>
            </a:r>
            <a:endParaRPr lang="en-GH" sz="6000" b="1" dirty="0"/>
          </a:p>
        </p:txBody>
      </p:sp>
      <p:sp>
        <p:nvSpPr>
          <p:cNvPr id="3" name="Content Placeholder 2">
            <a:extLst>
              <a:ext uri="{FF2B5EF4-FFF2-40B4-BE49-F238E27FC236}">
                <a16:creationId xmlns:a16="http://schemas.microsoft.com/office/drawing/2014/main" id="{58EA3DA7-5EAA-55EC-E929-9863C23441FF}"/>
              </a:ext>
            </a:extLst>
          </p:cNvPr>
          <p:cNvSpPr>
            <a:spLocks noGrp="1"/>
          </p:cNvSpPr>
          <p:nvPr>
            <p:ph idx="1"/>
          </p:nvPr>
        </p:nvSpPr>
        <p:spPr/>
        <p:txBody>
          <a:bodyPr>
            <a:normAutofit/>
          </a:bodyPr>
          <a:lstStyle/>
          <a:p>
            <a:r>
              <a:rPr lang="en-GB" sz="4400" dirty="0"/>
              <a:t>P</a:t>
            </a:r>
            <a:r>
              <a:rPr lang="en-GH" sz="4400" dirty="0"/>
              <a:t>aul is </a:t>
            </a:r>
            <a:r>
              <a:rPr lang="en-GB" sz="4400" dirty="0"/>
              <a:t>telling the Church to be vigilant</a:t>
            </a:r>
            <a:r>
              <a:rPr lang="en-GH" sz="4400" dirty="0"/>
              <a:t> against the enemy</a:t>
            </a:r>
            <a:r>
              <a:rPr lang="en-GB" sz="4400" dirty="0"/>
              <a:t>.</a:t>
            </a:r>
          </a:p>
          <a:p>
            <a:r>
              <a:rPr lang="en-GB" sz="4400" dirty="0"/>
              <a:t>At the same time, he is talking to us to be on guard against the enemy.	</a:t>
            </a:r>
          </a:p>
        </p:txBody>
      </p:sp>
    </p:spTree>
    <p:extLst>
      <p:ext uri="{BB962C8B-B14F-4D97-AF65-F5344CB8AC3E}">
        <p14:creationId xmlns:p14="http://schemas.microsoft.com/office/powerpoint/2010/main" val="41715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FB15E-0492-8FBA-6433-C9975D768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E9F708-BE3A-BA21-773D-A11166296A9E}"/>
              </a:ext>
            </a:extLst>
          </p:cNvPr>
          <p:cNvSpPr>
            <a:spLocks noGrp="1"/>
          </p:cNvSpPr>
          <p:nvPr>
            <p:ph type="title"/>
          </p:nvPr>
        </p:nvSpPr>
        <p:spPr/>
        <p:txBody>
          <a:bodyPr>
            <a:normAutofit/>
          </a:bodyPr>
          <a:lstStyle/>
          <a:p>
            <a:pPr algn="ctr"/>
            <a:r>
              <a:rPr lang="en-US" sz="6000" b="1" dirty="0"/>
              <a:t>INTRODUCTION</a:t>
            </a:r>
            <a:endParaRPr lang="en-GH" sz="6000" b="1" dirty="0"/>
          </a:p>
        </p:txBody>
      </p:sp>
      <p:sp>
        <p:nvSpPr>
          <p:cNvPr id="3" name="Content Placeholder 2">
            <a:extLst>
              <a:ext uri="{FF2B5EF4-FFF2-40B4-BE49-F238E27FC236}">
                <a16:creationId xmlns:a16="http://schemas.microsoft.com/office/drawing/2014/main" id="{5B72323A-4AFC-9879-E6D9-B0E4ACCF8281}"/>
              </a:ext>
            </a:extLst>
          </p:cNvPr>
          <p:cNvSpPr>
            <a:spLocks noGrp="1"/>
          </p:cNvSpPr>
          <p:nvPr>
            <p:ph idx="1"/>
          </p:nvPr>
        </p:nvSpPr>
        <p:spPr/>
        <p:txBody>
          <a:bodyPr>
            <a:normAutofit lnSpcReduction="10000"/>
          </a:bodyPr>
          <a:lstStyle/>
          <a:p>
            <a:r>
              <a:rPr lang="en-GB" sz="4000" dirty="0"/>
              <a:t>We can only do this when we depend on God.</a:t>
            </a:r>
          </a:p>
          <a:p>
            <a:r>
              <a:rPr lang="en-GB" sz="4000" dirty="0"/>
              <a:t>The enemy is gathering many more forces against the children of God. </a:t>
            </a:r>
          </a:p>
          <a:p>
            <a:r>
              <a:rPr lang="en-GB" sz="4000" dirty="0"/>
              <a:t>Our only means of protection is to put on the armour of God.</a:t>
            </a:r>
            <a:endParaRPr lang="en-GH" sz="4000" dirty="0"/>
          </a:p>
        </p:txBody>
      </p:sp>
    </p:spTree>
    <p:extLst>
      <p:ext uri="{BB962C8B-B14F-4D97-AF65-F5344CB8AC3E}">
        <p14:creationId xmlns:p14="http://schemas.microsoft.com/office/powerpoint/2010/main" val="2800027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INTRODUCTION</a:t>
            </a:r>
          </a:p>
        </p:txBody>
      </p:sp>
      <p:sp>
        <p:nvSpPr>
          <p:cNvPr id="3" name="Content Placeholder 2"/>
          <p:cNvSpPr>
            <a:spLocks noGrp="1"/>
          </p:cNvSpPr>
          <p:nvPr>
            <p:ph idx="1"/>
          </p:nvPr>
        </p:nvSpPr>
        <p:spPr/>
        <p:txBody>
          <a:bodyPr>
            <a:noAutofit/>
          </a:bodyPr>
          <a:lstStyle/>
          <a:p>
            <a:r>
              <a:rPr lang="en-US" sz="4400" dirty="0"/>
              <a:t>We are fighting against an invisible being and we have to use invisible weapons against him. </a:t>
            </a:r>
          </a:p>
        </p:txBody>
      </p:sp>
    </p:spTree>
    <p:extLst>
      <p:ext uri="{BB962C8B-B14F-4D97-AF65-F5344CB8AC3E}">
        <p14:creationId xmlns:p14="http://schemas.microsoft.com/office/powerpoint/2010/main" val="1531397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B90B7-4544-C181-2CC8-016A8A619C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D8B3FB-8F59-7E28-621F-AF9235898DDB}"/>
              </a:ext>
            </a:extLst>
          </p:cNvPr>
          <p:cNvSpPr>
            <a:spLocks noGrp="1"/>
          </p:cNvSpPr>
          <p:nvPr>
            <p:ph type="title"/>
          </p:nvPr>
        </p:nvSpPr>
        <p:spPr/>
        <p:txBody>
          <a:bodyPr>
            <a:normAutofit/>
          </a:bodyPr>
          <a:lstStyle/>
          <a:p>
            <a:pPr algn="ctr"/>
            <a:r>
              <a:rPr lang="en-US" sz="5400" b="1" dirty="0"/>
              <a:t>INTRODUCTION</a:t>
            </a:r>
          </a:p>
        </p:txBody>
      </p:sp>
      <p:sp>
        <p:nvSpPr>
          <p:cNvPr id="3" name="Content Placeholder 2">
            <a:extLst>
              <a:ext uri="{FF2B5EF4-FFF2-40B4-BE49-F238E27FC236}">
                <a16:creationId xmlns:a16="http://schemas.microsoft.com/office/drawing/2014/main" id="{7D3AEC6A-6DE7-57E8-EE2E-BC007D7EC660}"/>
              </a:ext>
            </a:extLst>
          </p:cNvPr>
          <p:cNvSpPr>
            <a:spLocks noGrp="1"/>
          </p:cNvSpPr>
          <p:nvPr>
            <p:ph idx="1"/>
          </p:nvPr>
        </p:nvSpPr>
        <p:spPr/>
        <p:txBody>
          <a:bodyPr>
            <a:noAutofit/>
          </a:bodyPr>
          <a:lstStyle/>
          <a:p>
            <a:r>
              <a:rPr lang="en-US" sz="4400" dirty="0"/>
              <a:t>Jesus gave us His authority to go and destroy the works of Satan and demons: </a:t>
            </a:r>
            <a:r>
              <a:rPr lang="en-US" sz="4400" b="1" dirty="0"/>
              <a:t>1 John 3:8; Matt. 28:18-19; 2 Cor. 10:4</a:t>
            </a:r>
            <a:endParaRPr lang="en-US" sz="4400" dirty="0"/>
          </a:p>
        </p:txBody>
      </p:sp>
    </p:spTree>
    <p:extLst>
      <p:ext uri="{BB962C8B-B14F-4D97-AF65-F5344CB8AC3E}">
        <p14:creationId xmlns:p14="http://schemas.microsoft.com/office/powerpoint/2010/main" val="1885355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6000" b="1" dirty="0">
                <a:latin typeface="Times New Roman" panose="02020603050405020304" pitchFamily="18" charset="0"/>
                <a:cs typeface="Times New Roman" panose="02020603050405020304" pitchFamily="18" charset="0"/>
              </a:rPr>
              <a:t>2 </a:t>
            </a:r>
            <a:r>
              <a:rPr lang="en-US" sz="6000" b="1" dirty="0" err="1">
                <a:latin typeface="Times New Roman" panose="02020603050405020304" pitchFamily="18" charset="0"/>
                <a:cs typeface="Times New Roman" panose="02020603050405020304" pitchFamily="18" charset="0"/>
              </a:rPr>
              <a:t>Korintofoɔ</a:t>
            </a:r>
            <a:r>
              <a:rPr lang="en-US" sz="6000" b="1" dirty="0">
                <a:latin typeface="Times New Roman" panose="02020603050405020304" pitchFamily="18" charset="0"/>
                <a:cs typeface="Times New Roman" panose="02020603050405020304" pitchFamily="18" charset="0"/>
              </a:rPr>
              <a:t> 10:4 - ASWDC</a:t>
            </a:r>
          </a:p>
        </p:txBody>
      </p:sp>
      <p:sp>
        <p:nvSpPr>
          <p:cNvPr id="3" name="Content Placeholder 2"/>
          <p:cNvSpPr>
            <a:spLocks noGrp="1"/>
          </p:cNvSpPr>
          <p:nvPr>
            <p:ph idx="1"/>
          </p:nvPr>
        </p:nvSpPr>
        <p:spPr/>
        <p:txBody>
          <a:bodyPr>
            <a:normAutofit/>
          </a:bodyPr>
          <a:lstStyle/>
          <a:p>
            <a:r>
              <a:rPr lang="en-US" sz="4400" i="1" dirty="0">
                <a:latin typeface="Times New Roman" panose="02020603050405020304" pitchFamily="18" charset="0"/>
                <a:cs typeface="Times New Roman" panose="02020603050405020304" pitchFamily="18" charset="0"/>
              </a:rPr>
              <a:t>4. </a:t>
            </a:r>
            <a:r>
              <a:rPr lang="en-US" sz="4400" i="1" dirty="0" err="1">
                <a:latin typeface="Times New Roman" panose="02020603050405020304" pitchFamily="18" charset="0"/>
                <a:cs typeface="Times New Roman" panose="02020603050405020304" pitchFamily="18" charset="0"/>
              </a:rPr>
              <a:t>ɛfiri</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sɛ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yɛn</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sa</a:t>
            </a:r>
            <a:r>
              <a:rPr lang="en-US" sz="4400" i="1" dirty="0">
                <a:latin typeface="Times New Roman" panose="02020603050405020304" pitchFamily="18" charset="0"/>
                <a:cs typeface="Times New Roman" panose="02020603050405020304" pitchFamily="18" charset="0"/>
              </a:rPr>
              <a:t> a </a:t>
            </a:r>
            <a:r>
              <a:rPr lang="en-US" sz="4400" i="1" dirty="0" err="1">
                <a:latin typeface="Times New Roman" panose="02020603050405020304" pitchFamily="18" charset="0"/>
                <a:cs typeface="Times New Roman" panose="02020603050405020304" pitchFamily="18" charset="0"/>
              </a:rPr>
              <a:t>yɛtuo</a:t>
            </a:r>
            <a:r>
              <a:rPr lang="en-US" sz="4400" i="1" dirty="0">
                <a:latin typeface="Times New Roman" panose="02020603050405020304" pitchFamily="18" charset="0"/>
                <a:cs typeface="Times New Roman" panose="02020603050405020304" pitchFamily="18" charset="0"/>
              </a:rPr>
              <a:t> no </a:t>
            </a:r>
            <a:r>
              <a:rPr lang="en-US" sz="4400" i="1" dirty="0" err="1">
                <a:latin typeface="Times New Roman" panose="02020603050405020304" pitchFamily="18" charset="0"/>
                <a:cs typeface="Times New Roman" panose="02020603050405020304" pitchFamily="18" charset="0"/>
              </a:rPr>
              <a:t>akodeɛ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nyɛ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honam</a:t>
            </a:r>
            <a:r>
              <a:rPr lang="en-US" sz="4400" i="1" dirty="0">
                <a:latin typeface="Times New Roman" panose="02020603050405020304" pitchFamily="18" charset="0"/>
                <a:cs typeface="Times New Roman" panose="02020603050405020304" pitchFamily="18" charset="0"/>
              </a:rPr>
              <a:t> mu </a:t>
            </a:r>
            <a:r>
              <a:rPr lang="en-US" sz="4400" i="1" dirty="0" err="1">
                <a:latin typeface="Times New Roman" panose="02020603050405020304" pitchFamily="18" charset="0"/>
                <a:cs typeface="Times New Roman" panose="02020603050405020304" pitchFamily="18" charset="0"/>
              </a:rPr>
              <a:t>deɛ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na</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mmom</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ɛyɛ</a:t>
            </a:r>
            <a:r>
              <a:rPr lang="en-US" sz="4400" i="1" dirty="0">
                <a:latin typeface="Times New Roman" panose="02020603050405020304" pitchFamily="18" charset="0"/>
                <a:cs typeface="Times New Roman" panose="02020603050405020304" pitchFamily="18" charset="0"/>
              </a:rPr>
              <a:t> den </a:t>
            </a:r>
            <a:r>
              <a:rPr lang="en-US" sz="4400" i="1" dirty="0" err="1">
                <a:latin typeface="Times New Roman" panose="02020603050405020304" pitchFamily="18" charset="0"/>
                <a:cs typeface="Times New Roman" panose="02020603050405020304" pitchFamily="18" charset="0"/>
              </a:rPr>
              <a:t>Nyankopɔn</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anim</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sɛ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yɛde</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bɛdwiri</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abankɛseɛ</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na</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yɛadwiri</a:t>
            </a:r>
            <a:r>
              <a:rPr lang="en-US" sz="4400" i="1" dirty="0">
                <a:latin typeface="Times New Roman" panose="02020603050405020304" pitchFamily="18" charset="0"/>
                <a:cs typeface="Times New Roman" panose="02020603050405020304" pitchFamily="18" charset="0"/>
              </a:rPr>
              <a:t> </a:t>
            </a:r>
            <a:r>
              <a:rPr lang="en-US" sz="4400" i="1" dirty="0" err="1">
                <a:latin typeface="Times New Roman" panose="02020603050405020304" pitchFamily="18" charset="0"/>
                <a:cs typeface="Times New Roman" panose="02020603050405020304" pitchFamily="18" charset="0"/>
              </a:rPr>
              <a:t>adwene</a:t>
            </a:r>
            <a:r>
              <a:rPr lang="en-US" sz="4400" i="1" dirty="0">
                <a:latin typeface="Times New Roman" panose="02020603050405020304" pitchFamily="18" charset="0"/>
                <a:cs typeface="Times New Roman" panose="02020603050405020304" pitchFamily="18" charset="0"/>
              </a:rPr>
              <a:t> </a:t>
            </a:r>
            <a:endParaRPr lang="en-US" sz="4400" i="1" dirty="0"/>
          </a:p>
        </p:txBody>
      </p:sp>
    </p:spTree>
    <p:extLst>
      <p:ext uri="{BB962C8B-B14F-4D97-AF65-F5344CB8AC3E}">
        <p14:creationId xmlns:p14="http://schemas.microsoft.com/office/powerpoint/2010/main" val="131833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FF79D-23F4-7B85-821D-5DD57F80D7DA}"/>
              </a:ext>
            </a:extLst>
          </p:cNvPr>
          <p:cNvSpPr>
            <a:spLocks noGrp="1"/>
          </p:cNvSpPr>
          <p:nvPr>
            <p:ph type="title"/>
          </p:nvPr>
        </p:nvSpPr>
        <p:spPr/>
        <p:txBody>
          <a:bodyPr>
            <a:normAutofit/>
          </a:bodyPr>
          <a:lstStyle/>
          <a:p>
            <a:r>
              <a:rPr lang="en-GB" sz="5400" b="1" dirty="0"/>
              <a:t>Mateo 28:18 - ASWDC</a:t>
            </a:r>
            <a:endParaRPr lang="en-GH" sz="5400" b="1" dirty="0"/>
          </a:p>
        </p:txBody>
      </p:sp>
      <p:sp>
        <p:nvSpPr>
          <p:cNvPr id="3" name="Content Placeholder 2">
            <a:extLst>
              <a:ext uri="{FF2B5EF4-FFF2-40B4-BE49-F238E27FC236}">
                <a16:creationId xmlns:a16="http://schemas.microsoft.com/office/drawing/2014/main" id="{05A77DDB-9EB5-EF3B-6301-BD93993E9AD6}"/>
              </a:ext>
            </a:extLst>
          </p:cNvPr>
          <p:cNvSpPr>
            <a:spLocks noGrp="1"/>
          </p:cNvSpPr>
          <p:nvPr>
            <p:ph idx="1"/>
          </p:nvPr>
        </p:nvSpPr>
        <p:spPr/>
        <p:txBody>
          <a:bodyPr>
            <a:normAutofit/>
          </a:bodyPr>
          <a:lstStyle/>
          <a:p>
            <a:r>
              <a:rPr lang="en-GB" sz="5400" dirty="0"/>
              <a:t>18. Na Yesu </a:t>
            </a:r>
            <a:r>
              <a:rPr lang="en-GB" sz="5400" dirty="0" err="1"/>
              <a:t>ba</a:t>
            </a:r>
            <a:r>
              <a:rPr lang="en-GB" sz="5400" dirty="0"/>
              <a:t> </a:t>
            </a:r>
            <a:r>
              <a:rPr lang="en-GB" sz="5400" dirty="0" err="1"/>
              <a:t>bɛkasa</a:t>
            </a:r>
            <a:r>
              <a:rPr lang="en-GB" sz="5400" dirty="0"/>
              <a:t> </a:t>
            </a:r>
            <a:r>
              <a:rPr lang="en-GB" sz="5400" dirty="0" err="1"/>
              <a:t>kyerɛɛ</a:t>
            </a:r>
            <a:r>
              <a:rPr lang="en-GB" sz="5400" dirty="0"/>
              <a:t> </a:t>
            </a:r>
            <a:r>
              <a:rPr lang="en-GB" sz="5400" dirty="0" err="1"/>
              <a:t>wɔn</a:t>
            </a:r>
            <a:r>
              <a:rPr lang="en-GB" sz="5400" dirty="0"/>
              <a:t> </a:t>
            </a:r>
            <a:r>
              <a:rPr lang="en-GB" sz="5400" dirty="0" err="1"/>
              <a:t>sɛ</a:t>
            </a:r>
            <a:r>
              <a:rPr lang="en-GB" sz="5400" dirty="0"/>
              <a:t>: </a:t>
            </a:r>
            <a:r>
              <a:rPr lang="en-GB" sz="5400" dirty="0" err="1"/>
              <a:t>Wɔde</a:t>
            </a:r>
            <a:r>
              <a:rPr lang="en-GB" sz="5400" dirty="0"/>
              <a:t> </a:t>
            </a:r>
            <a:r>
              <a:rPr lang="en-GB" sz="5400" dirty="0" err="1"/>
              <a:t>ɔsoro</a:t>
            </a:r>
            <a:r>
              <a:rPr lang="en-GB" sz="5400" dirty="0"/>
              <a:t> ne </a:t>
            </a:r>
            <a:r>
              <a:rPr lang="en-GB" sz="5400" dirty="0" err="1"/>
              <a:t>asase</a:t>
            </a:r>
            <a:r>
              <a:rPr lang="en-GB" sz="5400" dirty="0"/>
              <a:t> so </a:t>
            </a:r>
            <a:r>
              <a:rPr lang="en-GB" sz="5400" dirty="0" err="1"/>
              <a:t>tumi</a:t>
            </a:r>
            <a:r>
              <a:rPr lang="en-GB" sz="5400" dirty="0"/>
              <a:t> </a:t>
            </a:r>
            <a:r>
              <a:rPr lang="en-GB" sz="5400" dirty="0" err="1"/>
              <a:t>nyinaa</a:t>
            </a:r>
            <a:r>
              <a:rPr lang="en-GB" sz="5400" dirty="0"/>
              <a:t> ama me. </a:t>
            </a:r>
          </a:p>
        </p:txBody>
      </p:sp>
    </p:spTree>
    <p:extLst>
      <p:ext uri="{BB962C8B-B14F-4D97-AF65-F5344CB8AC3E}">
        <p14:creationId xmlns:p14="http://schemas.microsoft.com/office/powerpoint/2010/main" val="609562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01A3-94C0-7FD4-8227-017FAA4395B1}"/>
              </a:ext>
            </a:extLst>
          </p:cNvPr>
          <p:cNvSpPr>
            <a:spLocks noGrp="1"/>
          </p:cNvSpPr>
          <p:nvPr>
            <p:ph type="title"/>
          </p:nvPr>
        </p:nvSpPr>
        <p:spPr/>
        <p:txBody>
          <a:bodyPr>
            <a:normAutofit/>
          </a:bodyPr>
          <a:lstStyle/>
          <a:p>
            <a:pPr algn="ctr"/>
            <a:r>
              <a:rPr lang="en-US" sz="6000" b="1" dirty="0"/>
              <a:t>INTRODUCTION</a:t>
            </a:r>
            <a:endParaRPr lang="en-GH" sz="6000" dirty="0"/>
          </a:p>
        </p:txBody>
      </p:sp>
      <p:sp>
        <p:nvSpPr>
          <p:cNvPr id="3" name="Content Placeholder 2">
            <a:extLst>
              <a:ext uri="{FF2B5EF4-FFF2-40B4-BE49-F238E27FC236}">
                <a16:creationId xmlns:a16="http://schemas.microsoft.com/office/drawing/2014/main" id="{83A898B7-72D7-AE71-5B89-C1867887A29E}"/>
              </a:ext>
            </a:extLst>
          </p:cNvPr>
          <p:cNvSpPr>
            <a:spLocks noGrp="1"/>
          </p:cNvSpPr>
          <p:nvPr>
            <p:ph idx="1"/>
          </p:nvPr>
        </p:nvSpPr>
        <p:spPr/>
        <p:txBody>
          <a:bodyPr>
            <a:normAutofit fontScale="92500"/>
          </a:bodyPr>
          <a:lstStyle/>
          <a:p>
            <a:r>
              <a:rPr lang="en-GB" sz="3600" dirty="0"/>
              <a:t>S</a:t>
            </a:r>
            <a:r>
              <a:rPr lang="en-GH" sz="3600" dirty="0"/>
              <a:t>piritual warfare has its origin in a rebellion of many angel against God.</a:t>
            </a:r>
          </a:p>
          <a:p>
            <a:r>
              <a:rPr lang="en-GB" sz="3600" dirty="0"/>
              <a:t>S</a:t>
            </a:r>
            <a:r>
              <a:rPr lang="en-GH" sz="3600" dirty="0"/>
              <a:t>atan is seen as the prince of this world leading as array of forces opposed to God.</a:t>
            </a:r>
          </a:p>
          <a:p>
            <a:r>
              <a:rPr lang="en-GB" sz="3600" dirty="0"/>
              <a:t>A</a:t>
            </a:r>
            <a:r>
              <a:rPr lang="en-GH" sz="3600" dirty="0"/>
              <a:t>lthough disarmed by Jesus Christ on the crosss, they remain a powerful threat to the church and to individuals believers.</a:t>
            </a:r>
          </a:p>
        </p:txBody>
      </p:sp>
    </p:spTree>
    <p:extLst>
      <p:ext uri="{BB962C8B-B14F-4D97-AF65-F5344CB8AC3E}">
        <p14:creationId xmlns:p14="http://schemas.microsoft.com/office/powerpoint/2010/main" val="2949012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4"/>
          </p:nvPr>
        </p:nvSpPr>
        <p:spPr/>
        <p:txBody>
          <a:bodyPr>
            <a:noAutofit/>
          </a:bodyPr>
          <a:lstStyle/>
          <a:p>
            <a:pPr marL="533400" indent="-533400">
              <a:buFontTx/>
              <a:buAutoNum type="arabicPeriod"/>
            </a:pPr>
            <a:r>
              <a:rPr lang="en-GB" altLang="en-US" sz="3200" b="1" dirty="0">
                <a:latin typeface="Gyasi Aggrey" pitchFamily="2" charset="0"/>
              </a:rPr>
              <a:t>Y</a:t>
            </a:r>
            <a:r>
              <a:rPr lang="el-GR" altLang="en-US" sz="3200" b="1" dirty="0">
                <a:latin typeface="Gyasi Aggrey" pitchFamily="2" charset="0"/>
              </a:rPr>
              <a:t>ε</a:t>
            </a:r>
            <a:r>
              <a:rPr lang="en-GB" altLang="en-US" sz="3200" b="1" dirty="0">
                <a:latin typeface="Gyasi Aggrey" pitchFamily="2" charset="0"/>
              </a:rPr>
              <a:t>n </a:t>
            </a:r>
            <a:r>
              <a:rPr lang="en-GB" altLang="en-US" sz="3200" b="1" dirty="0" err="1">
                <a:latin typeface="Gyasi Aggrey" pitchFamily="2" charset="0"/>
              </a:rPr>
              <a:t>Aw’rade</a:t>
            </a:r>
            <a:r>
              <a:rPr lang="en-GB" altLang="en-US" sz="3200" b="1" dirty="0">
                <a:latin typeface="Gyasi Aggrey" pitchFamily="2" charset="0"/>
              </a:rPr>
              <a:t> d</a:t>
            </a:r>
            <a:r>
              <a:rPr lang="he-IL" altLang="en-US" sz="3200" b="1" dirty="0">
                <a:latin typeface="Gyasi Aggrey" pitchFamily="2" charset="0"/>
              </a:rPr>
              <a:t>כ</a:t>
            </a:r>
            <a:r>
              <a:rPr lang="en-GB" altLang="en-US" sz="3200" b="1" dirty="0" err="1">
                <a:latin typeface="Gyasi Aggrey" pitchFamily="2" charset="0"/>
              </a:rPr>
              <a:t>fo</a:t>
            </a:r>
            <a:r>
              <a:rPr lang="en-GB" altLang="en-US" sz="3200" b="1" dirty="0">
                <a:latin typeface="Gyasi Aggrey" pitchFamily="2" charset="0"/>
              </a:rPr>
              <a:t> </a:t>
            </a:r>
            <a:r>
              <a:rPr lang="en-GB" altLang="en-US" sz="3200" b="1" dirty="0" err="1">
                <a:latin typeface="Gyasi Aggrey" pitchFamily="2" charset="0"/>
              </a:rPr>
              <a:t>dom</a:t>
            </a:r>
            <a:r>
              <a:rPr lang="en-GB" altLang="en-US" sz="3200" b="1" dirty="0">
                <a:latin typeface="Gyasi Aggrey" pitchFamily="2" charset="0"/>
              </a:rPr>
              <a:t> </a:t>
            </a:r>
            <a:r>
              <a:rPr lang="en-GB" altLang="en-US" sz="3200" b="1" dirty="0" err="1">
                <a:latin typeface="Gyasi Aggrey" pitchFamily="2" charset="0"/>
              </a:rPr>
              <a:t>nwanwa</a:t>
            </a:r>
            <a:r>
              <a:rPr lang="en-GB" altLang="en-US" sz="3200" b="1" dirty="0">
                <a:latin typeface="Gyasi Aggrey" pitchFamily="2" charset="0"/>
              </a:rPr>
              <a:t>,</a:t>
            </a:r>
          </a:p>
          <a:p>
            <a:pPr marL="533400" indent="-533400">
              <a:buFontTx/>
              <a:buNone/>
            </a:pPr>
            <a:r>
              <a:rPr lang="he-IL" altLang="en-US" sz="3200" b="1" dirty="0">
                <a:latin typeface="Gyasi Aggrey" pitchFamily="2" charset="0"/>
              </a:rPr>
              <a:t>כ</a:t>
            </a:r>
            <a:r>
              <a:rPr lang="en-GB" altLang="en-US" sz="3200" b="1" dirty="0" err="1">
                <a:latin typeface="Gyasi Aggrey" pitchFamily="2" charset="0"/>
              </a:rPr>
              <a:t>dom</a:t>
            </a:r>
            <a:r>
              <a:rPr lang="en-GB" altLang="en-US" sz="3200" b="1" dirty="0">
                <a:latin typeface="Gyasi Aggrey" pitchFamily="2" charset="0"/>
              </a:rPr>
              <a:t> a </a:t>
            </a:r>
            <a:r>
              <a:rPr lang="el-GR" altLang="en-US" sz="3200" b="1" dirty="0">
                <a:latin typeface="Gyasi Aggrey" pitchFamily="2" charset="0"/>
              </a:rPr>
              <a:t>ε</a:t>
            </a:r>
            <a:r>
              <a:rPr lang="en-GB" altLang="en-US" sz="3200" b="1" dirty="0" err="1">
                <a:latin typeface="Gyasi Aggrey" pitchFamily="2" charset="0"/>
              </a:rPr>
              <a:t>b’ro</a:t>
            </a:r>
            <a:r>
              <a:rPr lang="en-GB" altLang="en-US" sz="3200" b="1" dirty="0">
                <a:latin typeface="Gyasi Aggrey" pitchFamily="2" charset="0"/>
              </a:rPr>
              <a:t> y</a:t>
            </a:r>
            <a:r>
              <a:rPr lang="el-GR" altLang="en-US" sz="3200" b="1" dirty="0">
                <a:latin typeface="Gyasi Aggrey" pitchFamily="2" charset="0"/>
              </a:rPr>
              <a:t>ε</a:t>
            </a:r>
            <a:r>
              <a:rPr lang="en-GB" altLang="en-US" sz="3200" b="1" dirty="0">
                <a:latin typeface="Gyasi Aggrey" pitchFamily="2" charset="0"/>
              </a:rPr>
              <a:t>n b</a:t>
            </a:r>
            <a:r>
              <a:rPr lang="he-IL" altLang="en-US" sz="3200" b="1" dirty="0">
                <a:latin typeface="Gyasi Aggrey" pitchFamily="2" charset="0"/>
              </a:rPr>
              <a:t>כ</a:t>
            </a:r>
            <a:r>
              <a:rPr lang="en-GB" altLang="en-US" sz="3200" b="1" dirty="0">
                <a:latin typeface="Gyasi Aggrey" pitchFamily="2" charset="0"/>
              </a:rPr>
              <a:t>ne so,</a:t>
            </a:r>
          </a:p>
          <a:p>
            <a:pPr marL="533400" indent="-533400">
              <a:buFontTx/>
              <a:buNone/>
            </a:pPr>
            <a:r>
              <a:rPr lang="en-GB" altLang="en-US" sz="3200" b="1" dirty="0">
                <a:latin typeface="Gyasi Aggrey" pitchFamily="2" charset="0"/>
              </a:rPr>
              <a:t>A </a:t>
            </a:r>
            <a:r>
              <a:rPr lang="en-GB" altLang="en-US" sz="3200" b="1" dirty="0" err="1">
                <a:latin typeface="Gyasi Aggrey" pitchFamily="2" charset="0"/>
              </a:rPr>
              <a:t>wohwie</a:t>
            </a:r>
            <a:r>
              <a:rPr lang="en-GB" altLang="en-US" sz="3200" b="1" dirty="0">
                <a:latin typeface="Gyasi Aggrey" pitchFamily="2" charset="0"/>
              </a:rPr>
              <a:t> </a:t>
            </a:r>
            <a:r>
              <a:rPr lang="en-GB" altLang="en-US" sz="3200" b="1" dirty="0" err="1">
                <a:latin typeface="Gyasi Aggrey" pitchFamily="2" charset="0"/>
              </a:rPr>
              <a:t>guu</a:t>
            </a:r>
            <a:r>
              <a:rPr lang="en-GB" altLang="en-US" sz="3200" b="1" dirty="0">
                <a:latin typeface="Gyasi Aggrey" pitchFamily="2" charset="0"/>
              </a:rPr>
              <a:t> </a:t>
            </a:r>
            <a:r>
              <a:rPr lang="en-GB" altLang="en-US" sz="3200" b="1" dirty="0" err="1">
                <a:latin typeface="Gyasi Aggrey" pitchFamily="2" charset="0"/>
              </a:rPr>
              <a:t>Kalbre</a:t>
            </a:r>
            <a:r>
              <a:rPr lang="en-GB" altLang="en-US" sz="3200" b="1" dirty="0">
                <a:latin typeface="Gyasi Aggrey" pitchFamily="2" charset="0"/>
              </a:rPr>
              <a:t> </a:t>
            </a:r>
            <a:r>
              <a:rPr lang="en-GB" altLang="en-US" sz="3200" b="1" dirty="0" err="1">
                <a:latin typeface="Gyasi Aggrey" pitchFamily="2" charset="0"/>
              </a:rPr>
              <a:t>bep</a:t>
            </a:r>
            <a:r>
              <a:rPr lang="he-IL" altLang="en-US" sz="3200" b="1" dirty="0">
                <a:latin typeface="Gyasi Aggrey" pitchFamily="2" charset="0"/>
              </a:rPr>
              <a:t>כ</a:t>
            </a:r>
            <a:r>
              <a:rPr lang="en-GB" altLang="en-US" sz="3200" b="1" dirty="0">
                <a:latin typeface="Gyasi Aggrey" pitchFamily="2" charset="0"/>
              </a:rPr>
              <a:t> so</a:t>
            </a:r>
          </a:p>
          <a:p>
            <a:pPr marL="533400" indent="-533400">
              <a:buFontTx/>
              <a:buNone/>
            </a:pPr>
            <a:r>
              <a:rPr lang="en-GB" altLang="en-US" sz="3200" b="1" dirty="0">
                <a:latin typeface="Gyasi Aggrey" pitchFamily="2" charset="0"/>
              </a:rPr>
              <a:t>‘H</a:t>
            </a:r>
            <a:r>
              <a:rPr lang="he-IL" altLang="en-US" sz="3200" b="1" dirty="0">
                <a:latin typeface="Gyasi Aggrey" pitchFamily="2" charset="0"/>
              </a:rPr>
              <a:t>כ</a:t>
            </a:r>
            <a:r>
              <a:rPr lang="en-GB" altLang="en-US" sz="3200" b="1" dirty="0" err="1">
                <a:latin typeface="Gyasi Aggrey" pitchFamily="2" charset="0"/>
              </a:rPr>
              <a:t>na</a:t>
            </a:r>
            <a:r>
              <a:rPr lang="en-GB" altLang="en-US" sz="3200" b="1" dirty="0">
                <a:latin typeface="Gyasi Aggrey" pitchFamily="2" charset="0"/>
              </a:rPr>
              <a:t> </a:t>
            </a:r>
            <a:r>
              <a:rPr lang="en-GB" altLang="en-US" sz="3200" b="1" dirty="0" err="1">
                <a:latin typeface="Gyasi Aggrey" pitchFamily="2" charset="0"/>
              </a:rPr>
              <a:t>wohwiee</a:t>
            </a:r>
            <a:r>
              <a:rPr lang="en-GB" altLang="en-US" sz="3200" b="1" dirty="0">
                <a:latin typeface="Gyasi Aggrey" pitchFamily="2" charset="0"/>
              </a:rPr>
              <a:t> ‘</a:t>
            </a:r>
            <a:r>
              <a:rPr lang="en-GB" altLang="en-US" sz="3200" b="1" dirty="0" err="1">
                <a:latin typeface="Gyasi Aggrey" pitchFamily="2" charset="0"/>
              </a:rPr>
              <a:t>Guammaa</a:t>
            </a:r>
            <a:r>
              <a:rPr lang="en-GB" altLang="en-US" sz="3200" b="1" dirty="0">
                <a:latin typeface="Gyasi Aggrey" pitchFamily="2" charset="0"/>
              </a:rPr>
              <a:t> </a:t>
            </a:r>
            <a:r>
              <a:rPr lang="en-GB" altLang="en-US" sz="3200" b="1" dirty="0" err="1">
                <a:latin typeface="Gyasi Aggrey" pitchFamily="2" charset="0"/>
              </a:rPr>
              <a:t>mogya</a:t>
            </a:r>
            <a:r>
              <a:rPr lang="en-GB" altLang="en-US" sz="3200" b="1" dirty="0">
                <a:latin typeface="Gyasi Aggrey" pitchFamily="2" charset="0"/>
              </a:rPr>
              <a:t> </a:t>
            </a:r>
            <a:r>
              <a:rPr lang="en-GB" altLang="en-US" sz="3200" b="1" dirty="0" err="1">
                <a:latin typeface="Gyasi Aggrey" pitchFamily="2" charset="0"/>
              </a:rPr>
              <a:t>gui</a:t>
            </a:r>
            <a:r>
              <a:rPr lang="en-GB" altLang="en-US" sz="3200" b="1" dirty="0">
                <a:latin typeface="Gyasi Aggrey" pitchFamily="2" charset="0"/>
              </a:rPr>
              <a:t>.</a:t>
            </a:r>
          </a:p>
          <a:p>
            <a:endParaRPr lang="en-US" sz="3200" dirty="0"/>
          </a:p>
        </p:txBody>
      </p:sp>
      <p:sp>
        <p:nvSpPr>
          <p:cNvPr id="4" name="Content Placeholder 3"/>
          <p:cNvSpPr>
            <a:spLocks noGrp="1"/>
          </p:cNvSpPr>
          <p:nvPr>
            <p:ph sz="quarter" idx="13"/>
          </p:nvPr>
        </p:nvSpPr>
        <p:spPr/>
        <p:txBody>
          <a:bodyPr>
            <a:normAutofit fontScale="92500" lnSpcReduction="10000"/>
          </a:bodyPr>
          <a:lstStyle/>
          <a:p>
            <a:pPr marL="533400" indent="-533400">
              <a:buFontTx/>
              <a:buAutoNum type="arabicPeriod"/>
            </a:pPr>
            <a:r>
              <a:rPr lang="en-GB" altLang="en-US" sz="3200" b="1" dirty="0"/>
              <a:t>Marvellous grace of our loving Lord.</a:t>
            </a:r>
          </a:p>
          <a:p>
            <a:pPr marL="533400" indent="-533400">
              <a:buFontTx/>
              <a:buNone/>
            </a:pPr>
            <a:r>
              <a:rPr lang="en-GB" altLang="en-US" sz="3200" b="1" dirty="0"/>
              <a:t>Grace that exceeds our sin and our guilt!</a:t>
            </a:r>
          </a:p>
          <a:p>
            <a:pPr marL="533400" indent="-533400">
              <a:buFontTx/>
              <a:buNone/>
            </a:pPr>
            <a:r>
              <a:rPr lang="en-GB" altLang="en-US" sz="3200" b="1" dirty="0"/>
              <a:t>Yonder on Calvary's mount outpoured</a:t>
            </a:r>
          </a:p>
          <a:p>
            <a:pPr marL="533400" indent="-533400">
              <a:buFontTx/>
              <a:buNone/>
            </a:pPr>
            <a:r>
              <a:rPr lang="en-GB" altLang="en-US" sz="3200" b="1" dirty="0"/>
              <a:t>There where the blood of the Lamb was spilt.</a:t>
            </a:r>
            <a:r>
              <a:rPr lang="en-GB" altLang="en-US" sz="3200" dirty="0"/>
              <a:t> </a:t>
            </a:r>
          </a:p>
          <a:p>
            <a:endParaRPr lang="en-US" dirty="0"/>
          </a:p>
        </p:txBody>
      </p:sp>
      <p:sp>
        <p:nvSpPr>
          <p:cNvPr id="3" name="Title 2"/>
          <p:cNvSpPr>
            <a:spLocks noGrp="1"/>
          </p:cNvSpPr>
          <p:nvPr>
            <p:ph type="title"/>
          </p:nvPr>
        </p:nvSpPr>
        <p:spPr/>
        <p:txBody>
          <a:bodyPr>
            <a:normAutofit fontScale="90000"/>
          </a:bodyPr>
          <a:lstStyle/>
          <a:p>
            <a:pPr algn="ctr"/>
            <a:r>
              <a:rPr lang="en-GB" altLang="en-US" dirty="0" err="1"/>
              <a:t>SDAH</a:t>
            </a:r>
            <a:r>
              <a:rPr lang="en-GB" altLang="en-US" dirty="0"/>
              <a:t> 109-MARVELOUS GRACE</a:t>
            </a:r>
            <a:br>
              <a:rPr lang="en-GB" altLang="en-US" dirty="0"/>
            </a:br>
            <a:r>
              <a:rPr lang="en-GB" altLang="en-US" u="sng" dirty="0"/>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979120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65B39D-CD1C-A132-7BDE-3EB856C2B89F}"/>
              </a:ext>
            </a:extLst>
          </p:cNvPr>
          <p:cNvSpPr txBox="1"/>
          <p:nvPr/>
        </p:nvSpPr>
        <p:spPr>
          <a:xfrm>
            <a:off x="2411896" y="2367171"/>
            <a:ext cx="7368208" cy="2123658"/>
          </a:xfrm>
          <a:prstGeom prst="rect">
            <a:avLst/>
          </a:prstGeom>
          <a:noFill/>
        </p:spPr>
        <p:txBody>
          <a:bodyPr wrap="square">
            <a:spAutoFit/>
          </a:bodyPr>
          <a:lstStyle/>
          <a:p>
            <a:r>
              <a:rPr lang="en-GB" sz="6600" b="1" dirty="0"/>
              <a:t>C</a:t>
            </a:r>
            <a:r>
              <a:rPr lang="en-GH" sz="6600" b="1" dirty="0"/>
              <a:t>auses of Spiritual Warfare</a:t>
            </a:r>
            <a:endParaRPr lang="en-GH" sz="6600" dirty="0"/>
          </a:p>
        </p:txBody>
      </p:sp>
    </p:spTree>
    <p:extLst>
      <p:ext uri="{BB962C8B-B14F-4D97-AF65-F5344CB8AC3E}">
        <p14:creationId xmlns:p14="http://schemas.microsoft.com/office/powerpoint/2010/main" val="1163011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1178E-C16F-F964-B0EA-D7DFA552EEEE}"/>
              </a:ext>
            </a:extLst>
          </p:cNvPr>
          <p:cNvSpPr>
            <a:spLocks noGrp="1"/>
          </p:cNvSpPr>
          <p:nvPr>
            <p:ph type="title"/>
          </p:nvPr>
        </p:nvSpPr>
        <p:spPr>
          <a:xfrm>
            <a:off x="677334" y="384314"/>
            <a:ext cx="8596668" cy="1320800"/>
          </a:xfrm>
        </p:spPr>
        <p:txBody>
          <a:bodyPr>
            <a:normAutofit/>
          </a:bodyPr>
          <a:lstStyle/>
          <a:p>
            <a:pPr algn="ctr"/>
            <a:r>
              <a:rPr lang="en-GB" sz="6000" b="1" dirty="0"/>
              <a:t>S</a:t>
            </a:r>
            <a:r>
              <a:rPr lang="en-GH" sz="6000" b="1" dirty="0"/>
              <a:t>atan and his angels</a:t>
            </a:r>
          </a:p>
        </p:txBody>
      </p:sp>
      <p:sp>
        <p:nvSpPr>
          <p:cNvPr id="3" name="Content Placeholder 2">
            <a:extLst>
              <a:ext uri="{FF2B5EF4-FFF2-40B4-BE49-F238E27FC236}">
                <a16:creationId xmlns:a16="http://schemas.microsoft.com/office/drawing/2014/main" id="{8B9D4D91-04F3-56EB-C26F-7192A26793DA}"/>
              </a:ext>
            </a:extLst>
          </p:cNvPr>
          <p:cNvSpPr>
            <a:spLocks noGrp="1"/>
          </p:cNvSpPr>
          <p:nvPr>
            <p:ph idx="1"/>
          </p:nvPr>
        </p:nvSpPr>
        <p:spPr/>
        <p:txBody>
          <a:bodyPr>
            <a:normAutofit fontScale="92500"/>
          </a:bodyPr>
          <a:lstStyle/>
          <a:p>
            <a:r>
              <a:rPr lang="en-GB" sz="4000" dirty="0"/>
              <a:t>2 Petro 2:4</a:t>
            </a:r>
          </a:p>
          <a:p>
            <a:r>
              <a:rPr lang="en-GB" sz="4000" dirty="0"/>
              <a:t>4. Na </a:t>
            </a:r>
            <a:r>
              <a:rPr lang="en-GB" sz="4000" dirty="0" err="1"/>
              <a:t>sɛ</a:t>
            </a:r>
            <a:r>
              <a:rPr lang="en-GB" sz="4000" dirty="0"/>
              <a:t> </a:t>
            </a:r>
            <a:r>
              <a:rPr lang="en-GB" sz="4000" dirty="0" err="1"/>
              <a:t>Onyankopɔn</a:t>
            </a:r>
            <a:r>
              <a:rPr lang="en-GB" sz="4000" dirty="0"/>
              <a:t> </a:t>
            </a:r>
            <a:r>
              <a:rPr lang="en-GB" sz="4000" dirty="0" err="1"/>
              <a:t>ankora</a:t>
            </a:r>
            <a:r>
              <a:rPr lang="en-GB" sz="4000" dirty="0"/>
              <a:t> </a:t>
            </a:r>
            <a:r>
              <a:rPr lang="en-GB" sz="4000" dirty="0" err="1"/>
              <a:t>abɔfoɔ</a:t>
            </a:r>
            <a:r>
              <a:rPr lang="en-GB" sz="4000" dirty="0"/>
              <a:t> a </a:t>
            </a:r>
            <a:r>
              <a:rPr lang="en-GB" sz="4000" dirty="0" err="1"/>
              <a:t>wɔyɛɛ</a:t>
            </a:r>
            <a:r>
              <a:rPr lang="en-GB" sz="4000" dirty="0"/>
              <a:t> </a:t>
            </a:r>
            <a:r>
              <a:rPr lang="en-GB" sz="4000" dirty="0" err="1"/>
              <a:t>bɔne</a:t>
            </a:r>
            <a:r>
              <a:rPr lang="en-GB" sz="4000" dirty="0"/>
              <a:t> no, </a:t>
            </a:r>
            <a:r>
              <a:rPr lang="en-GB" sz="4000" dirty="0" err="1"/>
              <a:t>na</a:t>
            </a:r>
            <a:r>
              <a:rPr lang="en-GB" sz="4000" dirty="0"/>
              <a:t> </a:t>
            </a:r>
            <a:r>
              <a:rPr lang="en-GB" sz="4000" dirty="0" err="1"/>
              <a:t>mmom</a:t>
            </a:r>
            <a:r>
              <a:rPr lang="en-GB" sz="4000" dirty="0"/>
              <a:t> </a:t>
            </a:r>
            <a:r>
              <a:rPr lang="en-GB" sz="4000" dirty="0" err="1"/>
              <a:t>ɔde</a:t>
            </a:r>
            <a:r>
              <a:rPr lang="en-GB" sz="4000" dirty="0"/>
              <a:t> </a:t>
            </a:r>
            <a:r>
              <a:rPr lang="en-GB" sz="4000" dirty="0" err="1"/>
              <a:t>esum</a:t>
            </a:r>
            <a:r>
              <a:rPr lang="en-GB" sz="4000" dirty="0"/>
              <a:t> </a:t>
            </a:r>
            <a:r>
              <a:rPr lang="en-GB" sz="4000" dirty="0" err="1"/>
              <a:t>kabii</a:t>
            </a:r>
            <a:r>
              <a:rPr lang="en-GB" sz="4000" dirty="0"/>
              <a:t> </a:t>
            </a:r>
            <a:r>
              <a:rPr lang="en-GB" sz="4000" dirty="0" err="1"/>
              <a:t>ahoma</a:t>
            </a:r>
            <a:r>
              <a:rPr lang="en-GB" sz="4000" dirty="0"/>
              <a:t> </a:t>
            </a:r>
            <a:r>
              <a:rPr lang="en-GB" sz="4000" dirty="0" err="1"/>
              <a:t>kyeree</a:t>
            </a:r>
            <a:r>
              <a:rPr lang="en-GB" sz="4000" dirty="0"/>
              <a:t> </a:t>
            </a:r>
            <a:r>
              <a:rPr lang="en-GB" sz="4000" dirty="0" err="1"/>
              <a:t>wɔn</a:t>
            </a:r>
            <a:r>
              <a:rPr lang="en-GB" sz="4000" dirty="0"/>
              <a:t> </a:t>
            </a:r>
            <a:r>
              <a:rPr lang="en-GB" sz="4000" dirty="0" err="1"/>
              <a:t>guu</a:t>
            </a:r>
            <a:r>
              <a:rPr lang="en-GB" sz="4000" dirty="0"/>
              <a:t> </a:t>
            </a:r>
            <a:r>
              <a:rPr lang="en-GB" sz="4000" dirty="0" err="1"/>
              <a:t>Asamando</a:t>
            </a:r>
            <a:r>
              <a:rPr lang="en-GB" sz="4000" dirty="0"/>
              <a:t> </a:t>
            </a:r>
            <a:r>
              <a:rPr lang="en-GB" sz="4000" dirty="0" err="1"/>
              <a:t>amanehunu</a:t>
            </a:r>
            <a:r>
              <a:rPr lang="en-GB" sz="4000" dirty="0"/>
              <a:t> </a:t>
            </a:r>
            <a:r>
              <a:rPr lang="en-GB" sz="4000" dirty="0" err="1"/>
              <a:t>bunu</a:t>
            </a:r>
            <a:r>
              <a:rPr lang="en-GB" sz="4000" dirty="0"/>
              <a:t> mu, </a:t>
            </a:r>
            <a:r>
              <a:rPr lang="en-GB" sz="4000" dirty="0" err="1"/>
              <a:t>sɛ</a:t>
            </a:r>
            <a:r>
              <a:rPr lang="en-GB" sz="4000" dirty="0"/>
              <a:t> </a:t>
            </a:r>
            <a:r>
              <a:rPr lang="en-GB" sz="4000" dirty="0" err="1"/>
              <a:t>wɔmfa</a:t>
            </a:r>
            <a:r>
              <a:rPr lang="en-GB" sz="4000" dirty="0"/>
              <a:t> </a:t>
            </a:r>
            <a:r>
              <a:rPr lang="en-GB" sz="4000" dirty="0" err="1"/>
              <a:t>wɔn</a:t>
            </a:r>
            <a:r>
              <a:rPr lang="en-GB" sz="4000" dirty="0"/>
              <a:t> </a:t>
            </a:r>
            <a:r>
              <a:rPr lang="en-GB" sz="4000" dirty="0" err="1"/>
              <a:t>nsie</a:t>
            </a:r>
            <a:r>
              <a:rPr lang="en-GB" sz="4000" dirty="0"/>
              <a:t> </a:t>
            </a:r>
            <a:r>
              <a:rPr lang="en-GB" sz="4000" dirty="0" err="1"/>
              <a:t>atemmuo</a:t>
            </a:r>
            <a:r>
              <a:rPr lang="en-GB" sz="4000" dirty="0"/>
              <a:t> a,</a:t>
            </a:r>
          </a:p>
        </p:txBody>
      </p:sp>
    </p:spTree>
    <p:extLst>
      <p:ext uri="{BB962C8B-B14F-4D97-AF65-F5344CB8AC3E}">
        <p14:creationId xmlns:p14="http://schemas.microsoft.com/office/powerpoint/2010/main" val="98937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9CEDE-470A-F1C4-9A4E-DC100F4C6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5C5B51-F308-52EF-C94F-F0743E79D186}"/>
              </a:ext>
            </a:extLst>
          </p:cNvPr>
          <p:cNvSpPr>
            <a:spLocks noGrp="1"/>
          </p:cNvSpPr>
          <p:nvPr>
            <p:ph type="title"/>
          </p:nvPr>
        </p:nvSpPr>
        <p:spPr>
          <a:xfrm>
            <a:off x="677334" y="384314"/>
            <a:ext cx="8596668" cy="1320800"/>
          </a:xfrm>
        </p:spPr>
        <p:txBody>
          <a:bodyPr>
            <a:normAutofit/>
          </a:bodyPr>
          <a:lstStyle/>
          <a:p>
            <a:pPr algn="ctr"/>
            <a:r>
              <a:rPr lang="en-GB" sz="6000" b="1" dirty="0"/>
              <a:t>S</a:t>
            </a:r>
            <a:r>
              <a:rPr lang="en-GH" sz="6000" b="1" dirty="0"/>
              <a:t>atan and his angels</a:t>
            </a:r>
          </a:p>
        </p:txBody>
      </p:sp>
      <p:sp>
        <p:nvSpPr>
          <p:cNvPr id="3" name="Content Placeholder 2">
            <a:extLst>
              <a:ext uri="{FF2B5EF4-FFF2-40B4-BE49-F238E27FC236}">
                <a16:creationId xmlns:a16="http://schemas.microsoft.com/office/drawing/2014/main" id="{6C7F717E-AB8A-D7E8-F88C-08814771CD9A}"/>
              </a:ext>
            </a:extLst>
          </p:cNvPr>
          <p:cNvSpPr>
            <a:spLocks noGrp="1"/>
          </p:cNvSpPr>
          <p:nvPr>
            <p:ph idx="1"/>
          </p:nvPr>
        </p:nvSpPr>
        <p:spPr/>
        <p:txBody>
          <a:bodyPr>
            <a:normAutofit lnSpcReduction="10000"/>
          </a:bodyPr>
          <a:lstStyle/>
          <a:p>
            <a:r>
              <a:rPr lang="en-GB" sz="4000" dirty="0" err="1">
                <a:latin typeface="Akan Times New Roman" panose="02020603050405020304" pitchFamily="18" charset="0"/>
                <a:cs typeface="Akan Times New Roman" panose="02020603050405020304" pitchFamily="18" charset="0"/>
              </a:rPr>
              <a:t>Efesofoc</a:t>
            </a:r>
            <a:r>
              <a:rPr lang="en-GB" sz="4000" dirty="0">
                <a:latin typeface="Akan Times New Roman" panose="02020603050405020304" pitchFamily="18" charset="0"/>
                <a:cs typeface="Akan Times New Roman" panose="02020603050405020304" pitchFamily="18" charset="0"/>
              </a:rPr>
              <a:t> 6:12</a:t>
            </a:r>
          </a:p>
          <a:p>
            <a:r>
              <a:rPr lang="en-GB" sz="4400" dirty="0">
                <a:latin typeface="Akan Times New Roman" panose="02020603050405020304" pitchFamily="18" charset="0"/>
                <a:cs typeface="Akan Times New Roman" panose="02020603050405020304" pitchFamily="18" charset="0"/>
              </a:rPr>
              <a:t>12. </a:t>
            </a:r>
            <a:r>
              <a:rPr lang="en-GB" sz="4400" dirty="0" err="1">
                <a:latin typeface="Akan Times New Roman" panose="02020603050405020304" pitchFamily="18" charset="0"/>
                <a:cs typeface="Akan Times New Roman" panose="02020603050405020304" pitchFamily="18" charset="0"/>
              </a:rPr>
              <a:t>ɛfiri</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sɛ</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ɛnyɛ</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yɛne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mogya</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honam</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anya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mmom</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yɛne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mpaninnie</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tumidie</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wiase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yi</a:t>
            </a:r>
            <a:r>
              <a:rPr lang="en-GB" sz="4400" dirty="0">
                <a:latin typeface="Akan Times New Roman" panose="02020603050405020304" pitchFamily="18" charset="0"/>
                <a:cs typeface="Akan Times New Roman" panose="02020603050405020304" pitchFamily="18" charset="0"/>
              </a:rPr>
              <a:t> sum mu </a:t>
            </a:r>
            <a:r>
              <a:rPr lang="en-GB" sz="4400" dirty="0" err="1">
                <a:latin typeface="Akan Times New Roman" panose="02020603050405020304" pitchFamily="18" charset="0"/>
                <a:cs typeface="Akan Times New Roman" panose="02020603050405020304" pitchFamily="18" charset="0"/>
              </a:rPr>
              <a:t>atumfoɔ</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ahonhommɔne</a:t>
            </a:r>
            <a:r>
              <a:rPr lang="en-GB" sz="4400" dirty="0">
                <a:latin typeface="Akan Times New Roman" panose="02020603050405020304" pitchFamily="18" charset="0"/>
                <a:cs typeface="Akan Times New Roman" panose="02020603050405020304" pitchFamily="18" charset="0"/>
              </a:rPr>
              <a:t> a </a:t>
            </a:r>
            <a:r>
              <a:rPr lang="en-GB" sz="4400" dirty="0" err="1">
                <a:latin typeface="Akan Times New Roman" panose="02020603050405020304" pitchFamily="18" charset="0"/>
                <a:cs typeface="Akan Times New Roman" panose="02020603050405020304" pitchFamily="18" charset="0"/>
              </a:rPr>
              <a:t>ɛwɔ</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soro</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hɔnom</a:t>
            </a:r>
            <a:r>
              <a:rPr lang="en-GB" sz="4400" dirty="0">
                <a:latin typeface="Akan Times New Roman" panose="02020603050405020304" pitchFamily="18" charset="0"/>
                <a:cs typeface="Akan Times New Roman" panose="02020603050405020304" pitchFamily="18" charset="0"/>
              </a:rPr>
              <a:t>.</a:t>
            </a:r>
          </a:p>
        </p:txBody>
      </p:sp>
    </p:spTree>
    <p:extLst>
      <p:ext uri="{BB962C8B-B14F-4D97-AF65-F5344CB8AC3E}">
        <p14:creationId xmlns:p14="http://schemas.microsoft.com/office/powerpoint/2010/main" val="2741615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E9EBC5-A36A-2B70-8317-C4E3B5E0F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9A8E9-6010-15B4-3364-F82B673AFF00}"/>
              </a:ext>
            </a:extLst>
          </p:cNvPr>
          <p:cNvSpPr>
            <a:spLocks noGrp="1"/>
          </p:cNvSpPr>
          <p:nvPr>
            <p:ph type="title"/>
          </p:nvPr>
        </p:nvSpPr>
        <p:spPr>
          <a:xfrm>
            <a:off x="677334" y="384314"/>
            <a:ext cx="8596668" cy="1320800"/>
          </a:xfrm>
        </p:spPr>
        <p:txBody>
          <a:bodyPr>
            <a:normAutofit/>
          </a:bodyPr>
          <a:lstStyle/>
          <a:p>
            <a:pPr algn="ctr"/>
            <a:r>
              <a:rPr lang="en-GB" sz="6000" b="1" dirty="0"/>
              <a:t>S</a:t>
            </a:r>
            <a:r>
              <a:rPr lang="en-GH" sz="6000" b="1" dirty="0"/>
              <a:t>atan and his angels</a:t>
            </a:r>
          </a:p>
        </p:txBody>
      </p:sp>
      <p:sp>
        <p:nvSpPr>
          <p:cNvPr id="3" name="Content Placeholder 2">
            <a:extLst>
              <a:ext uri="{FF2B5EF4-FFF2-40B4-BE49-F238E27FC236}">
                <a16:creationId xmlns:a16="http://schemas.microsoft.com/office/drawing/2014/main" id="{609C00FC-4D95-5865-CF48-2D4DA6B03888}"/>
              </a:ext>
            </a:extLst>
          </p:cNvPr>
          <p:cNvSpPr>
            <a:spLocks noGrp="1"/>
          </p:cNvSpPr>
          <p:nvPr>
            <p:ph idx="1"/>
          </p:nvPr>
        </p:nvSpPr>
        <p:spPr/>
        <p:txBody>
          <a:bodyPr>
            <a:normAutofit/>
          </a:bodyPr>
          <a:lstStyle/>
          <a:p>
            <a:r>
              <a:rPr lang="en-GB" sz="4000" dirty="0"/>
              <a:t>Luka 10:18</a:t>
            </a:r>
          </a:p>
          <a:p>
            <a:r>
              <a:rPr lang="en-GB" sz="4000" dirty="0"/>
              <a:t>18. Na </a:t>
            </a:r>
            <a:r>
              <a:rPr lang="en-GB" sz="4000" dirty="0" err="1"/>
              <a:t>ɔsee</a:t>
            </a:r>
            <a:r>
              <a:rPr lang="en-GB" sz="4000" dirty="0"/>
              <a:t> </a:t>
            </a:r>
            <a:r>
              <a:rPr lang="en-GB" sz="4000" dirty="0" err="1"/>
              <a:t>wɔn</a:t>
            </a:r>
            <a:r>
              <a:rPr lang="en-GB" sz="4000" dirty="0"/>
              <a:t> </a:t>
            </a:r>
            <a:r>
              <a:rPr lang="en-GB" sz="4000" dirty="0" err="1"/>
              <a:t>sɛ</a:t>
            </a:r>
            <a:r>
              <a:rPr lang="en-GB" sz="4000" dirty="0"/>
              <a:t>: </a:t>
            </a:r>
            <a:r>
              <a:rPr lang="en-GB" sz="4000" dirty="0" err="1"/>
              <a:t>Mehunuu</a:t>
            </a:r>
            <a:r>
              <a:rPr lang="en-GB" sz="4000" dirty="0"/>
              <a:t> Satan </a:t>
            </a:r>
            <a:r>
              <a:rPr lang="en-GB" sz="4000" dirty="0" err="1"/>
              <a:t>sɛ</a:t>
            </a:r>
            <a:r>
              <a:rPr lang="en-GB" sz="4000" dirty="0"/>
              <a:t> </a:t>
            </a:r>
            <a:r>
              <a:rPr lang="en-GB" sz="4000" dirty="0" err="1"/>
              <a:t>ɔfiri</a:t>
            </a:r>
            <a:r>
              <a:rPr lang="en-GB" sz="4000" dirty="0"/>
              <a:t> </a:t>
            </a:r>
            <a:r>
              <a:rPr lang="en-GB" sz="4000" dirty="0" err="1"/>
              <a:t>soro</a:t>
            </a:r>
            <a:r>
              <a:rPr lang="en-GB" sz="4000" dirty="0"/>
              <a:t> </a:t>
            </a:r>
            <a:r>
              <a:rPr lang="en-GB" sz="4000" dirty="0" err="1"/>
              <a:t>hwee</a:t>
            </a:r>
            <a:r>
              <a:rPr lang="en-GB" sz="4000" dirty="0"/>
              <a:t> </a:t>
            </a:r>
            <a:r>
              <a:rPr lang="en-GB" sz="4000" dirty="0" err="1"/>
              <a:t>ase</a:t>
            </a:r>
            <a:r>
              <a:rPr lang="en-GB" sz="4000" dirty="0"/>
              <a:t> </a:t>
            </a:r>
            <a:r>
              <a:rPr lang="en-GB" sz="4000" dirty="0" err="1"/>
              <a:t>sɛ</a:t>
            </a:r>
            <a:r>
              <a:rPr lang="en-GB" sz="4000" dirty="0"/>
              <a:t> </a:t>
            </a:r>
            <a:r>
              <a:rPr lang="en-GB" sz="4000" dirty="0" err="1"/>
              <a:t>anyinam</a:t>
            </a:r>
            <a:r>
              <a:rPr lang="en-GB" sz="4000" dirty="0"/>
              <a:t>.</a:t>
            </a:r>
          </a:p>
        </p:txBody>
      </p:sp>
    </p:spTree>
    <p:extLst>
      <p:ext uri="{BB962C8B-B14F-4D97-AF65-F5344CB8AC3E}">
        <p14:creationId xmlns:p14="http://schemas.microsoft.com/office/powerpoint/2010/main" val="152284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37544-A219-4B25-A301-FEFFEBDCFB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9048C-AF56-E016-CD8F-74BA15041D0A}"/>
              </a:ext>
            </a:extLst>
          </p:cNvPr>
          <p:cNvSpPr>
            <a:spLocks noGrp="1"/>
          </p:cNvSpPr>
          <p:nvPr>
            <p:ph type="title"/>
          </p:nvPr>
        </p:nvSpPr>
        <p:spPr>
          <a:xfrm>
            <a:off x="677334" y="384314"/>
            <a:ext cx="8596668" cy="1320800"/>
          </a:xfrm>
        </p:spPr>
        <p:txBody>
          <a:bodyPr>
            <a:normAutofit/>
          </a:bodyPr>
          <a:lstStyle/>
          <a:p>
            <a:pPr algn="ctr"/>
            <a:r>
              <a:rPr lang="en-GB" sz="6000" b="1" dirty="0"/>
              <a:t>S</a:t>
            </a:r>
            <a:r>
              <a:rPr lang="en-GH" sz="6000" b="1" dirty="0"/>
              <a:t>atan and his angels</a:t>
            </a:r>
          </a:p>
        </p:txBody>
      </p:sp>
      <p:sp>
        <p:nvSpPr>
          <p:cNvPr id="3" name="Content Placeholder 2">
            <a:extLst>
              <a:ext uri="{FF2B5EF4-FFF2-40B4-BE49-F238E27FC236}">
                <a16:creationId xmlns:a16="http://schemas.microsoft.com/office/drawing/2014/main" id="{E2FCEF54-3EBA-9E81-086E-C7B0A4388029}"/>
              </a:ext>
            </a:extLst>
          </p:cNvPr>
          <p:cNvSpPr>
            <a:spLocks noGrp="1"/>
          </p:cNvSpPr>
          <p:nvPr>
            <p:ph idx="1"/>
          </p:nvPr>
        </p:nvSpPr>
        <p:spPr/>
        <p:txBody>
          <a:bodyPr>
            <a:normAutofit/>
          </a:bodyPr>
          <a:lstStyle/>
          <a:p>
            <a:r>
              <a:rPr lang="en-GB" sz="4400" dirty="0"/>
              <a:t>Hiob 2:7</a:t>
            </a:r>
          </a:p>
          <a:p>
            <a:r>
              <a:rPr lang="en-GB" sz="4400" dirty="0"/>
              <a:t>7. </a:t>
            </a:r>
            <a:r>
              <a:rPr lang="en-GB" sz="4400" dirty="0" err="1"/>
              <a:t>Ɛnna</a:t>
            </a:r>
            <a:r>
              <a:rPr lang="en-GB" sz="4400" dirty="0"/>
              <a:t> Satan </a:t>
            </a:r>
            <a:r>
              <a:rPr lang="en-GB" sz="4400" dirty="0" err="1"/>
              <a:t>firii</a:t>
            </a:r>
            <a:r>
              <a:rPr lang="en-GB" sz="4400" dirty="0"/>
              <a:t> AWURADE </a:t>
            </a:r>
            <a:r>
              <a:rPr lang="en-GB" sz="4400" dirty="0" err="1"/>
              <a:t>anim</a:t>
            </a:r>
            <a:r>
              <a:rPr lang="en-GB" sz="4400" dirty="0"/>
              <a:t> </a:t>
            </a:r>
            <a:r>
              <a:rPr lang="en-GB" sz="4400" dirty="0" err="1"/>
              <a:t>kɔeɛ</a:t>
            </a:r>
            <a:r>
              <a:rPr lang="en-GB" sz="4400" dirty="0"/>
              <a:t>, </a:t>
            </a:r>
            <a:r>
              <a:rPr lang="en-GB" sz="4400" dirty="0" err="1"/>
              <a:t>na</a:t>
            </a:r>
            <a:r>
              <a:rPr lang="en-GB" sz="4400" dirty="0"/>
              <a:t> </a:t>
            </a:r>
            <a:r>
              <a:rPr lang="en-GB" sz="4400" dirty="0" err="1"/>
              <a:t>ɔde</a:t>
            </a:r>
            <a:r>
              <a:rPr lang="en-GB" sz="4400" dirty="0"/>
              <a:t> </a:t>
            </a:r>
            <a:r>
              <a:rPr lang="en-GB" sz="4400" dirty="0" err="1"/>
              <a:t>akuro</a:t>
            </a:r>
            <a:r>
              <a:rPr lang="en-GB" sz="4400" dirty="0"/>
              <a:t> </a:t>
            </a:r>
            <a:r>
              <a:rPr lang="en-GB" sz="4400" dirty="0" err="1"/>
              <a:t>bɔne</a:t>
            </a:r>
            <a:r>
              <a:rPr lang="en-GB" sz="4400" dirty="0"/>
              <a:t> </a:t>
            </a:r>
            <a:r>
              <a:rPr lang="en-GB" sz="4400" dirty="0" err="1"/>
              <a:t>kɔtutuu</a:t>
            </a:r>
            <a:r>
              <a:rPr lang="en-GB" sz="4400" dirty="0"/>
              <a:t> Hiob </a:t>
            </a:r>
            <a:r>
              <a:rPr lang="en-GB" sz="4400" dirty="0" err="1"/>
              <a:t>firi</a:t>
            </a:r>
            <a:r>
              <a:rPr lang="en-GB" sz="4400" dirty="0"/>
              <a:t> ne nan </a:t>
            </a:r>
            <a:r>
              <a:rPr lang="en-GB" sz="4400" dirty="0" err="1"/>
              <a:t>ase</a:t>
            </a:r>
            <a:r>
              <a:rPr lang="en-GB" sz="4400" dirty="0"/>
              <a:t> </a:t>
            </a:r>
            <a:r>
              <a:rPr lang="en-GB" sz="4400" dirty="0" err="1"/>
              <a:t>kɔsii</a:t>
            </a:r>
            <a:r>
              <a:rPr lang="en-GB" sz="4400" dirty="0"/>
              <a:t> </a:t>
            </a:r>
            <a:r>
              <a:rPr lang="en-GB" sz="4400" dirty="0" err="1"/>
              <a:t>n’apampam</a:t>
            </a:r>
            <a:r>
              <a:rPr lang="en-GB" sz="4400" dirty="0"/>
              <a:t>.</a:t>
            </a:r>
          </a:p>
        </p:txBody>
      </p:sp>
    </p:spTree>
    <p:extLst>
      <p:ext uri="{BB962C8B-B14F-4D97-AF65-F5344CB8AC3E}">
        <p14:creationId xmlns:p14="http://schemas.microsoft.com/office/powerpoint/2010/main" val="13027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671730-2F39-FD34-6290-BF9055C08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B675F0-9146-05F1-6F6F-8E0FBA83A744}"/>
              </a:ext>
            </a:extLst>
          </p:cNvPr>
          <p:cNvSpPr>
            <a:spLocks noGrp="1"/>
          </p:cNvSpPr>
          <p:nvPr>
            <p:ph type="title"/>
          </p:nvPr>
        </p:nvSpPr>
        <p:spPr>
          <a:xfrm>
            <a:off x="677334" y="384314"/>
            <a:ext cx="8596668" cy="1320800"/>
          </a:xfrm>
        </p:spPr>
        <p:txBody>
          <a:bodyPr>
            <a:normAutofit/>
          </a:bodyPr>
          <a:lstStyle/>
          <a:p>
            <a:pPr algn="ctr"/>
            <a:r>
              <a:rPr lang="en-GB" sz="6000" b="1" dirty="0"/>
              <a:t>S</a:t>
            </a:r>
            <a:r>
              <a:rPr lang="en-GH" sz="6000" b="1" dirty="0"/>
              <a:t>atan and his angels</a:t>
            </a:r>
          </a:p>
        </p:txBody>
      </p:sp>
      <p:sp>
        <p:nvSpPr>
          <p:cNvPr id="3" name="Content Placeholder 2">
            <a:extLst>
              <a:ext uri="{FF2B5EF4-FFF2-40B4-BE49-F238E27FC236}">
                <a16:creationId xmlns:a16="http://schemas.microsoft.com/office/drawing/2014/main" id="{148B6E12-3B74-82BA-84BA-B8526367651F}"/>
              </a:ext>
            </a:extLst>
          </p:cNvPr>
          <p:cNvSpPr>
            <a:spLocks noGrp="1"/>
          </p:cNvSpPr>
          <p:nvPr>
            <p:ph idx="1"/>
          </p:nvPr>
        </p:nvSpPr>
        <p:spPr/>
        <p:txBody>
          <a:bodyPr>
            <a:normAutofit/>
          </a:bodyPr>
          <a:lstStyle/>
          <a:p>
            <a:r>
              <a:rPr lang="en-GB" sz="4400" dirty="0"/>
              <a:t>1 Petro 5:8</a:t>
            </a:r>
          </a:p>
          <a:p>
            <a:r>
              <a:rPr lang="en-GB" sz="4400" dirty="0"/>
              <a:t>8. Mo ani </a:t>
            </a:r>
            <a:r>
              <a:rPr lang="en-GB" sz="4400" dirty="0" err="1"/>
              <a:t>nna</a:t>
            </a:r>
            <a:r>
              <a:rPr lang="en-GB" sz="4400" dirty="0"/>
              <a:t> </a:t>
            </a:r>
            <a:r>
              <a:rPr lang="en-GB" sz="4400" dirty="0" err="1"/>
              <a:t>hɔ</a:t>
            </a:r>
            <a:r>
              <a:rPr lang="en-GB" sz="4400" dirty="0"/>
              <a:t>, </a:t>
            </a:r>
            <a:r>
              <a:rPr lang="en-GB" sz="4400" dirty="0" err="1"/>
              <a:t>monwɛn</a:t>
            </a:r>
            <a:r>
              <a:rPr lang="en-GB" sz="4400" dirty="0"/>
              <a:t>, </a:t>
            </a:r>
            <a:r>
              <a:rPr lang="en-GB" sz="4400" dirty="0" err="1"/>
              <a:t>ɛfiri</a:t>
            </a:r>
            <a:r>
              <a:rPr lang="en-GB" sz="4400" dirty="0"/>
              <a:t> </a:t>
            </a:r>
            <a:r>
              <a:rPr lang="en-GB" sz="4400" dirty="0" err="1"/>
              <a:t>sɛ</a:t>
            </a:r>
            <a:r>
              <a:rPr lang="en-GB" sz="4400" dirty="0"/>
              <a:t> </a:t>
            </a:r>
            <a:r>
              <a:rPr lang="en-GB" sz="4400" dirty="0" err="1"/>
              <a:t>mo</a:t>
            </a:r>
            <a:r>
              <a:rPr lang="en-GB" sz="4400" dirty="0"/>
              <a:t> </a:t>
            </a:r>
            <a:r>
              <a:rPr lang="en-GB" sz="4400" dirty="0" err="1"/>
              <a:t>tamfo</a:t>
            </a:r>
            <a:r>
              <a:rPr lang="en-GB" sz="4400" dirty="0"/>
              <a:t> </a:t>
            </a:r>
            <a:r>
              <a:rPr lang="en-GB" sz="4400" dirty="0" err="1"/>
              <a:t>bonsam</a:t>
            </a:r>
            <a:r>
              <a:rPr lang="en-GB" sz="4400" dirty="0"/>
              <a:t> no </a:t>
            </a:r>
            <a:r>
              <a:rPr lang="en-GB" sz="4400" dirty="0" err="1"/>
              <a:t>nam</a:t>
            </a:r>
            <a:r>
              <a:rPr lang="en-GB" sz="4400" dirty="0"/>
              <a:t> </a:t>
            </a:r>
            <a:r>
              <a:rPr lang="en-GB" sz="4400" dirty="0" err="1"/>
              <a:t>sɛ</a:t>
            </a:r>
            <a:r>
              <a:rPr lang="en-GB" sz="4400" dirty="0"/>
              <a:t> </a:t>
            </a:r>
            <a:r>
              <a:rPr lang="en-GB" sz="4400" dirty="0" err="1"/>
              <a:t>gyata</a:t>
            </a:r>
            <a:r>
              <a:rPr lang="en-GB" sz="4400" dirty="0"/>
              <a:t> a </a:t>
            </a:r>
            <a:r>
              <a:rPr lang="en-GB" sz="4400" dirty="0" err="1"/>
              <a:t>ɔbobom</a:t>
            </a:r>
            <a:r>
              <a:rPr lang="en-GB" sz="4400" dirty="0"/>
              <a:t> </a:t>
            </a:r>
            <a:r>
              <a:rPr lang="en-GB" sz="4400" dirty="0" err="1"/>
              <a:t>hwehwɛ</a:t>
            </a:r>
            <a:r>
              <a:rPr lang="en-GB" sz="4400" dirty="0"/>
              <a:t> </a:t>
            </a:r>
            <a:r>
              <a:rPr lang="en-GB" sz="4400" dirty="0" err="1"/>
              <a:t>deɛ</a:t>
            </a:r>
            <a:r>
              <a:rPr lang="en-GB" sz="4400" dirty="0"/>
              <a:t> </a:t>
            </a:r>
            <a:r>
              <a:rPr lang="en-GB" sz="4400" dirty="0" err="1"/>
              <a:t>ɔbɛnya</a:t>
            </a:r>
            <a:r>
              <a:rPr lang="en-GB" sz="4400" dirty="0"/>
              <a:t> no amene.</a:t>
            </a:r>
          </a:p>
          <a:p>
            <a:pPr marL="0" indent="0">
              <a:buNone/>
            </a:pPr>
            <a:endParaRPr lang="en-GB" sz="4400" b="1" dirty="0"/>
          </a:p>
        </p:txBody>
      </p:sp>
    </p:spTree>
    <p:extLst>
      <p:ext uri="{BB962C8B-B14F-4D97-AF65-F5344CB8AC3E}">
        <p14:creationId xmlns:p14="http://schemas.microsoft.com/office/powerpoint/2010/main" val="3324631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0EF390-36FD-09C5-7728-8C1AC039902A}"/>
              </a:ext>
            </a:extLst>
          </p:cNvPr>
          <p:cNvSpPr txBox="1"/>
          <p:nvPr/>
        </p:nvSpPr>
        <p:spPr>
          <a:xfrm>
            <a:off x="1006130" y="1859339"/>
            <a:ext cx="9323939" cy="2123658"/>
          </a:xfrm>
          <a:prstGeom prst="rect">
            <a:avLst/>
          </a:prstGeom>
          <a:noFill/>
        </p:spPr>
        <p:txBody>
          <a:bodyPr wrap="square">
            <a:spAutoFit/>
          </a:bodyPr>
          <a:lstStyle/>
          <a:p>
            <a:r>
              <a:rPr lang="en-US" sz="6600" b="1" dirty="0">
                <a:solidFill>
                  <a:schemeClr val="accent1"/>
                </a:solidFill>
              </a:rPr>
              <a:t>SPIRITUAL WARFARE AS CONFLICT</a:t>
            </a:r>
            <a:endParaRPr lang="en-GH" sz="6600" b="1" dirty="0">
              <a:solidFill>
                <a:schemeClr val="accent1"/>
              </a:solidFill>
            </a:endParaRPr>
          </a:p>
        </p:txBody>
      </p:sp>
    </p:spTree>
    <p:extLst>
      <p:ext uri="{BB962C8B-B14F-4D97-AF65-F5344CB8AC3E}">
        <p14:creationId xmlns:p14="http://schemas.microsoft.com/office/powerpoint/2010/main" val="41122559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11ABC-282D-5C43-AD82-CF4AD10F1FC5}"/>
              </a:ext>
            </a:extLst>
          </p:cNvPr>
          <p:cNvSpPr>
            <a:spLocks noGrp="1"/>
          </p:cNvSpPr>
          <p:nvPr>
            <p:ph type="title"/>
          </p:nvPr>
        </p:nvSpPr>
        <p:spPr/>
        <p:txBody>
          <a:bodyPr/>
          <a:lstStyle/>
          <a:p>
            <a:r>
              <a:rPr lang="en-GH" dirty="0"/>
              <a:t>Spiritual Warfare as Conflict</a:t>
            </a:r>
          </a:p>
        </p:txBody>
      </p:sp>
      <p:sp>
        <p:nvSpPr>
          <p:cNvPr id="3" name="Content Placeholder 2">
            <a:extLst>
              <a:ext uri="{FF2B5EF4-FFF2-40B4-BE49-F238E27FC236}">
                <a16:creationId xmlns:a16="http://schemas.microsoft.com/office/drawing/2014/main" id="{AC722820-C22B-3FE3-6C62-26FDAA84C1BE}"/>
              </a:ext>
            </a:extLst>
          </p:cNvPr>
          <p:cNvSpPr>
            <a:spLocks noGrp="1"/>
          </p:cNvSpPr>
          <p:nvPr>
            <p:ph idx="1"/>
          </p:nvPr>
        </p:nvSpPr>
        <p:spPr/>
        <p:txBody>
          <a:bodyPr>
            <a:normAutofit fontScale="92500" lnSpcReduction="10000"/>
          </a:bodyPr>
          <a:lstStyle/>
          <a:p>
            <a:r>
              <a:rPr lang="en-GB" sz="4000" dirty="0"/>
              <a:t>T</a:t>
            </a:r>
            <a:r>
              <a:rPr lang="en-GH" sz="4000" dirty="0"/>
              <a:t>he warfare believers must fight is spiritual, personal, </a:t>
            </a:r>
            <a:r>
              <a:rPr lang="en-GB" sz="4000" dirty="0"/>
              <a:t>intense,</a:t>
            </a:r>
            <a:r>
              <a:rPr lang="en-GH" sz="4000" dirty="0"/>
              <a:t> </a:t>
            </a:r>
            <a:r>
              <a:rPr lang="en-GB" sz="4000" dirty="0"/>
              <a:t>and continuous.</a:t>
            </a:r>
            <a:endParaRPr lang="en-GH" sz="4000" dirty="0"/>
          </a:p>
          <a:p>
            <a:r>
              <a:rPr lang="en-GB" sz="4000" dirty="0"/>
              <a:t>I</a:t>
            </a:r>
            <a:r>
              <a:rPr lang="en-GH" sz="4000" dirty="0"/>
              <a:t>t </a:t>
            </a:r>
            <a:r>
              <a:rPr lang="en-GB" sz="4000" dirty="0"/>
              <a:t>calls for courage, determination, and prayer, and therefore, believers must stand in God’s strength</a:t>
            </a:r>
            <a:r>
              <a:rPr lang="en-GH" sz="4000" dirty="0"/>
              <a:t> and use the armour He has provided.</a:t>
            </a:r>
          </a:p>
        </p:txBody>
      </p:sp>
    </p:spTree>
    <p:extLst>
      <p:ext uri="{BB962C8B-B14F-4D97-AF65-F5344CB8AC3E}">
        <p14:creationId xmlns:p14="http://schemas.microsoft.com/office/powerpoint/2010/main" val="352853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B3F6D6E-2282-9271-5EDF-C4F07AF4D03E}"/>
              </a:ext>
            </a:extLst>
          </p:cNvPr>
          <p:cNvSpPr txBox="1"/>
          <p:nvPr/>
        </p:nvSpPr>
        <p:spPr>
          <a:xfrm>
            <a:off x="2146852" y="1997839"/>
            <a:ext cx="6997148" cy="2862322"/>
          </a:xfrm>
          <a:prstGeom prst="rect">
            <a:avLst/>
          </a:prstGeom>
          <a:noFill/>
        </p:spPr>
        <p:txBody>
          <a:bodyPr wrap="square" rtlCol="0">
            <a:spAutoFit/>
          </a:bodyPr>
          <a:lstStyle/>
          <a:p>
            <a:r>
              <a:rPr lang="en-GB" sz="6000" dirty="0"/>
              <a:t>G</a:t>
            </a:r>
            <a:r>
              <a:rPr lang="en-GH" sz="6000" dirty="0"/>
              <a:t>eneral Description of the </a:t>
            </a:r>
            <a:r>
              <a:rPr lang="en-GB" sz="6000" dirty="0"/>
              <a:t>Spiritual C</a:t>
            </a:r>
            <a:r>
              <a:rPr lang="en-GH" sz="6000" dirty="0"/>
              <a:t>onflict</a:t>
            </a:r>
          </a:p>
        </p:txBody>
      </p:sp>
    </p:spTree>
    <p:extLst>
      <p:ext uri="{BB962C8B-B14F-4D97-AF65-F5344CB8AC3E}">
        <p14:creationId xmlns:p14="http://schemas.microsoft.com/office/powerpoint/2010/main" val="20522299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A01CB-E897-A3A0-1E06-A6B32EFC8E07}"/>
              </a:ext>
            </a:extLst>
          </p:cNvPr>
          <p:cNvSpPr>
            <a:spLocks noGrp="1"/>
          </p:cNvSpPr>
          <p:nvPr>
            <p:ph type="title"/>
          </p:nvPr>
        </p:nvSpPr>
        <p:spPr/>
        <p:txBody>
          <a:bodyPr>
            <a:normAutofit/>
          </a:bodyPr>
          <a:lstStyle/>
          <a:p>
            <a:pPr algn="ctr"/>
            <a:r>
              <a:rPr lang="en-GH" sz="8000" dirty="0"/>
              <a:t>1. </a:t>
            </a:r>
            <a:r>
              <a:rPr lang="en-GB" sz="8000" dirty="0"/>
              <a:t>I</a:t>
            </a:r>
            <a:r>
              <a:rPr lang="en-GH" sz="8000" dirty="0"/>
              <a:t>t is Spiritual</a:t>
            </a:r>
          </a:p>
        </p:txBody>
      </p:sp>
      <p:sp>
        <p:nvSpPr>
          <p:cNvPr id="3" name="Content Placeholder 2">
            <a:extLst>
              <a:ext uri="{FF2B5EF4-FFF2-40B4-BE49-F238E27FC236}">
                <a16:creationId xmlns:a16="http://schemas.microsoft.com/office/drawing/2014/main" id="{7D50EFCA-8127-C80D-0267-B837973DB0CF}"/>
              </a:ext>
            </a:extLst>
          </p:cNvPr>
          <p:cNvSpPr>
            <a:spLocks noGrp="1"/>
          </p:cNvSpPr>
          <p:nvPr>
            <p:ph idx="1"/>
          </p:nvPr>
        </p:nvSpPr>
        <p:spPr/>
        <p:txBody>
          <a:bodyPr>
            <a:normAutofit lnSpcReduction="10000"/>
          </a:bodyPr>
          <a:lstStyle/>
          <a:p>
            <a:r>
              <a:rPr lang="en-GB" sz="4400" dirty="0" err="1">
                <a:latin typeface="Akan Times New Roman" panose="02020603050405020304" pitchFamily="18" charset="0"/>
                <a:cs typeface="Akan Times New Roman" panose="02020603050405020304" pitchFamily="18" charset="0"/>
              </a:rPr>
              <a:t>Efesofoc</a:t>
            </a:r>
            <a:r>
              <a:rPr lang="en-GB" sz="4400" dirty="0">
                <a:latin typeface="Akan Times New Roman" panose="02020603050405020304" pitchFamily="18" charset="0"/>
                <a:cs typeface="Akan Times New Roman" panose="02020603050405020304" pitchFamily="18" charset="0"/>
              </a:rPr>
              <a:t> 6:12</a:t>
            </a:r>
          </a:p>
          <a:p>
            <a:r>
              <a:rPr lang="en-GB" sz="4400" dirty="0">
                <a:latin typeface="Akan Times New Roman" panose="02020603050405020304" pitchFamily="18" charset="0"/>
                <a:cs typeface="Akan Times New Roman" panose="02020603050405020304" pitchFamily="18" charset="0"/>
              </a:rPr>
              <a:t>12. </a:t>
            </a:r>
            <a:r>
              <a:rPr lang="en-GB" sz="4400" dirty="0" err="1">
                <a:latin typeface="Akan Times New Roman" panose="02020603050405020304" pitchFamily="18" charset="0"/>
                <a:cs typeface="Akan Times New Roman" panose="02020603050405020304" pitchFamily="18" charset="0"/>
              </a:rPr>
              <a:t>ɛfiri</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sɛ</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ɛnyɛ</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yɛne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mogya</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honam</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anya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mmom</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yɛne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mpaninnie</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tumidie</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wiase</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yi</a:t>
            </a:r>
            <a:r>
              <a:rPr lang="en-GB" sz="4400" dirty="0">
                <a:latin typeface="Akan Times New Roman" panose="02020603050405020304" pitchFamily="18" charset="0"/>
                <a:cs typeface="Akan Times New Roman" panose="02020603050405020304" pitchFamily="18" charset="0"/>
              </a:rPr>
              <a:t> sum mu </a:t>
            </a:r>
            <a:r>
              <a:rPr lang="en-GB" sz="4400" dirty="0" err="1">
                <a:latin typeface="Akan Times New Roman" panose="02020603050405020304" pitchFamily="18" charset="0"/>
                <a:cs typeface="Akan Times New Roman" panose="02020603050405020304" pitchFamily="18" charset="0"/>
              </a:rPr>
              <a:t>atumfoɔ</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ahonhommɔne</a:t>
            </a:r>
            <a:r>
              <a:rPr lang="en-GB" sz="4400" dirty="0">
                <a:latin typeface="Akan Times New Roman" panose="02020603050405020304" pitchFamily="18" charset="0"/>
                <a:cs typeface="Akan Times New Roman" panose="02020603050405020304" pitchFamily="18" charset="0"/>
              </a:rPr>
              <a:t> a </a:t>
            </a:r>
            <a:r>
              <a:rPr lang="en-GB" sz="4400" dirty="0" err="1">
                <a:latin typeface="Akan Times New Roman" panose="02020603050405020304" pitchFamily="18" charset="0"/>
                <a:cs typeface="Akan Times New Roman" panose="02020603050405020304" pitchFamily="18" charset="0"/>
              </a:rPr>
              <a:t>ɛwɔ</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soro</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hɔnom</a:t>
            </a:r>
            <a:r>
              <a:rPr lang="en-GB" sz="4400" dirty="0">
                <a:latin typeface="Akan Times New Roman" panose="02020603050405020304" pitchFamily="18" charset="0"/>
                <a:cs typeface="Akan Times New Roman" panose="02020603050405020304" pitchFamily="18" charset="0"/>
              </a:rPr>
              <a:t>.</a:t>
            </a:r>
          </a:p>
          <a:p>
            <a:endParaRPr lang="en-GH" dirty="0"/>
          </a:p>
        </p:txBody>
      </p:sp>
    </p:spTree>
    <p:extLst>
      <p:ext uri="{BB962C8B-B14F-4D97-AF65-F5344CB8AC3E}">
        <p14:creationId xmlns:p14="http://schemas.microsoft.com/office/powerpoint/2010/main" val="2287123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normAutofit/>
          </a:bodyPr>
          <a:lstStyle/>
          <a:p>
            <a:pPr>
              <a:lnSpc>
                <a:spcPct val="90000"/>
              </a:lnSpc>
              <a:buFont typeface="Wingdings" panose="05000000000000000000" pitchFamily="2" charset="2"/>
              <a:buNone/>
            </a:pPr>
            <a:r>
              <a:rPr lang="en-GB" altLang="en-US" sz="2800" b="1" i="1" u="sng" dirty="0" err="1">
                <a:latin typeface="Gyasi Aggrey" pitchFamily="2" charset="0"/>
              </a:rPr>
              <a:t>Nnyeso</a:t>
            </a:r>
            <a:r>
              <a:rPr lang="en-GB" altLang="en-US" sz="2800" b="1" i="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a:latin typeface="Gyasi Aggrey" pitchFamily="2" charset="0"/>
              </a:rPr>
              <a:t>de b</a:t>
            </a:r>
            <a:r>
              <a:rPr lang="he-IL" altLang="en-US" sz="3600" b="1" dirty="0">
                <a:latin typeface="Gyasi Aggrey" pitchFamily="2" charset="0"/>
              </a:rPr>
              <a:t>כ</a:t>
            </a:r>
            <a:r>
              <a:rPr lang="en-GB" altLang="en-US" sz="3600" b="1" dirty="0">
                <a:latin typeface="Gyasi Aggrey" pitchFamily="2" charset="0"/>
              </a:rPr>
              <a:t>n’ </a:t>
            </a:r>
            <a:r>
              <a:rPr lang="en-GB" altLang="en-US" sz="3600" b="1" dirty="0" err="1">
                <a:latin typeface="Gyasi Aggrey" pitchFamily="2" charset="0"/>
              </a:rPr>
              <a:t>ky</a:t>
            </a:r>
            <a:r>
              <a:rPr lang="el-GR" altLang="en-US" sz="3600" b="1" dirty="0">
                <a:latin typeface="Gyasi Aggrey" pitchFamily="2" charset="0"/>
              </a:rPr>
              <a:t>ε</a:t>
            </a:r>
            <a:r>
              <a:rPr lang="en-GB" altLang="en-US" sz="3600" b="1" dirty="0">
                <a:latin typeface="Gyasi Aggrey" pitchFamily="2" charset="0"/>
              </a:rPr>
              <a:t>, </a:t>
            </a:r>
            <a:r>
              <a:rPr lang="en-GB" altLang="en-US" sz="3600" b="1" dirty="0" err="1">
                <a:latin typeface="Gyasi Aggrey" pitchFamily="2" charset="0"/>
              </a:rPr>
              <a:t>tew</a:t>
            </a:r>
            <a:r>
              <a:rPr lang="en-GB" altLang="en-US" sz="3600" b="1" dirty="0">
                <a:latin typeface="Gyasi Aggrey" pitchFamily="2" charset="0"/>
              </a:rPr>
              <a:t> y</a:t>
            </a:r>
            <a:r>
              <a:rPr lang="el-GR" altLang="en-US" sz="3600" b="1" dirty="0">
                <a:latin typeface="Gyasi Aggrey" pitchFamily="2" charset="0"/>
              </a:rPr>
              <a:t>ε</a:t>
            </a:r>
            <a:r>
              <a:rPr lang="en-GB" altLang="en-US" sz="3600" b="1" dirty="0">
                <a:latin typeface="Gyasi Aggrey" pitchFamily="2" charset="0"/>
              </a:rPr>
              <a:t>n mu;</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err="1">
                <a:latin typeface="Gyasi Aggrey" pitchFamily="2" charset="0"/>
              </a:rPr>
              <a:t>b’ro</a:t>
            </a:r>
            <a:r>
              <a:rPr lang="en-GB" altLang="en-US" sz="3600" b="1" dirty="0">
                <a:latin typeface="Gyasi Aggrey" pitchFamily="2" charset="0"/>
              </a:rPr>
              <a:t> b</a:t>
            </a:r>
            <a:r>
              <a:rPr lang="he-IL" altLang="en-US" sz="3600" b="1" dirty="0">
                <a:latin typeface="Gyasi Aggrey" pitchFamily="2" charset="0"/>
              </a:rPr>
              <a:t>כ</a:t>
            </a:r>
            <a:r>
              <a:rPr lang="en-GB" altLang="en-US" sz="3600" b="1" dirty="0">
                <a:latin typeface="Gyasi Aggrey" pitchFamily="2" charset="0"/>
              </a:rPr>
              <a:t>ne </a:t>
            </a:r>
            <a:r>
              <a:rPr lang="en-GB" altLang="en-US" sz="3600" b="1" dirty="0" err="1">
                <a:latin typeface="Gyasi Aggrey" pitchFamily="2" charset="0"/>
              </a:rPr>
              <a:t>nyinaa</a:t>
            </a:r>
            <a:r>
              <a:rPr lang="en-GB" altLang="en-US" sz="3600" b="1" dirty="0">
                <a:latin typeface="Gyasi Aggrey" pitchFamily="2" charset="0"/>
              </a:rPr>
              <a:t> so.</a:t>
            </a:r>
          </a:p>
          <a:p>
            <a:endParaRPr lang="en-US" dirty="0"/>
          </a:p>
        </p:txBody>
      </p:sp>
      <p:sp>
        <p:nvSpPr>
          <p:cNvPr id="5" name="Content Placeholder 4"/>
          <p:cNvSpPr>
            <a:spLocks noGrp="1"/>
          </p:cNvSpPr>
          <p:nvPr>
            <p:ph sz="quarter" idx="13"/>
          </p:nvPr>
        </p:nvSpPr>
        <p:spPr/>
        <p:txBody>
          <a:bodyPr>
            <a:normAutofit fontScale="85000" lnSpcReduction="20000"/>
          </a:bodyPr>
          <a:lstStyle/>
          <a:p>
            <a:pPr>
              <a:lnSpc>
                <a:spcPct val="90000"/>
              </a:lnSpc>
              <a:buFont typeface="Wingdings" panose="05000000000000000000" pitchFamily="2" charset="2"/>
              <a:buNone/>
            </a:pPr>
            <a:r>
              <a:rPr lang="en-GB" altLang="en-US" sz="3300" b="1" i="1" u="sng" dirty="0"/>
              <a:t>Refrain</a:t>
            </a:r>
            <a:r>
              <a:rPr lang="en-GB" altLang="en-US" sz="3300" b="1" i="1" dirty="0"/>
              <a:t>:</a:t>
            </a:r>
          </a:p>
          <a:p>
            <a:pPr>
              <a:lnSpc>
                <a:spcPct val="90000"/>
              </a:lnSpc>
              <a:buFont typeface="Wingdings" panose="05000000000000000000" pitchFamily="2" charset="2"/>
              <a:buNone/>
            </a:pPr>
            <a:r>
              <a:rPr lang="en-GB" altLang="en-US" sz="3800" b="1" dirty="0"/>
              <a:t>Grace, grace, God's grace,</a:t>
            </a:r>
          </a:p>
          <a:p>
            <a:pPr>
              <a:lnSpc>
                <a:spcPct val="90000"/>
              </a:lnSpc>
              <a:buFont typeface="Wingdings" panose="05000000000000000000" pitchFamily="2" charset="2"/>
              <a:buNone/>
            </a:pPr>
            <a:r>
              <a:rPr lang="en-GB" altLang="en-US" sz="3800" b="1" dirty="0"/>
              <a:t>Grace that will pardon and cleanse within</a:t>
            </a:r>
          </a:p>
          <a:p>
            <a:pPr>
              <a:lnSpc>
                <a:spcPct val="90000"/>
              </a:lnSpc>
              <a:buFont typeface="Wingdings" panose="05000000000000000000" pitchFamily="2" charset="2"/>
              <a:buNone/>
            </a:pPr>
            <a:r>
              <a:rPr lang="en-GB" altLang="en-US" sz="3800" b="1" dirty="0"/>
              <a:t>Grace, grace, God's grace,</a:t>
            </a:r>
          </a:p>
          <a:p>
            <a:pPr>
              <a:lnSpc>
                <a:spcPct val="90000"/>
              </a:lnSpc>
              <a:buFont typeface="Wingdings" panose="05000000000000000000" pitchFamily="2" charset="2"/>
              <a:buNone/>
            </a:pPr>
            <a:r>
              <a:rPr lang="en-GB" altLang="en-US" sz="3800" b="1" dirty="0"/>
              <a:t>Grace that is greater than all our sin!</a:t>
            </a:r>
            <a:br>
              <a:rPr lang="en-GB" altLang="en-US" sz="3800" dirty="0"/>
            </a:br>
            <a:endParaRPr lang="en-GB" altLang="en-US" sz="3800" dirty="0"/>
          </a:p>
          <a:p>
            <a:endParaRPr lang="en-US" dirty="0"/>
          </a:p>
        </p:txBody>
      </p:sp>
      <p:sp>
        <p:nvSpPr>
          <p:cNvPr id="4" name="Title 3"/>
          <p:cNvSpPr>
            <a:spLocks noGrp="1"/>
          </p:cNvSpPr>
          <p:nvPr>
            <p:ph type="title"/>
          </p:nvPr>
        </p:nvSpPr>
        <p:spPr/>
        <p:txBody>
          <a:bodyPr>
            <a:normAutofit fontScale="90000"/>
          </a:bodyPr>
          <a:lstStyle/>
          <a:p>
            <a:r>
              <a:rPr lang="en-GB" altLang="en-US" dirty="0" err="1"/>
              <a:t>SDAH</a:t>
            </a:r>
            <a:r>
              <a:rPr lang="en-GB" altLang="en-US" dirty="0"/>
              <a:t> 109-MARVELOUS GRACE</a:t>
            </a:r>
            <a:br>
              <a:rPr lang="en-GB" altLang="en-US" dirty="0"/>
            </a:br>
            <a:r>
              <a:rPr lang="en-GB" altLang="en-US" u="sng" dirty="0"/>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2382291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0D6A4-8213-3BF8-8AD9-8A937BFBCF08}"/>
              </a:ext>
            </a:extLst>
          </p:cNvPr>
          <p:cNvSpPr>
            <a:spLocks noGrp="1"/>
          </p:cNvSpPr>
          <p:nvPr>
            <p:ph type="title"/>
          </p:nvPr>
        </p:nvSpPr>
        <p:spPr/>
        <p:txBody>
          <a:bodyPr>
            <a:normAutofit/>
          </a:bodyPr>
          <a:lstStyle/>
          <a:p>
            <a:pPr algn="ctr"/>
            <a:r>
              <a:rPr lang="en-GH" sz="8000" dirty="0"/>
              <a:t>1. </a:t>
            </a:r>
            <a:r>
              <a:rPr lang="en-GB" sz="8000" dirty="0"/>
              <a:t>I</a:t>
            </a:r>
            <a:r>
              <a:rPr lang="en-GH" sz="8000" dirty="0"/>
              <a:t>t is Spiritual</a:t>
            </a:r>
          </a:p>
        </p:txBody>
      </p:sp>
      <p:sp>
        <p:nvSpPr>
          <p:cNvPr id="3" name="Content Placeholder 2">
            <a:extLst>
              <a:ext uri="{FF2B5EF4-FFF2-40B4-BE49-F238E27FC236}">
                <a16:creationId xmlns:a16="http://schemas.microsoft.com/office/drawing/2014/main" id="{92B2F4A8-634F-2C98-5151-0AFC8D424123}"/>
              </a:ext>
            </a:extLst>
          </p:cNvPr>
          <p:cNvSpPr>
            <a:spLocks noGrp="1"/>
          </p:cNvSpPr>
          <p:nvPr>
            <p:ph idx="1"/>
          </p:nvPr>
        </p:nvSpPr>
        <p:spPr/>
        <p:txBody>
          <a:bodyPr>
            <a:normAutofit fontScale="92500"/>
          </a:bodyPr>
          <a:lstStyle/>
          <a:p>
            <a:r>
              <a:rPr lang="en-GB" sz="4000" dirty="0"/>
              <a:t>S</a:t>
            </a:r>
            <a:r>
              <a:rPr lang="en-GH" sz="4000" dirty="0"/>
              <a:t>akaria 4:6</a:t>
            </a:r>
          </a:p>
          <a:p>
            <a:r>
              <a:rPr lang="en-GB" sz="4000" dirty="0"/>
              <a:t>6. Na </a:t>
            </a:r>
            <a:r>
              <a:rPr lang="en-GB" sz="4000" dirty="0" err="1"/>
              <a:t>ɔbua</a:t>
            </a:r>
            <a:r>
              <a:rPr lang="en-GB" sz="4000" dirty="0"/>
              <a:t> see me </a:t>
            </a:r>
            <a:r>
              <a:rPr lang="en-GB" sz="4000" dirty="0" err="1"/>
              <a:t>sɛ</a:t>
            </a:r>
            <a:r>
              <a:rPr lang="en-GB" sz="4000" dirty="0"/>
              <a:t>: Yei ne AWURADE </a:t>
            </a:r>
            <a:r>
              <a:rPr lang="en-GB" sz="4000" dirty="0" err="1"/>
              <a:t>asɛm</a:t>
            </a:r>
            <a:r>
              <a:rPr lang="en-GB" sz="4000" dirty="0"/>
              <a:t> a </a:t>
            </a:r>
            <a:r>
              <a:rPr lang="en-GB" sz="4000" dirty="0" err="1"/>
              <a:t>ɛbaa</a:t>
            </a:r>
            <a:r>
              <a:rPr lang="en-GB" sz="4000" dirty="0"/>
              <a:t> </a:t>
            </a:r>
            <a:r>
              <a:rPr lang="en-GB" sz="4000" dirty="0" err="1"/>
              <a:t>Serubabel</a:t>
            </a:r>
            <a:r>
              <a:rPr lang="en-GB" sz="4000" dirty="0"/>
              <a:t> </a:t>
            </a:r>
            <a:r>
              <a:rPr lang="en-GB" sz="4000" dirty="0" err="1"/>
              <a:t>nkyɛn</a:t>
            </a:r>
            <a:r>
              <a:rPr lang="en-GB" sz="4000" dirty="0"/>
              <a:t> no </a:t>
            </a:r>
            <a:r>
              <a:rPr lang="en-GB" sz="4000" dirty="0" err="1"/>
              <a:t>sɛ</a:t>
            </a:r>
            <a:r>
              <a:rPr lang="en-GB" sz="4000" dirty="0"/>
              <a:t>: </a:t>
            </a:r>
            <a:r>
              <a:rPr lang="en-GB" sz="4000" dirty="0" err="1"/>
              <a:t>Ɛnyɛ</a:t>
            </a:r>
            <a:r>
              <a:rPr lang="en-GB" sz="4000" dirty="0"/>
              <a:t> wo </a:t>
            </a:r>
            <a:r>
              <a:rPr lang="en-GB" sz="4000" dirty="0" err="1"/>
              <a:t>tumi</a:t>
            </a:r>
            <a:r>
              <a:rPr lang="en-GB" sz="4000" dirty="0"/>
              <a:t> so, </a:t>
            </a:r>
            <a:r>
              <a:rPr lang="en-GB" sz="4000" dirty="0" err="1"/>
              <a:t>na</a:t>
            </a:r>
            <a:r>
              <a:rPr lang="en-GB" sz="4000" dirty="0"/>
              <a:t> </a:t>
            </a:r>
            <a:r>
              <a:rPr lang="en-GB" sz="4000" dirty="0" err="1"/>
              <a:t>ɛnyɛ</a:t>
            </a:r>
            <a:r>
              <a:rPr lang="en-GB" sz="4000" dirty="0"/>
              <a:t> </a:t>
            </a:r>
            <a:r>
              <a:rPr lang="en-GB" sz="4000" dirty="0" err="1"/>
              <a:t>w’ahoɔden</a:t>
            </a:r>
            <a:r>
              <a:rPr lang="en-GB" sz="4000" dirty="0"/>
              <a:t> </a:t>
            </a:r>
            <a:r>
              <a:rPr lang="en-GB" sz="4000" dirty="0" err="1"/>
              <a:t>soɔ</a:t>
            </a:r>
            <a:r>
              <a:rPr lang="en-GB" sz="4000" dirty="0"/>
              <a:t>, </a:t>
            </a:r>
            <a:r>
              <a:rPr lang="en-GB" sz="4000" dirty="0" err="1"/>
              <a:t>na</a:t>
            </a:r>
            <a:r>
              <a:rPr lang="en-GB" sz="4000" dirty="0"/>
              <a:t> </a:t>
            </a:r>
            <a:r>
              <a:rPr lang="en-GB" sz="4000" dirty="0" err="1"/>
              <a:t>mmom</a:t>
            </a:r>
            <a:r>
              <a:rPr lang="en-GB" sz="4000" dirty="0"/>
              <a:t> me </a:t>
            </a:r>
            <a:r>
              <a:rPr lang="en-GB" sz="4000" dirty="0" err="1"/>
              <a:t>honhom</a:t>
            </a:r>
            <a:r>
              <a:rPr lang="en-GB" sz="4000" dirty="0"/>
              <a:t> so, </a:t>
            </a:r>
            <a:r>
              <a:rPr lang="en-GB" sz="4000" dirty="0" err="1"/>
              <a:t>asafo</a:t>
            </a:r>
            <a:r>
              <a:rPr lang="en-GB" sz="4000" dirty="0"/>
              <a:t> AWURADE </a:t>
            </a:r>
            <a:r>
              <a:rPr lang="en-GB" sz="4000" dirty="0" err="1"/>
              <a:t>na</a:t>
            </a:r>
            <a:r>
              <a:rPr lang="en-GB" sz="4000" dirty="0"/>
              <a:t> </a:t>
            </a:r>
            <a:r>
              <a:rPr lang="en-GB" sz="4000" dirty="0" err="1"/>
              <a:t>ɔseɛ</a:t>
            </a:r>
            <a:r>
              <a:rPr lang="en-GB" sz="4000" dirty="0"/>
              <a:t>.</a:t>
            </a:r>
            <a:endParaRPr lang="en-GH" sz="4000" dirty="0"/>
          </a:p>
        </p:txBody>
      </p:sp>
    </p:spTree>
    <p:extLst>
      <p:ext uri="{BB962C8B-B14F-4D97-AF65-F5344CB8AC3E}">
        <p14:creationId xmlns:p14="http://schemas.microsoft.com/office/powerpoint/2010/main" val="292060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819FA-5D6B-E3CC-DE57-7E690F0BEB19}"/>
              </a:ext>
            </a:extLst>
          </p:cNvPr>
          <p:cNvSpPr>
            <a:spLocks noGrp="1"/>
          </p:cNvSpPr>
          <p:nvPr>
            <p:ph type="title"/>
          </p:nvPr>
        </p:nvSpPr>
        <p:spPr/>
        <p:txBody>
          <a:bodyPr>
            <a:normAutofit/>
          </a:bodyPr>
          <a:lstStyle/>
          <a:p>
            <a:pPr algn="ctr"/>
            <a:r>
              <a:rPr lang="en-GH" sz="6600" dirty="0"/>
              <a:t>2. </a:t>
            </a:r>
            <a:r>
              <a:rPr lang="en-GB" sz="6600" dirty="0"/>
              <a:t>I</a:t>
            </a:r>
            <a:r>
              <a:rPr lang="en-GH" sz="6600" dirty="0"/>
              <a:t>t is Personal</a:t>
            </a:r>
          </a:p>
        </p:txBody>
      </p:sp>
      <p:sp>
        <p:nvSpPr>
          <p:cNvPr id="3" name="Content Placeholder 2">
            <a:extLst>
              <a:ext uri="{FF2B5EF4-FFF2-40B4-BE49-F238E27FC236}">
                <a16:creationId xmlns:a16="http://schemas.microsoft.com/office/drawing/2014/main" id="{A8045403-05B4-BF08-E8BA-00E3578BA1A1}"/>
              </a:ext>
            </a:extLst>
          </p:cNvPr>
          <p:cNvSpPr>
            <a:spLocks noGrp="1"/>
          </p:cNvSpPr>
          <p:nvPr>
            <p:ph idx="1"/>
          </p:nvPr>
        </p:nvSpPr>
        <p:spPr/>
        <p:txBody>
          <a:bodyPr>
            <a:normAutofit lnSpcReduction="10000"/>
          </a:bodyPr>
          <a:lstStyle/>
          <a:p>
            <a:r>
              <a:rPr lang="en-GB" sz="3600" dirty="0"/>
              <a:t>L</a:t>
            </a:r>
            <a:r>
              <a:rPr lang="en-GH" sz="3600" dirty="0"/>
              <a:t>uka 22:31-32</a:t>
            </a:r>
          </a:p>
          <a:p>
            <a:r>
              <a:rPr lang="en-GB" sz="3600" dirty="0"/>
              <a:t>31. Simon, Simon, </a:t>
            </a:r>
            <a:r>
              <a:rPr lang="en-GB" sz="3600" dirty="0" err="1"/>
              <a:t>hwɛ</a:t>
            </a:r>
            <a:r>
              <a:rPr lang="en-GB" sz="3600" dirty="0"/>
              <a:t>, </a:t>
            </a:r>
            <a:r>
              <a:rPr lang="en-GB" sz="3600" dirty="0" err="1"/>
              <a:t>anka</a:t>
            </a:r>
            <a:r>
              <a:rPr lang="en-GB" sz="3600" dirty="0"/>
              <a:t> </a:t>
            </a:r>
            <a:r>
              <a:rPr lang="en-GB" sz="3600" dirty="0" err="1"/>
              <a:t>na</a:t>
            </a:r>
            <a:r>
              <a:rPr lang="en-GB" sz="3600" dirty="0"/>
              <a:t> Satan </a:t>
            </a:r>
            <a:r>
              <a:rPr lang="en-GB" sz="3600" dirty="0" err="1"/>
              <a:t>pɛ</a:t>
            </a:r>
            <a:r>
              <a:rPr lang="en-GB" sz="3600" dirty="0"/>
              <a:t> </a:t>
            </a:r>
            <a:r>
              <a:rPr lang="en-GB" sz="3600" dirty="0" err="1"/>
              <a:t>sɛ</a:t>
            </a:r>
            <a:r>
              <a:rPr lang="en-GB" sz="3600" dirty="0"/>
              <a:t> </a:t>
            </a:r>
            <a:r>
              <a:rPr lang="en-GB" sz="3600" dirty="0" err="1"/>
              <a:t>ɔnya</a:t>
            </a:r>
            <a:r>
              <a:rPr lang="en-GB" sz="3600" dirty="0"/>
              <a:t> </a:t>
            </a:r>
            <a:r>
              <a:rPr lang="en-GB" sz="3600" dirty="0" err="1"/>
              <a:t>mo</a:t>
            </a:r>
            <a:r>
              <a:rPr lang="en-GB" sz="3600" dirty="0"/>
              <a:t> </a:t>
            </a:r>
            <a:r>
              <a:rPr lang="en-GB" sz="3600" dirty="0" err="1"/>
              <a:t>na</a:t>
            </a:r>
            <a:r>
              <a:rPr lang="en-GB" sz="3600" dirty="0"/>
              <a:t> </a:t>
            </a:r>
            <a:r>
              <a:rPr lang="en-GB" sz="3600" dirty="0" err="1"/>
              <a:t>ɔhuhu</a:t>
            </a:r>
            <a:r>
              <a:rPr lang="en-GB" sz="3600" dirty="0"/>
              <a:t> </a:t>
            </a:r>
            <a:r>
              <a:rPr lang="en-GB" sz="3600" dirty="0" err="1"/>
              <a:t>mo</a:t>
            </a:r>
            <a:r>
              <a:rPr lang="en-GB" sz="3600" dirty="0"/>
              <a:t> so </a:t>
            </a:r>
            <a:r>
              <a:rPr lang="en-GB" sz="3600" dirty="0" err="1"/>
              <a:t>sɛ</a:t>
            </a:r>
            <a:r>
              <a:rPr lang="en-GB" sz="3600" dirty="0"/>
              <a:t> </a:t>
            </a:r>
            <a:r>
              <a:rPr lang="en-GB" sz="3600" dirty="0" err="1"/>
              <a:t>aburoo</a:t>
            </a:r>
            <a:r>
              <a:rPr lang="en-GB" sz="3600" dirty="0"/>
              <a:t>.</a:t>
            </a:r>
          </a:p>
          <a:p>
            <a:r>
              <a:rPr lang="en-GB" sz="3600" dirty="0"/>
              <a:t>32. </a:t>
            </a:r>
            <a:r>
              <a:rPr lang="en-GB" sz="3600" dirty="0" err="1"/>
              <a:t>Nanso</a:t>
            </a:r>
            <a:r>
              <a:rPr lang="en-GB" sz="3600" dirty="0"/>
              <a:t> </a:t>
            </a:r>
            <a:r>
              <a:rPr lang="en-GB" sz="3600" dirty="0" err="1"/>
              <a:t>masrɛ</a:t>
            </a:r>
            <a:r>
              <a:rPr lang="en-GB" sz="3600" dirty="0"/>
              <a:t> mama wo, </a:t>
            </a:r>
            <a:r>
              <a:rPr lang="en-GB" sz="3600" dirty="0" err="1"/>
              <a:t>na</a:t>
            </a:r>
            <a:r>
              <a:rPr lang="en-GB" sz="3600" dirty="0"/>
              <a:t> </a:t>
            </a:r>
            <a:r>
              <a:rPr lang="en-GB" sz="3600" dirty="0" err="1"/>
              <a:t>woampa</a:t>
            </a:r>
            <a:r>
              <a:rPr lang="en-GB" sz="3600" dirty="0"/>
              <a:t> wo </a:t>
            </a:r>
            <a:r>
              <a:rPr lang="en-GB" sz="3600" dirty="0" err="1"/>
              <a:t>gyidie</a:t>
            </a:r>
            <a:r>
              <a:rPr lang="en-GB" sz="3600" dirty="0"/>
              <a:t>. Na wo </a:t>
            </a:r>
            <a:r>
              <a:rPr lang="en-GB" sz="3600" dirty="0" err="1"/>
              <a:t>deɛ</a:t>
            </a:r>
            <a:r>
              <a:rPr lang="en-GB" sz="3600" dirty="0"/>
              <a:t>, </a:t>
            </a:r>
            <a:r>
              <a:rPr lang="en-GB" sz="3600" dirty="0" err="1"/>
              <a:t>sɛ</a:t>
            </a:r>
            <a:r>
              <a:rPr lang="en-GB" sz="3600" dirty="0"/>
              <a:t> </a:t>
            </a:r>
            <a:r>
              <a:rPr lang="en-GB" sz="3600" dirty="0" err="1"/>
              <a:t>daakye</a:t>
            </a:r>
            <a:r>
              <a:rPr lang="en-GB" sz="3600" dirty="0"/>
              <a:t>, </a:t>
            </a:r>
            <a:r>
              <a:rPr lang="en-GB" sz="3600" dirty="0" err="1"/>
              <a:t>sɛ</a:t>
            </a:r>
            <a:r>
              <a:rPr lang="en-GB" sz="3600" dirty="0"/>
              <a:t> </a:t>
            </a:r>
            <a:r>
              <a:rPr lang="en-GB" sz="3600" dirty="0" err="1"/>
              <a:t>wosan</a:t>
            </a:r>
            <a:r>
              <a:rPr lang="en-GB" sz="3600" dirty="0"/>
              <a:t> </a:t>
            </a:r>
            <a:r>
              <a:rPr lang="en-GB" sz="3600" dirty="0" err="1"/>
              <a:t>gyina</a:t>
            </a:r>
            <a:r>
              <a:rPr lang="en-GB" sz="3600" dirty="0"/>
              <a:t> a, </a:t>
            </a:r>
            <a:r>
              <a:rPr lang="en-GB" sz="3600" dirty="0" err="1"/>
              <a:t>hyɛ</a:t>
            </a:r>
            <a:r>
              <a:rPr lang="en-GB" sz="3600" dirty="0"/>
              <a:t> wo </a:t>
            </a:r>
            <a:r>
              <a:rPr lang="en-GB" sz="3600" dirty="0" err="1"/>
              <a:t>nuanom</a:t>
            </a:r>
            <a:r>
              <a:rPr lang="en-GB" sz="3600" dirty="0"/>
              <a:t> den!</a:t>
            </a:r>
            <a:endParaRPr lang="en-GH" sz="3600" dirty="0"/>
          </a:p>
        </p:txBody>
      </p:sp>
    </p:spTree>
    <p:extLst>
      <p:ext uri="{BB962C8B-B14F-4D97-AF65-F5344CB8AC3E}">
        <p14:creationId xmlns:p14="http://schemas.microsoft.com/office/powerpoint/2010/main" val="4283961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F90C-72F4-6E24-1D18-0F7285F7B320}"/>
              </a:ext>
            </a:extLst>
          </p:cNvPr>
          <p:cNvSpPr>
            <a:spLocks noGrp="1"/>
          </p:cNvSpPr>
          <p:nvPr>
            <p:ph type="title"/>
          </p:nvPr>
        </p:nvSpPr>
        <p:spPr/>
        <p:txBody>
          <a:bodyPr>
            <a:normAutofit/>
          </a:bodyPr>
          <a:lstStyle/>
          <a:p>
            <a:pPr algn="ctr"/>
            <a:r>
              <a:rPr lang="en-GH" sz="6000" dirty="0"/>
              <a:t>3. </a:t>
            </a:r>
            <a:r>
              <a:rPr lang="en-GB" sz="6000" dirty="0"/>
              <a:t>I</a:t>
            </a:r>
            <a:r>
              <a:rPr lang="en-GH" sz="6000" dirty="0"/>
              <a:t>t is Strenuous</a:t>
            </a:r>
          </a:p>
        </p:txBody>
      </p:sp>
      <p:sp>
        <p:nvSpPr>
          <p:cNvPr id="3" name="Content Placeholder 2">
            <a:extLst>
              <a:ext uri="{FF2B5EF4-FFF2-40B4-BE49-F238E27FC236}">
                <a16:creationId xmlns:a16="http://schemas.microsoft.com/office/drawing/2014/main" id="{2A988C3C-2AC4-2487-8781-371C2D235B63}"/>
              </a:ext>
            </a:extLst>
          </p:cNvPr>
          <p:cNvSpPr>
            <a:spLocks noGrp="1"/>
          </p:cNvSpPr>
          <p:nvPr>
            <p:ph idx="1"/>
          </p:nvPr>
        </p:nvSpPr>
        <p:spPr/>
        <p:txBody>
          <a:bodyPr>
            <a:noAutofit/>
          </a:bodyPr>
          <a:lstStyle/>
          <a:p>
            <a:r>
              <a:rPr lang="en-GB" sz="4400" dirty="0"/>
              <a:t>Y</a:t>
            </a:r>
            <a:r>
              <a:rPr lang="en-GH" sz="4400" dirty="0"/>
              <a:t>ohane 16:33</a:t>
            </a:r>
          </a:p>
          <a:p>
            <a:r>
              <a:rPr lang="en-GB" sz="4400" dirty="0"/>
              <a:t>33. </a:t>
            </a:r>
            <a:r>
              <a:rPr lang="en-GB" sz="4400" dirty="0" err="1"/>
              <a:t>Yeinom</a:t>
            </a:r>
            <a:r>
              <a:rPr lang="en-GB" sz="4400" dirty="0"/>
              <a:t> </a:t>
            </a:r>
            <a:r>
              <a:rPr lang="en-GB" sz="4400" dirty="0" err="1"/>
              <a:t>na</a:t>
            </a:r>
            <a:r>
              <a:rPr lang="en-GB" sz="4400" dirty="0"/>
              <a:t> </a:t>
            </a:r>
            <a:r>
              <a:rPr lang="en-GB" sz="4400" dirty="0" err="1"/>
              <a:t>maka</a:t>
            </a:r>
            <a:r>
              <a:rPr lang="en-GB" sz="4400" dirty="0"/>
              <a:t> </a:t>
            </a:r>
            <a:r>
              <a:rPr lang="en-GB" sz="4400" dirty="0" err="1"/>
              <a:t>mo</a:t>
            </a:r>
            <a:r>
              <a:rPr lang="en-GB" sz="4400" dirty="0"/>
              <a:t>, </a:t>
            </a:r>
            <a:r>
              <a:rPr lang="en-GB" sz="4400" dirty="0" err="1"/>
              <a:t>na</a:t>
            </a:r>
            <a:r>
              <a:rPr lang="en-GB" sz="4400" dirty="0"/>
              <a:t> </a:t>
            </a:r>
            <a:r>
              <a:rPr lang="en-GB" sz="4400" dirty="0" err="1"/>
              <a:t>moanya</a:t>
            </a:r>
            <a:r>
              <a:rPr lang="en-GB" sz="4400" dirty="0"/>
              <a:t> me mu </a:t>
            </a:r>
            <a:r>
              <a:rPr lang="en-GB" sz="4400" dirty="0" err="1"/>
              <a:t>asomdwoeɛ</a:t>
            </a:r>
            <a:r>
              <a:rPr lang="en-GB" sz="4400" dirty="0"/>
              <a:t>. Mo </a:t>
            </a:r>
            <a:r>
              <a:rPr lang="en-GB" sz="4400" dirty="0" err="1"/>
              <a:t>ho</a:t>
            </a:r>
            <a:r>
              <a:rPr lang="en-GB" sz="4400" dirty="0"/>
              <a:t> </a:t>
            </a:r>
            <a:r>
              <a:rPr lang="en-GB" sz="4400" dirty="0" err="1"/>
              <a:t>bɛhiahia</a:t>
            </a:r>
            <a:r>
              <a:rPr lang="en-GB" sz="4400" dirty="0"/>
              <a:t> </a:t>
            </a:r>
            <a:r>
              <a:rPr lang="en-GB" sz="4400" dirty="0" err="1"/>
              <a:t>mo</a:t>
            </a:r>
            <a:r>
              <a:rPr lang="en-GB" sz="4400" dirty="0"/>
              <a:t> </a:t>
            </a:r>
            <a:r>
              <a:rPr lang="en-GB" sz="4400" dirty="0" err="1"/>
              <a:t>wiase</a:t>
            </a:r>
            <a:r>
              <a:rPr lang="en-GB" sz="4400" dirty="0"/>
              <a:t> </a:t>
            </a:r>
            <a:r>
              <a:rPr lang="en-GB" sz="4400" dirty="0" err="1"/>
              <a:t>deɛ</a:t>
            </a:r>
            <a:r>
              <a:rPr lang="en-GB" sz="4400" dirty="0"/>
              <a:t>, </a:t>
            </a:r>
            <a:r>
              <a:rPr lang="en-GB" sz="4400" dirty="0" err="1"/>
              <a:t>nanso</a:t>
            </a:r>
            <a:r>
              <a:rPr lang="en-GB" sz="4400" dirty="0"/>
              <a:t> momma </a:t>
            </a:r>
            <a:r>
              <a:rPr lang="en-GB" sz="4400" dirty="0" err="1"/>
              <a:t>mo</a:t>
            </a:r>
            <a:r>
              <a:rPr lang="en-GB" sz="4400" dirty="0"/>
              <a:t> </a:t>
            </a:r>
            <a:r>
              <a:rPr lang="en-GB" sz="4400" dirty="0" err="1"/>
              <a:t>bo</a:t>
            </a:r>
            <a:r>
              <a:rPr lang="en-GB" sz="4400" dirty="0"/>
              <a:t> </a:t>
            </a:r>
            <a:r>
              <a:rPr lang="en-GB" sz="4400" dirty="0" err="1"/>
              <a:t>ntɔ</a:t>
            </a:r>
            <a:r>
              <a:rPr lang="en-GB" sz="4400" dirty="0"/>
              <a:t> </a:t>
            </a:r>
            <a:r>
              <a:rPr lang="en-GB" sz="4400" dirty="0" err="1"/>
              <a:t>mo</a:t>
            </a:r>
            <a:r>
              <a:rPr lang="en-GB" sz="4400" dirty="0"/>
              <a:t> yam! Madi </a:t>
            </a:r>
            <a:r>
              <a:rPr lang="en-GB" sz="4400" dirty="0" err="1"/>
              <a:t>wiase</a:t>
            </a:r>
            <a:r>
              <a:rPr lang="en-GB" sz="4400" dirty="0"/>
              <a:t> so </a:t>
            </a:r>
            <a:r>
              <a:rPr lang="en-GB" sz="4400" dirty="0" err="1"/>
              <a:t>nkonim</a:t>
            </a:r>
            <a:r>
              <a:rPr lang="en-GB" sz="4400" dirty="0"/>
              <a:t>.</a:t>
            </a:r>
            <a:endParaRPr lang="en-GH" sz="4400" dirty="0"/>
          </a:p>
        </p:txBody>
      </p:sp>
    </p:spTree>
    <p:extLst>
      <p:ext uri="{BB962C8B-B14F-4D97-AF65-F5344CB8AC3E}">
        <p14:creationId xmlns:p14="http://schemas.microsoft.com/office/powerpoint/2010/main" val="417068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1383-8CC7-692A-1478-DF81B889E652}"/>
              </a:ext>
            </a:extLst>
          </p:cNvPr>
          <p:cNvSpPr>
            <a:spLocks noGrp="1"/>
          </p:cNvSpPr>
          <p:nvPr>
            <p:ph type="title"/>
          </p:nvPr>
        </p:nvSpPr>
        <p:spPr/>
        <p:txBody>
          <a:bodyPr>
            <a:normAutofit/>
          </a:bodyPr>
          <a:lstStyle/>
          <a:p>
            <a:pPr algn="ctr"/>
            <a:r>
              <a:rPr lang="en-GH" sz="6600" dirty="0"/>
              <a:t>4. </a:t>
            </a:r>
            <a:r>
              <a:rPr lang="en-GB" sz="6600" dirty="0"/>
              <a:t>I</a:t>
            </a:r>
            <a:r>
              <a:rPr lang="en-GH" sz="6600" dirty="0"/>
              <a:t>t is </a:t>
            </a:r>
            <a:r>
              <a:rPr lang="en-GB" sz="6600" dirty="0"/>
              <a:t>Continuous</a:t>
            </a:r>
            <a:endParaRPr lang="en-GH" sz="6600" dirty="0"/>
          </a:p>
        </p:txBody>
      </p:sp>
      <p:sp>
        <p:nvSpPr>
          <p:cNvPr id="3" name="Content Placeholder 2">
            <a:extLst>
              <a:ext uri="{FF2B5EF4-FFF2-40B4-BE49-F238E27FC236}">
                <a16:creationId xmlns:a16="http://schemas.microsoft.com/office/drawing/2014/main" id="{647BDE13-9A14-5769-3281-5446F08237C1}"/>
              </a:ext>
            </a:extLst>
          </p:cNvPr>
          <p:cNvSpPr>
            <a:spLocks noGrp="1"/>
          </p:cNvSpPr>
          <p:nvPr>
            <p:ph idx="1"/>
          </p:nvPr>
        </p:nvSpPr>
        <p:spPr/>
        <p:txBody>
          <a:bodyPr>
            <a:normAutofit/>
          </a:bodyPr>
          <a:lstStyle/>
          <a:p>
            <a:r>
              <a:rPr lang="en-GB" sz="4400" dirty="0" err="1">
                <a:latin typeface="Akan Times New Roman" panose="02020603050405020304" pitchFamily="18" charset="0"/>
                <a:cs typeface="Akan Times New Roman" panose="02020603050405020304" pitchFamily="18" charset="0"/>
              </a:rPr>
              <a:t>Efesofoc</a:t>
            </a:r>
            <a:r>
              <a:rPr lang="en-GB" sz="4400" dirty="0">
                <a:latin typeface="Akan Times New Roman" panose="02020603050405020304" pitchFamily="18" charset="0"/>
                <a:cs typeface="Akan Times New Roman" panose="02020603050405020304" pitchFamily="18" charset="0"/>
              </a:rPr>
              <a:t> 6:13</a:t>
            </a:r>
            <a:endParaRPr lang="en-GH" sz="4400" dirty="0">
              <a:latin typeface="Akan Times New Roman" panose="02020603050405020304" pitchFamily="18" charset="0"/>
              <a:cs typeface="Akan Times New Roman" panose="02020603050405020304" pitchFamily="18" charset="0"/>
            </a:endParaRPr>
          </a:p>
          <a:p>
            <a:r>
              <a:rPr lang="en-GB" sz="4400" dirty="0">
                <a:latin typeface="Akan Times New Roman" panose="02020603050405020304" pitchFamily="18" charset="0"/>
                <a:cs typeface="Akan Times New Roman" panose="02020603050405020304" pitchFamily="18" charset="0"/>
              </a:rPr>
              <a:t>13. Yei </a:t>
            </a:r>
            <a:r>
              <a:rPr lang="en-GB" sz="4400" dirty="0" err="1">
                <a:latin typeface="Akan Times New Roman" panose="02020603050405020304" pitchFamily="18" charset="0"/>
                <a:cs typeface="Akan Times New Roman" panose="02020603050405020304" pitchFamily="18" charset="0"/>
              </a:rPr>
              <a:t>nti</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monhyɛ</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Nyankopɔn</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akodeɛ</a:t>
            </a:r>
            <a:r>
              <a:rPr lang="en-GB" sz="4400" dirty="0">
                <a:latin typeface="Akan Times New Roman" panose="02020603050405020304" pitchFamily="18" charset="0"/>
                <a:cs typeface="Akan Times New Roman" panose="02020603050405020304" pitchFamily="18" charset="0"/>
              </a:rPr>
              <a:t> no </a:t>
            </a:r>
            <a:r>
              <a:rPr lang="en-GB" sz="4400" dirty="0" err="1">
                <a:latin typeface="Akan Times New Roman" panose="02020603050405020304" pitchFamily="18" charset="0"/>
                <a:cs typeface="Akan Times New Roman" panose="02020603050405020304" pitchFamily="18" charset="0"/>
              </a:rPr>
              <a:t>nyinaa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moatumi</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agyina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ɛda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bɔne</a:t>
            </a:r>
            <a:r>
              <a:rPr lang="en-GB" sz="4400" dirty="0">
                <a:latin typeface="Akan Times New Roman" panose="02020603050405020304" pitchFamily="18" charset="0"/>
                <a:cs typeface="Akan Times New Roman" panose="02020603050405020304" pitchFamily="18" charset="0"/>
              </a:rPr>
              <a:t> no mu, </a:t>
            </a:r>
            <a:r>
              <a:rPr lang="en-GB" sz="4400" dirty="0" err="1">
                <a:latin typeface="Akan Times New Roman" panose="02020603050405020304" pitchFamily="18" charset="0"/>
                <a:cs typeface="Akan Times New Roman" panose="02020603050405020304" pitchFamily="18" charset="0"/>
              </a:rPr>
              <a:t>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moyɛ</a:t>
            </a:r>
            <a:r>
              <a:rPr lang="en-GB" sz="4400" dirty="0">
                <a:latin typeface="Akan Times New Roman" panose="02020603050405020304" pitchFamily="18" charset="0"/>
                <a:cs typeface="Akan Times New Roman" panose="02020603050405020304" pitchFamily="18" charset="0"/>
              </a:rPr>
              <a:t> ne </a:t>
            </a:r>
            <a:r>
              <a:rPr lang="en-GB" sz="4400" dirty="0" err="1">
                <a:latin typeface="Akan Times New Roman" panose="02020603050405020304" pitchFamily="18" charset="0"/>
                <a:cs typeface="Akan Times New Roman" panose="02020603050405020304" pitchFamily="18" charset="0"/>
              </a:rPr>
              <a:t>nyinaa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wie</a:t>
            </a:r>
            <a:r>
              <a:rPr lang="en-GB" sz="4400" dirty="0">
                <a:latin typeface="Akan Times New Roman" panose="02020603050405020304" pitchFamily="18" charset="0"/>
                <a:cs typeface="Akan Times New Roman" panose="02020603050405020304" pitchFamily="18" charset="0"/>
              </a:rPr>
              <a:t> a, </a:t>
            </a:r>
            <a:r>
              <a:rPr lang="en-GB" sz="4400" dirty="0" err="1">
                <a:latin typeface="Akan Times New Roman" panose="02020603050405020304" pitchFamily="18" charset="0"/>
                <a:cs typeface="Akan Times New Roman" panose="02020603050405020304" pitchFamily="18" charset="0"/>
              </a:rPr>
              <a:t>moagyina</a:t>
            </a:r>
            <a:r>
              <a:rPr lang="en-GB" sz="4400" dirty="0">
                <a:latin typeface="Akan Times New Roman" panose="02020603050405020304" pitchFamily="18" charset="0"/>
                <a:cs typeface="Akan Times New Roman" panose="02020603050405020304" pitchFamily="18" charset="0"/>
              </a:rPr>
              <a:t> </a:t>
            </a:r>
            <a:r>
              <a:rPr lang="en-GB" sz="4400" dirty="0" err="1">
                <a:latin typeface="Akan Times New Roman" panose="02020603050405020304" pitchFamily="18" charset="0"/>
                <a:cs typeface="Akan Times New Roman" panose="02020603050405020304" pitchFamily="18" charset="0"/>
              </a:rPr>
              <a:t>hɔ</a:t>
            </a:r>
            <a:r>
              <a:rPr lang="en-GB" sz="4400" dirty="0">
                <a:latin typeface="Akan Times New Roman" panose="02020603050405020304" pitchFamily="18" charset="0"/>
                <a:cs typeface="Akan Times New Roman" panose="02020603050405020304" pitchFamily="18" charset="0"/>
              </a:rPr>
              <a:t>.</a:t>
            </a:r>
          </a:p>
        </p:txBody>
      </p:sp>
    </p:spTree>
    <p:extLst>
      <p:ext uri="{BB962C8B-B14F-4D97-AF65-F5344CB8AC3E}">
        <p14:creationId xmlns:p14="http://schemas.microsoft.com/office/powerpoint/2010/main" val="3663321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6DE86CB-98E0-262B-6F44-DAF6E0800B9D}"/>
              </a:ext>
            </a:extLst>
          </p:cNvPr>
          <p:cNvSpPr txBox="1"/>
          <p:nvPr/>
        </p:nvSpPr>
        <p:spPr>
          <a:xfrm>
            <a:off x="1553183" y="2420273"/>
            <a:ext cx="9085634" cy="2308324"/>
          </a:xfrm>
          <a:prstGeom prst="rect">
            <a:avLst/>
          </a:prstGeom>
          <a:noFill/>
        </p:spPr>
        <p:txBody>
          <a:bodyPr wrap="square" rtlCol="0">
            <a:spAutoFit/>
          </a:bodyPr>
          <a:lstStyle/>
          <a:p>
            <a:r>
              <a:rPr lang="en-GB" sz="7200" dirty="0"/>
              <a:t>H</a:t>
            </a:r>
            <a:r>
              <a:rPr lang="en-GH" sz="7200" dirty="0"/>
              <a:t>ow d</a:t>
            </a:r>
            <a:r>
              <a:rPr lang="en-GB" sz="7200" dirty="0"/>
              <a:t>o</a:t>
            </a:r>
            <a:r>
              <a:rPr lang="en-GH" sz="7200" dirty="0"/>
              <a:t> we </a:t>
            </a:r>
            <a:r>
              <a:rPr lang="en-GB" sz="7200" dirty="0"/>
              <a:t>fight</a:t>
            </a:r>
            <a:r>
              <a:rPr lang="en-GH" sz="7200" dirty="0"/>
              <a:t> as Believers</a:t>
            </a:r>
          </a:p>
        </p:txBody>
      </p:sp>
    </p:spTree>
    <p:extLst>
      <p:ext uri="{BB962C8B-B14F-4D97-AF65-F5344CB8AC3E}">
        <p14:creationId xmlns:p14="http://schemas.microsoft.com/office/powerpoint/2010/main" val="10255102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4744-B3DA-D2E9-FAC0-617FDBC8FF4A}"/>
              </a:ext>
            </a:extLst>
          </p:cNvPr>
          <p:cNvSpPr>
            <a:spLocks noGrp="1"/>
          </p:cNvSpPr>
          <p:nvPr>
            <p:ph type="title"/>
          </p:nvPr>
        </p:nvSpPr>
        <p:spPr/>
        <p:txBody>
          <a:bodyPr>
            <a:normAutofit fontScale="90000"/>
          </a:bodyPr>
          <a:lstStyle/>
          <a:p>
            <a:pPr algn="ctr"/>
            <a:r>
              <a:rPr lang="en-GH" sz="8800" dirty="0"/>
              <a:t>1. </a:t>
            </a:r>
            <a:r>
              <a:rPr lang="en-GB" sz="8800" dirty="0"/>
              <a:t>B</a:t>
            </a:r>
            <a:r>
              <a:rPr lang="en-GH" sz="8800" dirty="0"/>
              <a:t>e Courageous</a:t>
            </a:r>
          </a:p>
        </p:txBody>
      </p:sp>
      <p:sp>
        <p:nvSpPr>
          <p:cNvPr id="3" name="Content Placeholder 2">
            <a:extLst>
              <a:ext uri="{FF2B5EF4-FFF2-40B4-BE49-F238E27FC236}">
                <a16:creationId xmlns:a16="http://schemas.microsoft.com/office/drawing/2014/main" id="{D6E96C09-9C80-91B6-C1FE-182A3EF4CDCD}"/>
              </a:ext>
            </a:extLst>
          </p:cNvPr>
          <p:cNvSpPr>
            <a:spLocks noGrp="1"/>
          </p:cNvSpPr>
          <p:nvPr>
            <p:ph idx="1"/>
          </p:nvPr>
        </p:nvSpPr>
        <p:spPr/>
        <p:txBody>
          <a:bodyPr>
            <a:normAutofit/>
          </a:bodyPr>
          <a:lstStyle/>
          <a:p>
            <a:r>
              <a:rPr lang="en-GH" sz="4400" dirty="0"/>
              <a:t>1 Corinthians 16:13</a:t>
            </a:r>
          </a:p>
          <a:p>
            <a:r>
              <a:rPr lang="en-GB" sz="4400" dirty="0"/>
              <a:t>13. </a:t>
            </a:r>
            <a:r>
              <a:rPr lang="en-GB" sz="4400" dirty="0" err="1"/>
              <a:t>Monwɛn</a:t>
            </a:r>
            <a:r>
              <a:rPr lang="en-GB" sz="4400" dirty="0"/>
              <a:t>, </a:t>
            </a:r>
            <a:r>
              <a:rPr lang="en-GB" sz="4400" dirty="0" err="1"/>
              <a:t>monnyina</a:t>
            </a:r>
            <a:r>
              <a:rPr lang="en-GB" sz="4400" dirty="0"/>
              <a:t> </a:t>
            </a:r>
            <a:r>
              <a:rPr lang="en-GB" sz="4400" dirty="0" err="1"/>
              <a:t>mo</a:t>
            </a:r>
            <a:r>
              <a:rPr lang="en-GB" sz="4400" dirty="0"/>
              <a:t> </a:t>
            </a:r>
            <a:r>
              <a:rPr lang="en-GB" sz="4400" dirty="0" err="1"/>
              <a:t>gyidie</a:t>
            </a:r>
            <a:r>
              <a:rPr lang="en-GB" sz="4400" dirty="0"/>
              <a:t> mu, </a:t>
            </a:r>
            <a:r>
              <a:rPr lang="en-GB" sz="4400" dirty="0" err="1"/>
              <a:t>monyɛ</a:t>
            </a:r>
            <a:r>
              <a:rPr lang="en-GB" sz="4400" dirty="0"/>
              <a:t> </a:t>
            </a:r>
            <a:r>
              <a:rPr lang="en-GB" sz="4400" dirty="0" err="1"/>
              <a:t>mmarima</a:t>
            </a:r>
            <a:r>
              <a:rPr lang="en-GB" sz="4400" dirty="0"/>
              <a:t>, momma </a:t>
            </a:r>
            <a:r>
              <a:rPr lang="en-GB" sz="4400" dirty="0" err="1"/>
              <a:t>mo</a:t>
            </a:r>
            <a:r>
              <a:rPr lang="en-GB" sz="4400" dirty="0"/>
              <a:t> </a:t>
            </a:r>
            <a:r>
              <a:rPr lang="en-GB" sz="4400" dirty="0" err="1"/>
              <a:t>ho</a:t>
            </a:r>
            <a:r>
              <a:rPr lang="en-GB" sz="4400" dirty="0"/>
              <a:t> </a:t>
            </a:r>
            <a:r>
              <a:rPr lang="en-GB" sz="4400" dirty="0" err="1"/>
              <a:t>nyɛ</a:t>
            </a:r>
            <a:r>
              <a:rPr lang="en-GB" sz="4400" dirty="0"/>
              <a:t> den.</a:t>
            </a:r>
            <a:endParaRPr lang="en-GH" sz="4400" dirty="0"/>
          </a:p>
        </p:txBody>
      </p:sp>
    </p:spTree>
    <p:extLst>
      <p:ext uri="{BB962C8B-B14F-4D97-AF65-F5344CB8AC3E}">
        <p14:creationId xmlns:p14="http://schemas.microsoft.com/office/powerpoint/2010/main" val="224036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E2442-8007-57D9-1952-18BAEC9AA2EE}"/>
              </a:ext>
            </a:extLst>
          </p:cNvPr>
          <p:cNvSpPr>
            <a:spLocks noGrp="1"/>
          </p:cNvSpPr>
          <p:nvPr>
            <p:ph type="title"/>
          </p:nvPr>
        </p:nvSpPr>
        <p:spPr/>
        <p:txBody>
          <a:bodyPr>
            <a:normAutofit/>
          </a:bodyPr>
          <a:lstStyle/>
          <a:p>
            <a:pPr algn="ctr"/>
            <a:r>
              <a:rPr lang="en-GH" sz="8000" dirty="0"/>
              <a:t>1. </a:t>
            </a:r>
            <a:r>
              <a:rPr lang="en-GB" sz="8000" dirty="0"/>
              <a:t>B</a:t>
            </a:r>
            <a:r>
              <a:rPr lang="en-GH" sz="8000" dirty="0"/>
              <a:t>e Courageous</a:t>
            </a:r>
          </a:p>
        </p:txBody>
      </p:sp>
      <p:sp>
        <p:nvSpPr>
          <p:cNvPr id="3" name="Content Placeholder 2">
            <a:extLst>
              <a:ext uri="{FF2B5EF4-FFF2-40B4-BE49-F238E27FC236}">
                <a16:creationId xmlns:a16="http://schemas.microsoft.com/office/drawing/2014/main" id="{1CB07B31-5211-7756-B95D-C9F739BB52F6}"/>
              </a:ext>
            </a:extLst>
          </p:cNvPr>
          <p:cNvSpPr>
            <a:spLocks noGrp="1"/>
          </p:cNvSpPr>
          <p:nvPr>
            <p:ph idx="1"/>
          </p:nvPr>
        </p:nvSpPr>
        <p:spPr/>
        <p:txBody>
          <a:bodyPr>
            <a:normAutofit/>
          </a:bodyPr>
          <a:lstStyle/>
          <a:p>
            <a:r>
              <a:rPr lang="en-GB" sz="4000" dirty="0"/>
              <a:t>Y</a:t>
            </a:r>
            <a:r>
              <a:rPr lang="en-GH" sz="4000" dirty="0"/>
              <a:t>oshua 10:25</a:t>
            </a:r>
          </a:p>
          <a:p>
            <a:r>
              <a:rPr lang="en-GB" sz="4000" dirty="0"/>
              <a:t>25. Na </a:t>
            </a:r>
            <a:r>
              <a:rPr lang="en-GB" sz="4000" dirty="0" err="1"/>
              <a:t>Yosua</a:t>
            </a:r>
            <a:r>
              <a:rPr lang="en-GB" sz="4000" dirty="0"/>
              <a:t> ka </a:t>
            </a:r>
            <a:r>
              <a:rPr lang="en-GB" sz="4000" dirty="0" err="1"/>
              <a:t>kyerɛɛ</a:t>
            </a:r>
            <a:r>
              <a:rPr lang="en-GB" sz="4000" dirty="0"/>
              <a:t> </a:t>
            </a:r>
            <a:r>
              <a:rPr lang="en-GB" sz="4000" dirty="0" err="1"/>
              <a:t>wɔn</a:t>
            </a:r>
            <a:r>
              <a:rPr lang="en-GB" sz="4000" dirty="0"/>
              <a:t> </a:t>
            </a:r>
            <a:r>
              <a:rPr lang="en-GB" sz="4000" dirty="0" err="1"/>
              <a:t>sɛ</a:t>
            </a:r>
            <a:r>
              <a:rPr lang="en-GB" sz="4000" dirty="0"/>
              <a:t>: </a:t>
            </a:r>
            <a:r>
              <a:rPr lang="en-GB" sz="4000" dirty="0" err="1"/>
              <a:t>Monnsuro</a:t>
            </a:r>
            <a:r>
              <a:rPr lang="en-GB" sz="4000" dirty="0"/>
              <a:t>, </a:t>
            </a:r>
            <a:r>
              <a:rPr lang="en-GB" sz="4000" dirty="0" err="1"/>
              <a:t>na</a:t>
            </a:r>
            <a:r>
              <a:rPr lang="en-GB" sz="4000" dirty="0"/>
              <a:t> </a:t>
            </a:r>
            <a:r>
              <a:rPr lang="en-GB" sz="4000" dirty="0" err="1"/>
              <a:t>mo</a:t>
            </a:r>
            <a:r>
              <a:rPr lang="en-GB" sz="4000" dirty="0"/>
              <a:t> </a:t>
            </a:r>
            <a:r>
              <a:rPr lang="en-GB" sz="4000" dirty="0" err="1"/>
              <a:t>akoma</a:t>
            </a:r>
            <a:r>
              <a:rPr lang="en-GB" sz="4000" dirty="0"/>
              <a:t> </a:t>
            </a:r>
            <a:r>
              <a:rPr lang="en-GB" sz="4000" dirty="0" err="1"/>
              <a:t>nntu</a:t>
            </a:r>
            <a:r>
              <a:rPr lang="en-GB" sz="4000" dirty="0"/>
              <a:t>, </a:t>
            </a:r>
            <a:r>
              <a:rPr lang="en-GB" sz="4000" dirty="0" err="1"/>
              <a:t>mo</a:t>
            </a:r>
            <a:r>
              <a:rPr lang="en-GB" sz="4000" dirty="0"/>
              <a:t> </a:t>
            </a:r>
            <a:r>
              <a:rPr lang="en-GB" sz="4000" dirty="0" err="1"/>
              <a:t>ho</a:t>
            </a:r>
            <a:r>
              <a:rPr lang="en-GB" sz="4000" dirty="0"/>
              <a:t> </a:t>
            </a:r>
            <a:r>
              <a:rPr lang="en-GB" sz="4000" dirty="0" err="1"/>
              <a:t>nyɛ</a:t>
            </a:r>
            <a:r>
              <a:rPr lang="en-GB" sz="4000" dirty="0"/>
              <a:t> den </a:t>
            </a:r>
            <a:r>
              <a:rPr lang="en-GB" sz="4000" dirty="0" err="1"/>
              <a:t>na</a:t>
            </a:r>
            <a:r>
              <a:rPr lang="en-GB" sz="4000" dirty="0"/>
              <a:t> </a:t>
            </a:r>
            <a:r>
              <a:rPr lang="en-GB" sz="4000" dirty="0" err="1"/>
              <a:t>monyɛ</a:t>
            </a:r>
            <a:r>
              <a:rPr lang="en-GB" sz="4000" dirty="0"/>
              <a:t> </a:t>
            </a:r>
            <a:r>
              <a:rPr lang="en-GB" sz="4000" dirty="0" err="1"/>
              <a:t>nnam</a:t>
            </a:r>
            <a:r>
              <a:rPr lang="en-GB" sz="4000" dirty="0"/>
              <a:t>. Na </a:t>
            </a:r>
            <a:r>
              <a:rPr lang="en-GB" sz="4000" dirty="0" err="1"/>
              <a:t>saa</a:t>
            </a:r>
            <a:r>
              <a:rPr lang="en-GB" sz="4000" dirty="0"/>
              <a:t> </a:t>
            </a:r>
            <a:r>
              <a:rPr lang="en-GB" sz="4000" dirty="0" err="1"/>
              <a:t>ara</a:t>
            </a:r>
            <a:r>
              <a:rPr lang="en-GB" sz="4000" dirty="0"/>
              <a:t> </a:t>
            </a:r>
            <a:r>
              <a:rPr lang="en-GB" sz="4000" dirty="0" err="1"/>
              <a:t>na</a:t>
            </a:r>
            <a:r>
              <a:rPr lang="en-GB" sz="4000" dirty="0"/>
              <a:t> AWURADE </a:t>
            </a:r>
            <a:r>
              <a:rPr lang="en-GB" sz="4000" dirty="0" err="1"/>
              <a:t>bɛyɛ</a:t>
            </a:r>
            <a:r>
              <a:rPr lang="en-GB" sz="4000" dirty="0"/>
              <a:t> </a:t>
            </a:r>
            <a:r>
              <a:rPr lang="en-GB" sz="4000" dirty="0" err="1"/>
              <a:t>mo</a:t>
            </a:r>
            <a:r>
              <a:rPr lang="en-GB" sz="4000" dirty="0"/>
              <a:t> </a:t>
            </a:r>
            <a:r>
              <a:rPr lang="en-GB" sz="4000" dirty="0" err="1"/>
              <a:t>atamfoɔ</a:t>
            </a:r>
            <a:r>
              <a:rPr lang="en-GB" sz="4000" dirty="0"/>
              <a:t> a </a:t>
            </a:r>
            <a:r>
              <a:rPr lang="en-GB" sz="4000" dirty="0" err="1"/>
              <a:t>mo</a:t>
            </a:r>
            <a:r>
              <a:rPr lang="en-GB" sz="4000" dirty="0"/>
              <a:t> ne </a:t>
            </a:r>
            <a:r>
              <a:rPr lang="en-GB" sz="4000" dirty="0" err="1"/>
              <a:t>wɔn</a:t>
            </a:r>
            <a:r>
              <a:rPr lang="en-GB" sz="4000" dirty="0"/>
              <a:t> ko no </a:t>
            </a:r>
            <a:r>
              <a:rPr lang="en-GB" sz="4000" dirty="0" err="1"/>
              <a:t>nyinaa</a:t>
            </a:r>
            <a:r>
              <a:rPr lang="en-GB" sz="4000" dirty="0"/>
              <a:t>.</a:t>
            </a:r>
            <a:endParaRPr lang="en-GH" sz="4000" dirty="0"/>
          </a:p>
        </p:txBody>
      </p:sp>
    </p:spTree>
    <p:extLst>
      <p:ext uri="{BB962C8B-B14F-4D97-AF65-F5344CB8AC3E}">
        <p14:creationId xmlns:p14="http://schemas.microsoft.com/office/powerpoint/2010/main" val="4166568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F9053-44C1-1557-B210-82C46884231E}"/>
              </a:ext>
            </a:extLst>
          </p:cNvPr>
          <p:cNvSpPr>
            <a:spLocks noGrp="1"/>
          </p:cNvSpPr>
          <p:nvPr>
            <p:ph type="title"/>
          </p:nvPr>
        </p:nvSpPr>
        <p:spPr/>
        <p:txBody>
          <a:bodyPr>
            <a:normAutofit/>
          </a:bodyPr>
          <a:lstStyle/>
          <a:p>
            <a:pPr algn="ctr"/>
            <a:r>
              <a:rPr lang="en-GH" sz="8000" dirty="0"/>
              <a:t>2. </a:t>
            </a:r>
            <a:r>
              <a:rPr lang="en-GB" sz="8000" dirty="0"/>
              <a:t>B</a:t>
            </a:r>
            <a:r>
              <a:rPr lang="en-GH" sz="8000" dirty="0"/>
              <a:t>e Determined</a:t>
            </a:r>
          </a:p>
        </p:txBody>
      </p:sp>
      <p:sp>
        <p:nvSpPr>
          <p:cNvPr id="3" name="Content Placeholder 2">
            <a:extLst>
              <a:ext uri="{FF2B5EF4-FFF2-40B4-BE49-F238E27FC236}">
                <a16:creationId xmlns:a16="http://schemas.microsoft.com/office/drawing/2014/main" id="{9C7D3E30-687E-E00F-EC62-798B638BA4AF}"/>
              </a:ext>
            </a:extLst>
          </p:cNvPr>
          <p:cNvSpPr>
            <a:spLocks noGrp="1"/>
          </p:cNvSpPr>
          <p:nvPr>
            <p:ph idx="1"/>
          </p:nvPr>
        </p:nvSpPr>
        <p:spPr/>
        <p:txBody>
          <a:bodyPr>
            <a:normAutofit/>
          </a:bodyPr>
          <a:lstStyle/>
          <a:p>
            <a:r>
              <a:rPr lang="en-GH" sz="4400" dirty="0"/>
              <a:t>1 Timoteo 6:12</a:t>
            </a:r>
          </a:p>
          <a:p>
            <a:r>
              <a:rPr lang="en-GB" sz="4400" dirty="0"/>
              <a:t>12. Ko </a:t>
            </a:r>
            <a:r>
              <a:rPr lang="en-GB" sz="4400" dirty="0" err="1"/>
              <a:t>gyidie</a:t>
            </a:r>
            <a:r>
              <a:rPr lang="en-GB" sz="4400" dirty="0"/>
              <a:t> ko pa no, </a:t>
            </a:r>
            <a:r>
              <a:rPr lang="en-GB" sz="4400" dirty="0" err="1"/>
              <a:t>sɔ</a:t>
            </a:r>
            <a:r>
              <a:rPr lang="en-GB" sz="4400" dirty="0"/>
              <a:t> </a:t>
            </a:r>
            <a:r>
              <a:rPr lang="en-GB" sz="4400" dirty="0" err="1"/>
              <a:t>daa</a:t>
            </a:r>
            <a:r>
              <a:rPr lang="en-GB" sz="4400" dirty="0"/>
              <a:t> </a:t>
            </a:r>
            <a:r>
              <a:rPr lang="en-GB" sz="4400" dirty="0" err="1"/>
              <a:t>nkwa</a:t>
            </a:r>
            <a:r>
              <a:rPr lang="en-GB" sz="4400" dirty="0"/>
              <a:t> a </a:t>
            </a:r>
            <a:r>
              <a:rPr lang="en-GB" sz="4400" dirty="0" err="1"/>
              <a:t>wɔbɔɔ</a:t>
            </a:r>
            <a:r>
              <a:rPr lang="en-GB" sz="4400" dirty="0"/>
              <a:t> din </a:t>
            </a:r>
            <a:r>
              <a:rPr lang="en-GB" sz="4400" dirty="0" err="1"/>
              <a:t>frɛɛ</a:t>
            </a:r>
            <a:r>
              <a:rPr lang="en-GB" sz="4400" dirty="0"/>
              <a:t> </a:t>
            </a:r>
            <a:r>
              <a:rPr lang="en-GB" sz="4400" dirty="0" err="1"/>
              <a:t>woɔ</a:t>
            </a:r>
            <a:r>
              <a:rPr lang="en-GB" sz="4400" dirty="0"/>
              <a:t> </a:t>
            </a:r>
            <a:r>
              <a:rPr lang="en-GB" sz="4400" dirty="0" err="1"/>
              <a:t>na</a:t>
            </a:r>
            <a:r>
              <a:rPr lang="en-GB" sz="4400" dirty="0"/>
              <a:t> </a:t>
            </a:r>
            <a:r>
              <a:rPr lang="en-GB" sz="4400" dirty="0" err="1"/>
              <a:t>wopaee</a:t>
            </a:r>
            <a:r>
              <a:rPr lang="en-GB" sz="4400" dirty="0"/>
              <a:t> mu </a:t>
            </a:r>
            <a:r>
              <a:rPr lang="en-GB" sz="4400" dirty="0" err="1"/>
              <a:t>kaa</a:t>
            </a:r>
            <a:r>
              <a:rPr lang="en-GB" sz="4400" dirty="0"/>
              <a:t> no </a:t>
            </a:r>
            <a:r>
              <a:rPr lang="en-GB" sz="4400" dirty="0" err="1"/>
              <a:t>yie</a:t>
            </a:r>
            <a:r>
              <a:rPr lang="en-GB" sz="4400" dirty="0"/>
              <a:t> </a:t>
            </a:r>
            <a:r>
              <a:rPr lang="en-GB" sz="4400" dirty="0" err="1"/>
              <a:t>adansefoɔ</a:t>
            </a:r>
            <a:r>
              <a:rPr lang="en-GB" sz="4400" dirty="0"/>
              <a:t> </a:t>
            </a:r>
            <a:r>
              <a:rPr lang="en-GB" sz="4400" dirty="0" err="1"/>
              <a:t>pii</a:t>
            </a:r>
            <a:r>
              <a:rPr lang="en-GB" sz="4400" dirty="0"/>
              <a:t> </a:t>
            </a:r>
            <a:r>
              <a:rPr lang="en-GB" sz="4400" dirty="0" err="1"/>
              <a:t>anim</a:t>
            </a:r>
            <a:r>
              <a:rPr lang="en-GB" sz="4400" dirty="0"/>
              <a:t> no mu.</a:t>
            </a:r>
            <a:endParaRPr lang="en-GH" sz="4400" dirty="0"/>
          </a:p>
        </p:txBody>
      </p:sp>
    </p:spTree>
    <p:extLst>
      <p:ext uri="{BB962C8B-B14F-4D97-AF65-F5344CB8AC3E}">
        <p14:creationId xmlns:p14="http://schemas.microsoft.com/office/powerpoint/2010/main" val="1366147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99750-A89F-8EAA-EB64-101051F7E52A}"/>
              </a:ext>
            </a:extLst>
          </p:cNvPr>
          <p:cNvSpPr>
            <a:spLocks noGrp="1"/>
          </p:cNvSpPr>
          <p:nvPr>
            <p:ph type="title"/>
          </p:nvPr>
        </p:nvSpPr>
        <p:spPr/>
        <p:txBody>
          <a:bodyPr>
            <a:normAutofit/>
          </a:bodyPr>
          <a:lstStyle/>
          <a:p>
            <a:pPr algn="ctr"/>
            <a:r>
              <a:rPr lang="en-GH" sz="6600" dirty="0"/>
              <a:t>2. </a:t>
            </a:r>
            <a:r>
              <a:rPr lang="en-GB" sz="6600" dirty="0"/>
              <a:t>B</a:t>
            </a:r>
            <a:r>
              <a:rPr lang="en-GH" sz="6600" dirty="0"/>
              <a:t>e Determined</a:t>
            </a:r>
          </a:p>
        </p:txBody>
      </p:sp>
      <p:sp>
        <p:nvSpPr>
          <p:cNvPr id="3" name="Content Placeholder 2">
            <a:extLst>
              <a:ext uri="{FF2B5EF4-FFF2-40B4-BE49-F238E27FC236}">
                <a16:creationId xmlns:a16="http://schemas.microsoft.com/office/drawing/2014/main" id="{0A3090C3-0C81-7C8E-5DD4-2582EE0EAAB8}"/>
              </a:ext>
            </a:extLst>
          </p:cNvPr>
          <p:cNvSpPr>
            <a:spLocks noGrp="1"/>
          </p:cNvSpPr>
          <p:nvPr>
            <p:ph idx="1"/>
          </p:nvPr>
        </p:nvSpPr>
        <p:spPr/>
        <p:txBody>
          <a:bodyPr>
            <a:normAutofit fontScale="92500" lnSpcReduction="10000"/>
          </a:bodyPr>
          <a:lstStyle/>
          <a:p>
            <a:r>
              <a:rPr lang="en-GH" sz="2800" dirty="0"/>
              <a:t>1 Petro 5:9-10</a:t>
            </a:r>
          </a:p>
          <a:p>
            <a:r>
              <a:rPr lang="en-GB" sz="2800" dirty="0"/>
              <a:t>9. </a:t>
            </a:r>
            <a:r>
              <a:rPr lang="en-GB" sz="2800" dirty="0" err="1"/>
              <a:t>Ɔno</a:t>
            </a:r>
            <a:r>
              <a:rPr lang="en-GB" sz="2800" dirty="0"/>
              <a:t> </a:t>
            </a:r>
            <a:r>
              <a:rPr lang="en-GB" sz="2800" dirty="0" err="1"/>
              <a:t>na</a:t>
            </a:r>
            <a:r>
              <a:rPr lang="en-GB" sz="2800" dirty="0"/>
              <a:t> </a:t>
            </a:r>
            <a:r>
              <a:rPr lang="en-GB" sz="2800" dirty="0" err="1"/>
              <a:t>momfa</a:t>
            </a:r>
            <a:r>
              <a:rPr lang="en-GB" sz="2800" dirty="0"/>
              <a:t> </a:t>
            </a:r>
            <a:r>
              <a:rPr lang="en-GB" sz="2800" dirty="0" err="1"/>
              <a:t>gyidie</a:t>
            </a:r>
            <a:r>
              <a:rPr lang="en-GB" sz="2800" dirty="0"/>
              <a:t> </a:t>
            </a:r>
            <a:r>
              <a:rPr lang="en-GB" sz="2800" dirty="0" err="1"/>
              <a:t>nnyina</a:t>
            </a:r>
            <a:r>
              <a:rPr lang="en-GB" sz="2800" dirty="0"/>
              <a:t> </a:t>
            </a:r>
            <a:r>
              <a:rPr lang="en-GB" sz="2800" dirty="0" err="1"/>
              <a:t>hɔ</a:t>
            </a:r>
            <a:r>
              <a:rPr lang="en-GB" sz="2800" dirty="0"/>
              <a:t> </a:t>
            </a:r>
            <a:r>
              <a:rPr lang="en-GB" sz="2800" dirty="0" err="1"/>
              <a:t>pintinn</a:t>
            </a:r>
            <a:r>
              <a:rPr lang="en-GB" sz="2800" dirty="0"/>
              <a:t> </a:t>
            </a:r>
            <a:r>
              <a:rPr lang="en-GB" sz="2800" dirty="0" err="1"/>
              <a:t>nsi</a:t>
            </a:r>
            <a:r>
              <a:rPr lang="en-GB" sz="2800" dirty="0"/>
              <a:t> no </a:t>
            </a:r>
            <a:r>
              <a:rPr lang="en-GB" sz="2800" dirty="0" err="1"/>
              <a:t>kwan</a:t>
            </a:r>
            <a:r>
              <a:rPr lang="en-GB" sz="2800" dirty="0"/>
              <a:t>, </a:t>
            </a:r>
            <a:r>
              <a:rPr lang="en-GB" sz="2800" dirty="0" err="1"/>
              <a:t>ɛfiri</a:t>
            </a:r>
            <a:r>
              <a:rPr lang="en-GB" sz="2800" dirty="0"/>
              <a:t> </a:t>
            </a:r>
            <a:r>
              <a:rPr lang="en-GB" sz="2800" dirty="0" err="1"/>
              <a:t>sɛ</a:t>
            </a:r>
            <a:r>
              <a:rPr lang="en-GB" sz="2800" dirty="0"/>
              <a:t> </a:t>
            </a:r>
            <a:r>
              <a:rPr lang="en-GB" sz="2800" dirty="0" err="1"/>
              <a:t>monim</a:t>
            </a:r>
            <a:r>
              <a:rPr lang="en-GB" sz="2800" dirty="0"/>
              <a:t> </a:t>
            </a:r>
            <a:r>
              <a:rPr lang="en-GB" sz="2800" dirty="0" err="1"/>
              <a:t>sɛ</a:t>
            </a:r>
            <a:r>
              <a:rPr lang="en-GB" sz="2800" dirty="0"/>
              <a:t> </a:t>
            </a:r>
            <a:r>
              <a:rPr lang="en-GB" sz="2800" dirty="0" err="1"/>
              <a:t>amanehunu</a:t>
            </a:r>
            <a:r>
              <a:rPr lang="en-GB" sz="2800" dirty="0"/>
              <a:t> no </a:t>
            </a:r>
            <a:r>
              <a:rPr lang="en-GB" sz="2800" dirty="0" err="1"/>
              <a:t>ara</a:t>
            </a:r>
            <a:r>
              <a:rPr lang="en-GB" sz="2800" dirty="0"/>
              <a:t> </a:t>
            </a:r>
            <a:r>
              <a:rPr lang="en-GB" sz="2800" dirty="0" err="1"/>
              <a:t>na</a:t>
            </a:r>
            <a:r>
              <a:rPr lang="en-GB" sz="2800" dirty="0"/>
              <a:t> </a:t>
            </a:r>
            <a:r>
              <a:rPr lang="en-GB" sz="2800" dirty="0" err="1"/>
              <a:t>wɔde</a:t>
            </a:r>
            <a:r>
              <a:rPr lang="en-GB" sz="2800" dirty="0"/>
              <a:t> </a:t>
            </a:r>
            <a:r>
              <a:rPr lang="en-GB" sz="2800" dirty="0" err="1"/>
              <a:t>ato</a:t>
            </a:r>
            <a:r>
              <a:rPr lang="en-GB" sz="2800" dirty="0"/>
              <a:t> </a:t>
            </a:r>
            <a:r>
              <a:rPr lang="en-GB" sz="2800" dirty="0" err="1"/>
              <a:t>mo</a:t>
            </a:r>
            <a:r>
              <a:rPr lang="en-GB" sz="2800" dirty="0"/>
              <a:t> </a:t>
            </a:r>
            <a:r>
              <a:rPr lang="en-GB" sz="2800" dirty="0" err="1"/>
              <a:t>nuanom</a:t>
            </a:r>
            <a:r>
              <a:rPr lang="en-GB" sz="2800" dirty="0"/>
              <a:t> a </a:t>
            </a:r>
            <a:r>
              <a:rPr lang="en-GB" sz="2800" dirty="0" err="1"/>
              <a:t>wɔwɔ</a:t>
            </a:r>
            <a:r>
              <a:rPr lang="en-GB" sz="2800" dirty="0"/>
              <a:t> </a:t>
            </a:r>
            <a:r>
              <a:rPr lang="en-GB" sz="2800" dirty="0" err="1"/>
              <a:t>wiase</a:t>
            </a:r>
            <a:r>
              <a:rPr lang="en-GB" sz="2800" dirty="0"/>
              <a:t> </a:t>
            </a:r>
            <a:r>
              <a:rPr lang="en-GB" sz="2800" dirty="0" err="1"/>
              <a:t>soɔ</a:t>
            </a:r>
            <a:r>
              <a:rPr lang="en-GB" sz="2800" dirty="0"/>
              <a:t> </a:t>
            </a:r>
            <a:r>
              <a:rPr lang="en-GB" sz="2800" dirty="0" err="1"/>
              <a:t>sɛ</a:t>
            </a:r>
            <a:r>
              <a:rPr lang="en-GB" sz="2800" dirty="0"/>
              <a:t> </a:t>
            </a:r>
            <a:r>
              <a:rPr lang="en-GB" sz="2800" dirty="0" err="1"/>
              <a:t>wɔnhunu</a:t>
            </a:r>
            <a:r>
              <a:rPr lang="en-GB" sz="2800" dirty="0"/>
              <a:t>.</a:t>
            </a:r>
          </a:p>
          <a:p>
            <a:r>
              <a:rPr lang="en-GB" sz="2800" dirty="0"/>
              <a:t>10. Na </a:t>
            </a:r>
            <a:r>
              <a:rPr lang="en-GB" sz="2800" dirty="0" err="1"/>
              <a:t>adom</a:t>
            </a:r>
            <a:r>
              <a:rPr lang="en-GB" sz="2800" dirty="0"/>
              <a:t> </a:t>
            </a:r>
            <a:r>
              <a:rPr lang="en-GB" sz="2800" dirty="0" err="1"/>
              <a:t>nyinaa</a:t>
            </a:r>
            <a:r>
              <a:rPr lang="en-GB" sz="2800" dirty="0"/>
              <a:t> </a:t>
            </a:r>
            <a:r>
              <a:rPr lang="en-GB" sz="2800" dirty="0" err="1"/>
              <a:t>Nyankopɔn</a:t>
            </a:r>
            <a:r>
              <a:rPr lang="en-GB" sz="2800" dirty="0"/>
              <a:t> a </a:t>
            </a:r>
            <a:r>
              <a:rPr lang="en-GB" sz="2800" dirty="0" err="1"/>
              <a:t>wafrɛ</a:t>
            </a:r>
            <a:r>
              <a:rPr lang="en-GB" sz="2800" dirty="0"/>
              <a:t> </a:t>
            </a:r>
            <a:r>
              <a:rPr lang="en-GB" sz="2800" dirty="0" err="1"/>
              <a:t>mo</a:t>
            </a:r>
            <a:r>
              <a:rPr lang="en-GB" sz="2800" dirty="0"/>
              <a:t> aba ne </a:t>
            </a:r>
            <a:r>
              <a:rPr lang="en-GB" sz="2800" dirty="0" err="1"/>
              <a:t>daa</a:t>
            </a:r>
            <a:r>
              <a:rPr lang="en-GB" sz="2800" dirty="0"/>
              <a:t> </a:t>
            </a:r>
            <a:r>
              <a:rPr lang="en-GB" sz="2800" dirty="0" err="1"/>
              <a:t>animuonyam</a:t>
            </a:r>
            <a:r>
              <a:rPr lang="en-GB" sz="2800" dirty="0"/>
              <a:t> no mu Kristo mu no, </a:t>
            </a:r>
            <a:r>
              <a:rPr lang="en-GB" sz="2800" dirty="0" err="1"/>
              <a:t>ɔno</a:t>
            </a:r>
            <a:r>
              <a:rPr lang="en-GB" sz="2800" dirty="0"/>
              <a:t> </a:t>
            </a:r>
            <a:r>
              <a:rPr lang="en-GB" sz="2800" dirty="0" err="1"/>
              <a:t>ara</a:t>
            </a:r>
            <a:r>
              <a:rPr lang="en-GB" sz="2800" dirty="0"/>
              <a:t> </a:t>
            </a:r>
            <a:r>
              <a:rPr lang="en-GB" sz="2800" dirty="0" err="1"/>
              <a:t>na</a:t>
            </a:r>
            <a:r>
              <a:rPr lang="en-GB" sz="2800" dirty="0"/>
              <a:t> </a:t>
            </a:r>
            <a:r>
              <a:rPr lang="en-GB" sz="2800" dirty="0" err="1"/>
              <a:t>sɛ</a:t>
            </a:r>
            <a:r>
              <a:rPr lang="en-GB" sz="2800" dirty="0"/>
              <a:t> </a:t>
            </a:r>
            <a:r>
              <a:rPr lang="en-GB" sz="2800" dirty="0" err="1"/>
              <a:t>monya</a:t>
            </a:r>
            <a:r>
              <a:rPr lang="en-GB" sz="2800" dirty="0"/>
              <a:t> </a:t>
            </a:r>
            <a:r>
              <a:rPr lang="en-GB" sz="2800" dirty="0" err="1"/>
              <a:t>hunu</a:t>
            </a:r>
            <a:r>
              <a:rPr lang="en-GB" sz="2800" dirty="0"/>
              <a:t> </a:t>
            </a:r>
            <a:r>
              <a:rPr lang="en-GB" sz="2800" dirty="0" err="1"/>
              <a:t>amane</a:t>
            </a:r>
            <a:r>
              <a:rPr lang="en-GB" sz="2800" dirty="0"/>
              <a:t> </a:t>
            </a:r>
            <a:r>
              <a:rPr lang="en-GB" sz="2800" dirty="0" err="1"/>
              <a:t>kakra</a:t>
            </a:r>
            <a:r>
              <a:rPr lang="en-GB" sz="2800" dirty="0"/>
              <a:t> </a:t>
            </a:r>
            <a:r>
              <a:rPr lang="en-GB" sz="2800" dirty="0" err="1"/>
              <a:t>ansa</a:t>
            </a:r>
            <a:r>
              <a:rPr lang="en-GB" sz="2800" dirty="0"/>
              <a:t> a, </a:t>
            </a:r>
            <a:r>
              <a:rPr lang="en-GB" sz="2800" dirty="0" err="1"/>
              <a:t>ɔbɛsiesie</a:t>
            </a:r>
            <a:r>
              <a:rPr lang="en-GB" sz="2800" dirty="0"/>
              <a:t> </a:t>
            </a:r>
            <a:r>
              <a:rPr lang="en-GB" sz="2800" dirty="0" err="1"/>
              <a:t>mo</a:t>
            </a:r>
            <a:r>
              <a:rPr lang="en-GB" sz="2800" dirty="0"/>
              <a:t> </a:t>
            </a:r>
            <a:r>
              <a:rPr lang="en-GB" sz="2800" dirty="0" err="1"/>
              <a:t>pɛ</a:t>
            </a:r>
            <a:r>
              <a:rPr lang="en-GB" sz="2800" dirty="0"/>
              <a:t>, </a:t>
            </a:r>
            <a:r>
              <a:rPr lang="en-GB" sz="2800" dirty="0" err="1"/>
              <a:t>ɔbɛma</a:t>
            </a:r>
            <a:r>
              <a:rPr lang="en-GB" sz="2800" dirty="0"/>
              <a:t> </a:t>
            </a:r>
            <a:r>
              <a:rPr lang="en-GB" sz="2800" dirty="0" err="1"/>
              <a:t>mo</a:t>
            </a:r>
            <a:r>
              <a:rPr lang="en-GB" sz="2800" dirty="0"/>
              <a:t> </a:t>
            </a:r>
            <a:r>
              <a:rPr lang="en-GB" sz="2800" dirty="0" err="1"/>
              <a:t>ase</a:t>
            </a:r>
            <a:r>
              <a:rPr lang="en-GB" sz="2800" dirty="0"/>
              <a:t> </a:t>
            </a:r>
            <a:r>
              <a:rPr lang="en-GB" sz="2800" dirty="0" err="1"/>
              <a:t>atim</a:t>
            </a:r>
            <a:r>
              <a:rPr lang="en-GB" sz="2800" dirty="0"/>
              <a:t>, </a:t>
            </a:r>
            <a:r>
              <a:rPr lang="en-GB" sz="2800" dirty="0" err="1"/>
              <a:t>ɔbɛhyɛ</a:t>
            </a:r>
            <a:r>
              <a:rPr lang="en-GB" sz="2800" dirty="0"/>
              <a:t> </a:t>
            </a:r>
            <a:r>
              <a:rPr lang="en-GB" sz="2800" dirty="0" err="1"/>
              <a:t>mo</a:t>
            </a:r>
            <a:r>
              <a:rPr lang="en-GB" sz="2800" dirty="0"/>
              <a:t> den, </a:t>
            </a:r>
            <a:r>
              <a:rPr lang="en-GB" sz="2800" dirty="0" err="1"/>
              <a:t>ɔbɛma</a:t>
            </a:r>
            <a:r>
              <a:rPr lang="en-GB" sz="2800" dirty="0"/>
              <a:t> </a:t>
            </a:r>
            <a:r>
              <a:rPr lang="en-GB" sz="2800" dirty="0" err="1"/>
              <a:t>moanya</a:t>
            </a:r>
            <a:r>
              <a:rPr lang="en-GB" sz="2800" dirty="0"/>
              <a:t> </a:t>
            </a:r>
            <a:r>
              <a:rPr lang="en-GB" sz="2800" dirty="0" err="1"/>
              <a:t>nnyinasoɔ</a:t>
            </a:r>
            <a:r>
              <a:rPr lang="en-GB" sz="2800" dirty="0"/>
              <a:t>.</a:t>
            </a:r>
            <a:endParaRPr lang="en-GH" sz="2800" dirty="0"/>
          </a:p>
        </p:txBody>
      </p:sp>
    </p:spTree>
    <p:extLst>
      <p:ext uri="{BB962C8B-B14F-4D97-AF65-F5344CB8AC3E}">
        <p14:creationId xmlns:p14="http://schemas.microsoft.com/office/powerpoint/2010/main" val="258590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019DC-8153-4C26-70F0-ED50DA8CDB80}"/>
              </a:ext>
            </a:extLst>
          </p:cNvPr>
          <p:cNvSpPr>
            <a:spLocks noGrp="1"/>
          </p:cNvSpPr>
          <p:nvPr>
            <p:ph type="title"/>
          </p:nvPr>
        </p:nvSpPr>
        <p:spPr/>
        <p:txBody>
          <a:bodyPr>
            <a:normAutofit/>
          </a:bodyPr>
          <a:lstStyle/>
          <a:p>
            <a:pPr algn="ctr"/>
            <a:r>
              <a:rPr lang="en-GH" sz="6600" dirty="0"/>
              <a:t>3. </a:t>
            </a:r>
            <a:r>
              <a:rPr lang="en-GB" sz="6600" dirty="0"/>
              <a:t>B</a:t>
            </a:r>
            <a:r>
              <a:rPr lang="en-GH" sz="6600" dirty="0"/>
              <a:t>e Watchfull</a:t>
            </a:r>
          </a:p>
        </p:txBody>
      </p:sp>
      <p:sp>
        <p:nvSpPr>
          <p:cNvPr id="3" name="Content Placeholder 2">
            <a:extLst>
              <a:ext uri="{FF2B5EF4-FFF2-40B4-BE49-F238E27FC236}">
                <a16:creationId xmlns:a16="http://schemas.microsoft.com/office/drawing/2014/main" id="{C2BEDA83-143E-516D-DA24-16B533329053}"/>
              </a:ext>
            </a:extLst>
          </p:cNvPr>
          <p:cNvSpPr>
            <a:spLocks noGrp="1"/>
          </p:cNvSpPr>
          <p:nvPr>
            <p:ph idx="1"/>
          </p:nvPr>
        </p:nvSpPr>
        <p:spPr/>
        <p:txBody>
          <a:bodyPr>
            <a:normAutofit/>
          </a:bodyPr>
          <a:lstStyle/>
          <a:p>
            <a:r>
              <a:rPr lang="en-GH" sz="4800" dirty="0"/>
              <a:t>1 Corinthians 16:13</a:t>
            </a:r>
          </a:p>
          <a:p>
            <a:r>
              <a:rPr lang="en-GB" sz="4800" dirty="0"/>
              <a:t>13. </a:t>
            </a:r>
            <a:r>
              <a:rPr lang="en-GB" sz="4800" dirty="0" err="1"/>
              <a:t>Monwɛn</a:t>
            </a:r>
            <a:r>
              <a:rPr lang="en-GB" sz="4800" dirty="0"/>
              <a:t>, </a:t>
            </a:r>
            <a:r>
              <a:rPr lang="en-GB" sz="4800" dirty="0" err="1"/>
              <a:t>monnyina</a:t>
            </a:r>
            <a:r>
              <a:rPr lang="en-GB" sz="4800" dirty="0"/>
              <a:t> </a:t>
            </a:r>
            <a:r>
              <a:rPr lang="en-GB" sz="4800" dirty="0" err="1"/>
              <a:t>mo</a:t>
            </a:r>
            <a:r>
              <a:rPr lang="en-GB" sz="4800" dirty="0"/>
              <a:t> </a:t>
            </a:r>
            <a:r>
              <a:rPr lang="en-GB" sz="4800" dirty="0" err="1"/>
              <a:t>gyidie</a:t>
            </a:r>
            <a:r>
              <a:rPr lang="en-GB" sz="4800" dirty="0"/>
              <a:t> mu, </a:t>
            </a:r>
            <a:r>
              <a:rPr lang="en-GB" sz="4800" dirty="0" err="1"/>
              <a:t>monyɛ</a:t>
            </a:r>
            <a:r>
              <a:rPr lang="en-GB" sz="4800" dirty="0"/>
              <a:t> </a:t>
            </a:r>
            <a:r>
              <a:rPr lang="en-GB" sz="4800" dirty="0" err="1"/>
              <a:t>mmarima</a:t>
            </a:r>
            <a:r>
              <a:rPr lang="en-GB" sz="4800" dirty="0"/>
              <a:t>, momma </a:t>
            </a:r>
            <a:r>
              <a:rPr lang="en-GB" sz="4800" dirty="0" err="1"/>
              <a:t>mo</a:t>
            </a:r>
            <a:r>
              <a:rPr lang="en-GB" sz="4800" dirty="0"/>
              <a:t> </a:t>
            </a:r>
            <a:r>
              <a:rPr lang="en-GB" sz="4800" dirty="0" err="1"/>
              <a:t>ho</a:t>
            </a:r>
            <a:r>
              <a:rPr lang="en-GB" sz="4800" dirty="0"/>
              <a:t> </a:t>
            </a:r>
            <a:r>
              <a:rPr lang="en-GB" sz="4800" dirty="0" err="1"/>
              <a:t>nyɛ</a:t>
            </a:r>
            <a:r>
              <a:rPr lang="en-GB" sz="4800" dirty="0"/>
              <a:t> den.</a:t>
            </a:r>
            <a:endParaRPr lang="en-GH" sz="4800" dirty="0"/>
          </a:p>
          <a:p>
            <a:endParaRPr lang="en-GH" sz="4800" dirty="0"/>
          </a:p>
        </p:txBody>
      </p:sp>
    </p:spTree>
    <p:extLst>
      <p:ext uri="{BB962C8B-B14F-4D97-AF65-F5344CB8AC3E}">
        <p14:creationId xmlns:p14="http://schemas.microsoft.com/office/powerpoint/2010/main" val="2298449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sz="quarter" idx="14"/>
          </p:nvPr>
        </p:nvSpPr>
        <p:spPr/>
        <p:txBody>
          <a:bodyPr>
            <a:normAutofit/>
          </a:bodyPr>
          <a:lstStyle/>
          <a:p>
            <a:pPr marL="533400" indent="-533400">
              <a:buFontTx/>
              <a:buAutoNum type="arabicPeriod" startAt="2"/>
            </a:pPr>
            <a:r>
              <a:rPr lang="en-GB" altLang="en-US" sz="3200" b="1" dirty="0">
                <a:latin typeface="Gyasi Aggrey" pitchFamily="2" charset="0"/>
              </a:rPr>
              <a:t>B</a:t>
            </a:r>
            <a:r>
              <a:rPr lang="he-IL" altLang="en-US" sz="3200" b="1" dirty="0">
                <a:latin typeface="Gyasi Aggrey" pitchFamily="2" charset="0"/>
              </a:rPr>
              <a:t>כ</a:t>
            </a:r>
            <a:r>
              <a:rPr lang="en-GB" altLang="en-US" sz="3200" b="1" dirty="0">
                <a:latin typeface="Gyasi Aggrey" pitchFamily="2" charset="0"/>
              </a:rPr>
              <a:t>ne </a:t>
            </a:r>
            <a:r>
              <a:rPr lang="en-GB" altLang="en-US" sz="3200" b="1" dirty="0" err="1">
                <a:latin typeface="Gyasi Aggrey" pitchFamily="2" charset="0"/>
              </a:rPr>
              <a:t>ne</a:t>
            </a:r>
            <a:r>
              <a:rPr lang="en-GB" altLang="en-US" sz="3200" b="1" dirty="0">
                <a:latin typeface="Gyasi Aggrey" pitchFamily="2" charset="0"/>
              </a:rPr>
              <a:t> </a:t>
            </a:r>
            <a:r>
              <a:rPr lang="en-GB" altLang="en-US" sz="3200" b="1" dirty="0" err="1">
                <a:latin typeface="Gyasi Aggrey" pitchFamily="2" charset="0"/>
              </a:rPr>
              <a:t>abasamtu</a:t>
            </a:r>
            <a:r>
              <a:rPr lang="en-GB" altLang="en-US" sz="3200" b="1" dirty="0">
                <a:latin typeface="Gyasi Aggrey" pitchFamily="2" charset="0"/>
              </a:rPr>
              <a:t> </a:t>
            </a:r>
            <a:r>
              <a:rPr lang="en-GB" altLang="en-US" sz="3200" b="1" dirty="0" err="1">
                <a:latin typeface="Gyasi Aggrey" pitchFamily="2" charset="0"/>
              </a:rPr>
              <a:t>te</a:t>
            </a:r>
            <a:r>
              <a:rPr lang="en-GB" altLang="en-US" sz="3200" b="1" dirty="0">
                <a:latin typeface="Gyasi Aggrey" pitchFamily="2" charset="0"/>
              </a:rPr>
              <a:t> s</a:t>
            </a:r>
            <a:r>
              <a:rPr lang="el-GR" altLang="en-US" sz="3200" b="1" dirty="0">
                <a:latin typeface="Gyasi Aggrey" pitchFamily="2" charset="0"/>
              </a:rPr>
              <a:t>ε</a:t>
            </a:r>
            <a:endParaRPr lang="en-GB" altLang="en-US" sz="3200" b="1" dirty="0">
              <a:latin typeface="Gyasi Aggrey" pitchFamily="2" charset="0"/>
            </a:endParaRPr>
          </a:p>
          <a:p>
            <a:pPr marL="533400" indent="-533400">
              <a:buNone/>
            </a:pPr>
            <a:r>
              <a:rPr lang="en-GB" altLang="en-US" sz="3200" b="1" dirty="0">
                <a:latin typeface="Gyasi Aggrey" pitchFamily="2" charset="0"/>
              </a:rPr>
              <a:t>‘</a:t>
            </a:r>
            <a:r>
              <a:rPr lang="en-GB" altLang="en-US" sz="3200" b="1" dirty="0" err="1">
                <a:latin typeface="Gyasi Aggrey" pitchFamily="2" charset="0"/>
              </a:rPr>
              <a:t>S’r</a:t>
            </a:r>
            <a:r>
              <a:rPr lang="he-IL" altLang="en-US" sz="3200" b="1" dirty="0">
                <a:latin typeface="Gyasi Aggrey" pitchFamily="2" charset="0"/>
              </a:rPr>
              <a:t>כ</a:t>
            </a:r>
            <a:r>
              <a:rPr lang="en-GB" altLang="en-US" sz="3200" b="1" dirty="0" err="1">
                <a:latin typeface="Gyasi Aggrey" pitchFamily="2" charset="0"/>
              </a:rPr>
              <a:t>kye</a:t>
            </a:r>
            <a:r>
              <a:rPr lang="en-GB" altLang="en-US" sz="3200" b="1" dirty="0">
                <a:latin typeface="Gyasi Aggrey" pitchFamily="2" charset="0"/>
              </a:rPr>
              <a:t> de </a:t>
            </a:r>
            <a:r>
              <a:rPr lang="he-IL" altLang="en-US" sz="3200" b="1" dirty="0">
                <a:latin typeface="Gyasi Aggrey" pitchFamily="2" charset="0"/>
              </a:rPr>
              <a:t>כ</a:t>
            </a:r>
            <a:r>
              <a:rPr lang="en-GB" altLang="en-US" sz="3200" b="1" dirty="0" err="1">
                <a:latin typeface="Gyasi Aggrey" pitchFamily="2" charset="0"/>
              </a:rPr>
              <a:t>y’ra</a:t>
            </a:r>
            <a:r>
              <a:rPr lang="en-GB" altLang="en-US" sz="3200" b="1" dirty="0">
                <a:latin typeface="Gyasi Aggrey" pitchFamily="2" charset="0"/>
              </a:rPr>
              <a:t> </a:t>
            </a:r>
            <a:r>
              <a:rPr lang="en-GB" altLang="en-US" sz="3200" b="1" dirty="0" err="1">
                <a:latin typeface="Gyasi Aggrey" pitchFamily="2" charset="0"/>
              </a:rPr>
              <a:t>huna</a:t>
            </a:r>
            <a:r>
              <a:rPr lang="en-GB" altLang="en-US" sz="3200" b="1" dirty="0">
                <a:latin typeface="Gyasi Aggrey" pitchFamily="2" charset="0"/>
              </a:rPr>
              <a:t> </a:t>
            </a:r>
            <a:r>
              <a:rPr lang="en-GB" altLang="en-US" sz="3200" b="1" dirty="0" err="1">
                <a:latin typeface="Gyasi Aggrey" pitchFamily="2" charset="0"/>
              </a:rPr>
              <a:t>kra</a:t>
            </a:r>
            <a:r>
              <a:rPr lang="en-GB" altLang="en-US" sz="3200" b="1" dirty="0">
                <a:latin typeface="Gyasi Aggrey" pitchFamily="2" charset="0"/>
              </a:rPr>
              <a:t> no;</a:t>
            </a:r>
          </a:p>
          <a:p>
            <a:pPr marL="533400" indent="-533400">
              <a:buNone/>
            </a:pPr>
            <a:r>
              <a:rPr lang="he-IL" altLang="en-US" sz="3200" b="1" dirty="0">
                <a:latin typeface="Gyasi Aggrey" pitchFamily="2" charset="0"/>
              </a:rPr>
              <a:t>כ</a:t>
            </a:r>
            <a:r>
              <a:rPr lang="en-GB" altLang="en-US" sz="3200" b="1" dirty="0" err="1">
                <a:latin typeface="Gyasi Aggrey" pitchFamily="2" charset="0"/>
              </a:rPr>
              <a:t>dom</a:t>
            </a:r>
            <a:r>
              <a:rPr lang="en-GB" altLang="en-US" sz="3200" b="1" dirty="0">
                <a:latin typeface="Gyasi Aggrey" pitchFamily="2" charset="0"/>
              </a:rPr>
              <a:t> k</a:t>
            </a:r>
            <a:r>
              <a:rPr lang="el-GR" altLang="en-US" sz="3200" b="1" dirty="0">
                <a:latin typeface="Gyasi Aggrey" pitchFamily="2" charset="0"/>
              </a:rPr>
              <a:t>ε</a:t>
            </a:r>
            <a:r>
              <a:rPr lang="en-GB" altLang="en-US" sz="3200" b="1" dirty="0">
                <a:latin typeface="Gyasi Aggrey" pitchFamily="2" charset="0"/>
              </a:rPr>
              <a:t>se, </a:t>
            </a:r>
            <a:r>
              <a:rPr lang="en-GB" altLang="en-US" sz="3200" b="1" dirty="0" err="1">
                <a:latin typeface="Gyasi Aggrey" pitchFamily="2" charset="0"/>
              </a:rPr>
              <a:t>nea</a:t>
            </a:r>
            <a:r>
              <a:rPr lang="en-GB" altLang="en-US" sz="3200" b="1" dirty="0">
                <a:latin typeface="Gyasi Aggrey" pitchFamily="2" charset="0"/>
              </a:rPr>
              <a:t> </a:t>
            </a:r>
            <a:r>
              <a:rPr lang="en-GB" altLang="en-US" sz="3200" b="1" dirty="0" err="1">
                <a:latin typeface="Gyasi Aggrey" pitchFamily="2" charset="0"/>
              </a:rPr>
              <a:t>enni</a:t>
            </a:r>
            <a:r>
              <a:rPr lang="en-GB" altLang="en-US" sz="3200" b="1" dirty="0">
                <a:latin typeface="Gyasi Aggrey" pitchFamily="2" charset="0"/>
              </a:rPr>
              <a:t> </a:t>
            </a:r>
            <a:r>
              <a:rPr lang="en-GB" altLang="en-US" sz="3200" b="1" dirty="0" err="1">
                <a:latin typeface="Gyasi Aggrey" pitchFamily="2" charset="0"/>
              </a:rPr>
              <a:t>kabea</a:t>
            </a:r>
            <a:endParaRPr lang="en-GB" altLang="en-US" sz="3200" b="1" dirty="0">
              <a:latin typeface="Gyasi Aggrey" pitchFamily="2" charset="0"/>
            </a:endParaRPr>
          </a:p>
          <a:p>
            <a:pPr marL="533400" indent="-533400">
              <a:buNone/>
            </a:pPr>
            <a:r>
              <a:rPr lang="en-GB" altLang="en-US" sz="3200" b="1" dirty="0" err="1">
                <a:latin typeface="Gyasi Aggrey" pitchFamily="2" charset="0"/>
              </a:rPr>
              <a:t>Kyer</a:t>
            </a:r>
            <a:r>
              <a:rPr lang="el-GR" altLang="en-US" sz="3200" b="1" dirty="0">
                <a:latin typeface="Gyasi Aggrey" pitchFamily="2" charset="0"/>
              </a:rPr>
              <a:t>ε</a:t>
            </a:r>
            <a:r>
              <a:rPr lang="en-GB" altLang="en-US" sz="3200" b="1" dirty="0">
                <a:latin typeface="Gyasi Aggrey" pitchFamily="2" charset="0"/>
              </a:rPr>
              <a:t> y</a:t>
            </a:r>
            <a:r>
              <a:rPr lang="el-GR" altLang="en-US" sz="3200" b="1" dirty="0">
                <a:latin typeface="Gyasi Aggrey" pitchFamily="2" charset="0"/>
              </a:rPr>
              <a:t>ε</a:t>
            </a:r>
            <a:r>
              <a:rPr lang="en-GB" altLang="en-US" sz="3200" b="1" dirty="0">
                <a:latin typeface="Gyasi Aggrey" pitchFamily="2" charset="0"/>
              </a:rPr>
              <a:t>n </a:t>
            </a:r>
            <a:r>
              <a:rPr lang="en-GB" altLang="en-US" sz="3200" b="1" dirty="0" err="1">
                <a:latin typeface="Gyasi Aggrey" pitchFamily="2" charset="0"/>
              </a:rPr>
              <a:t>guank</a:t>
            </a:r>
            <a:r>
              <a:rPr lang="he-IL" altLang="en-US" sz="3200" b="1" dirty="0">
                <a:latin typeface="Gyasi Aggrey" pitchFamily="2" charset="0"/>
              </a:rPr>
              <a:t>כ</a:t>
            </a:r>
            <a:r>
              <a:rPr lang="en-GB" altLang="en-US" sz="3200" b="1" dirty="0" err="1">
                <a:latin typeface="Gyasi Aggrey" pitchFamily="2" charset="0"/>
              </a:rPr>
              <a:t>bea</a:t>
            </a:r>
            <a:r>
              <a:rPr lang="en-GB" altLang="en-US" sz="3200" b="1" dirty="0">
                <a:latin typeface="Gyasi Aggrey" pitchFamily="2" charset="0"/>
              </a:rPr>
              <a:t> ‘s</a:t>
            </a:r>
            <a:r>
              <a:rPr lang="el-GR" altLang="en-US" sz="3200" b="1" dirty="0">
                <a:latin typeface="Gyasi Aggrey" pitchFamily="2" charset="0"/>
              </a:rPr>
              <a:t>ε</a:t>
            </a:r>
            <a:r>
              <a:rPr lang="en-GB" altLang="en-US" sz="3200" b="1" dirty="0" err="1">
                <a:latin typeface="Gyasi Aggrey" pitchFamily="2" charset="0"/>
              </a:rPr>
              <a:t>nnua</a:t>
            </a:r>
            <a:r>
              <a:rPr lang="en-GB" altLang="en-US" sz="3200" b="1" dirty="0">
                <a:latin typeface="Gyasi Aggrey" pitchFamily="2" charset="0"/>
              </a:rPr>
              <a:t> no.</a:t>
            </a:r>
          </a:p>
          <a:p>
            <a:endParaRPr lang="en-US" dirty="0"/>
          </a:p>
        </p:txBody>
      </p:sp>
      <p:sp>
        <p:nvSpPr>
          <p:cNvPr id="5" name="Content Placeholder 4"/>
          <p:cNvSpPr>
            <a:spLocks noGrp="1"/>
          </p:cNvSpPr>
          <p:nvPr>
            <p:ph sz="quarter" idx="13"/>
          </p:nvPr>
        </p:nvSpPr>
        <p:spPr/>
        <p:txBody>
          <a:bodyPr>
            <a:normAutofit fontScale="92500" lnSpcReduction="10000"/>
          </a:bodyPr>
          <a:lstStyle/>
          <a:p>
            <a:pPr marL="533400" indent="-533400">
              <a:buFontTx/>
              <a:buAutoNum type="arabicPeriod" startAt="2"/>
            </a:pPr>
            <a:r>
              <a:rPr lang="en-GB" altLang="en-US" sz="3200" b="1" dirty="0"/>
              <a:t>Sin and despair, like the sea waves cold,</a:t>
            </a:r>
          </a:p>
          <a:p>
            <a:pPr marL="533400" indent="-533400">
              <a:buNone/>
            </a:pPr>
            <a:r>
              <a:rPr lang="en-GB" altLang="en-US" sz="3200" b="1" dirty="0"/>
              <a:t>Threaten the soul with infinite loss; </a:t>
            </a:r>
          </a:p>
          <a:p>
            <a:pPr marL="533400" indent="-533400">
              <a:buNone/>
            </a:pPr>
            <a:r>
              <a:rPr lang="en-GB" altLang="en-US" sz="3200" b="1" dirty="0"/>
              <a:t>Grace that is greater yes grace untold </a:t>
            </a:r>
          </a:p>
          <a:p>
            <a:pPr marL="533400" indent="-533400">
              <a:buNone/>
            </a:pPr>
            <a:r>
              <a:rPr lang="en-GB" altLang="en-US" sz="3200" b="1" dirty="0"/>
              <a:t>Points to the Refuge, the mighty Cross. </a:t>
            </a:r>
          </a:p>
          <a:p>
            <a:endParaRPr lang="en-US" dirty="0"/>
          </a:p>
        </p:txBody>
      </p:sp>
      <p:sp>
        <p:nvSpPr>
          <p:cNvPr id="4" name="Title 3"/>
          <p:cNvSpPr>
            <a:spLocks noGrp="1"/>
          </p:cNvSpPr>
          <p:nvPr>
            <p:ph type="title"/>
          </p:nvPr>
        </p:nvSpPr>
        <p:spPr/>
        <p:txBody>
          <a:bodyPr>
            <a:normAutofit fontScale="90000"/>
          </a:bodyPr>
          <a:lstStyle/>
          <a:p>
            <a:r>
              <a:rPr lang="en-GB" altLang="en-US" dirty="0" err="1"/>
              <a:t>SDAH</a:t>
            </a:r>
            <a:r>
              <a:rPr lang="en-GB" altLang="en-US" dirty="0"/>
              <a:t> 109-MARVELOUS GRACE</a:t>
            </a:r>
            <a:br>
              <a:rPr lang="en-GB" altLang="en-US" dirty="0"/>
            </a:br>
            <a:r>
              <a:rPr lang="en-GB" altLang="en-US" u="sng" dirty="0"/>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3921559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BFB0-3C37-FBF5-43F2-0D10A75938B3}"/>
              </a:ext>
            </a:extLst>
          </p:cNvPr>
          <p:cNvSpPr>
            <a:spLocks noGrp="1"/>
          </p:cNvSpPr>
          <p:nvPr>
            <p:ph type="title"/>
          </p:nvPr>
        </p:nvSpPr>
        <p:spPr/>
        <p:txBody>
          <a:bodyPr>
            <a:normAutofit/>
          </a:bodyPr>
          <a:lstStyle/>
          <a:p>
            <a:pPr algn="ctr"/>
            <a:r>
              <a:rPr lang="en-GH" sz="6600" dirty="0"/>
              <a:t>4. </a:t>
            </a:r>
            <a:r>
              <a:rPr lang="en-GB" sz="6600" dirty="0"/>
              <a:t>B</a:t>
            </a:r>
            <a:r>
              <a:rPr lang="en-GH" sz="6600" dirty="0"/>
              <a:t>e </a:t>
            </a:r>
            <a:r>
              <a:rPr lang="en-GB" sz="6600" dirty="0"/>
              <a:t>Prayerful</a:t>
            </a:r>
            <a:endParaRPr lang="en-GH" sz="6600" dirty="0"/>
          </a:p>
        </p:txBody>
      </p:sp>
      <p:sp>
        <p:nvSpPr>
          <p:cNvPr id="3" name="Content Placeholder 2">
            <a:extLst>
              <a:ext uri="{FF2B5EF4-FFF2-40B4-BE49-F238E27FC236}">
                <a16:creationId xmlns:a16="http://schemas.microsoft.com/office/drawing/2014/main" id="{936C0042-5DDC-AFDB-1C55-6515D2901D00}"/>
              </a:ext>
            </a:extLst>
          </p:cNvPr>
          <p:cNvSpPr>
            <a:spLocks noGrp="1"/>
          </p:cNvSpPr>
          <p:nvPr>
            <p:ph idx="1"/>
          </p:nvPr>
        </p:nvSpPr>
        <p:spPr/>
        <p:txBody>
          <a:bodyPr>
            <a:normAutofit/>
          </a:bodyPr>
          <a:lstStyle/>
          <a:p>
            <a:r>
              <a:rPr lang="en-GH" sz="4400" dirty="0"/>
              <a:t>Mateo 26:41</a:t>
            </a:r>
          </a:p>
          <a:p>
            <a:r>
              <a:rPr lang="en-GB" sz="4400" dirty="0"/>
              <a:t>41. </a:t>
            </a:r>
            <a:r>
              <a:rPr lang="en-GB" sz="4400" dirty="0" err="1"/>
              <a:t>Monwɛn</a:t>
            </a:r>
            <a:r>
              <a:rPr lang="en-GB" sz="4400" dirty="0"/>
              <a:t> </a:t>
            </a:r>
            <a:r>
              <a:rPr lang="en-GB" sz="4400" dirty="0" err="1"/>
              <a:t>na</a:t>
            </a:r>
            <a:r>
              <a:rPr lang="en-GB" sz="4400" dirty="0"/>
              <a:t> </a:t>
            </a:r>
            <a:r>
              <a:rPr lang="en-GB" sz="4400" dirty="0" err="1"/>
              <a:t>mommɔ</a:t>
            </a:r>
            <a:r>
              <a:rPr lang="en-GB" sz="4400" dirty="0"/>
              <a:t> </a:t>
            </a:r>
            <a:r>
              <a:rPr lang="en-GB" sz="4400" dirty="0" err="1"/>
              <a:t>mpaeɛ</a:t>
            </a:r>
            <a:r>
              <a:rPr lang="en-GB" sz="4400" dirty="0"/>
              <a:t>, </a:t>
            </a:r>
            <a:r>
              <a:rPr lang="en-GB" sz="4400" dirty="0" err="1"/>
              <a:t>na</a:t>
            </a:r>
            <a:r>
              <a:rPr lang="en-GB" sz="4400" dirty="0"/>
              <a:t> </a:t>
            </a:r>
            <a:r>
              <a:rPr lang="en-GB" sz="4400" dirty="0" err="1"/>
              <a:t>moankɔ</a:t>
            </a:r>
            <a:r>
              <a:rPr lang="en-GB" sz="4400" dirty="0"/>
              <a:t> </a:t>
            </a:r>
            <a:r>
              <a:rPr lang="en-GB" sz="4400" dirty="0" err="1"/>
              <a:t>sɔhwɛ</a:t>
            </a:r>
            <a:r>
              <a:rPr lang="en-GB" sz="4400" dirty="0"/>
              <a:t> mu. </a:t>
            </a:r>
            <a:r>
              <a:rPr lang="en-GB" sz="4400" dirty="0" err="1"/>
              <a:t>Honhom</a:t>
            </a:r>
            <a:r>
              <a:rPr lang="en-GB" sz="4400" dirty="0"/>
              <a:t> </a:t>
            </a:r>
            <a:r>
              <a:rPr lang="en-GB" sz="4400" dirty="0" err="1"/>
              <a:t>pɛ</a:t>
            </a:r>
            <a:r>
              <a:rPr lang="en-GB" sz="4400" dirty="0"/>
              <a:t> </a:t>
            </a:r>
            <a:r>
              <a:rPr lang="en-GB" sz="4400" dirty="0" err="1"/>
              <a:t>deɛ</a:t>
            </a:r>
            <a:r>
              <a:rPr lang="en-GB" sz="4400" dirty="0"/>
              <a:t>, </a:t>
            </a:r>
            <a:r>
              <a:rPr lang="en-GB" sz="4400" dirty="0" err="1"/>
              <a:t>nanso</a:t>
            </a:r>
            <a:r>
              <a:rPr lang="en-GB" sz="4400" dirty="0"/>
              <a:t> </a:t>
            </a:r>
            <a:r>
              <a:rPr lang="en-GB" sz="4400" dirty="0" err="1"/>
              <a:t>honam</a:t>
            </a:r>
            <a:r>
              <a:rPr lang="en-GB" sz="4400" dirty="0"/>
              <a:t> no </a:t>
            </a:r>
            <a:r>
              <a:rPr lang="en-GB" sz="4400" dirty="0" err="1"/>
              <a:t>ɛyɛ</a:t>
            </a:r>
            <a:r>
              <a:rPr lang="en-GB" sz="4400" dirty="0"/>
              <a:t> </a:t>
            </a:r>
            <a:r>
              <a:rPr lang="en-GB" sz="4400" dirty="0" err="1"/>
              <a:t>mmerɛ</a:t>
            </a:r>
            <a:r>
              <a:rPr lang="en-GB" sz="4400" dirty="0"/>
              <a:t>.</a:t>
            </a:r>
            <a:endParaRPr lang="en-GH" sz="4400" dirty="0"/>
          </a:p>
        </p:txBody>
      </p:sp>
    </p:spTree>
    <p:extLst>
      <p:ext uri="{BB962C8B-B14F-4D97-AF65-F5344CB8AC3E}">
        <p14:creationId xmlns:p14="http://schemas.microsoft.com/office/powerpoint/2010/main" val="3654998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A957-0FA6-BFB1-117A-54EDA7BB24DA}"/>
              </a:ext>
            </a:extLst>
          </p:cNvPr>
          <p:cNvSpPr>
            <a:spLocks noGrp="1"/>
          </p:cNvSpPr>
          <p:nvPr>
            <p:ph type="title"/>
          </p:nvPr>
        </p:nvSpPr>
        <p:spPr/>
        <p:txBody>
          <a:bodyPr>
            <a:noAutofit/>
          </a:bodyPr>
          <a:lstStyle/>
          <a:p>
            <a:pPr algn="ctr"/>
            <a:r>
              <a:rPr lang="en-GH" sz="5400" dirty="0"/>
              <a:t>5. </a:t>
            </a:r>
            <a:r>
              <a:rPr lang="en-GB" sz="5400" dirty="0"/>
              <a:t>S</a:t>
            </a:r>
            <a:r>
              <a:rPr lang="en-GH" sz="5400" dirty="0"/>
              <a:t>tand in God’s Streng</a:t>
            </a:r>
            <a:r>
              <a:rPr lang="en-GB" sz="5400" dirty="0" err="1"/>
              <a:t>th</a:t>
            </a:r>
            <a:endParaRPr lang="en-GH" sz="5400" dirty="0"/>
          </a:p>
        </p:txBody>
      </p:sp>
      <p:sp>
        <p:nvSpPr>
          <p:cNvPr id="3" name="Content Placeholder 2">
            <a:extLst>
              <a:ext uri="{FF2B5EF4-FFF2-40B4-BE49-F238E27FC236}">
                <a16:creationId xmlns:a16="http://schemas.microsoft.com/office/drawing/2014/main" id="{B2896F74-C8A1-FD29-9CE3-633065C85891}"/>
              </a:ext>
            </a:extLst>
          </p:cNvPr>
          <p:cNvSpPr>
            <a:spLocks noGrp="1"/>
          </p:cNvSpPr>
          <p:nvPr>
            <p:ph idx="1"/>
          </p:nvPr>
        </p:nvSpPr>
        <p:spPr/>
        <p:txBody>
          <a:bodyPr>
            <a:normAutofit/>
          </a:bodyPr>
          <a:lstStyle/>
          <a:p>
            <a:r>
              <a:rPr lang="en-GB" sz="4800" dirty="0" err="1">
                <a:latin typeface="Akan Times New Roman" panose="02020603050405020304" pitchFamily="18" charset="0"/>
                <a:cs typeface="Akan Times New Roman" panose="02020603050405020304" pitchFamily="18" charset="0"/>
              </a:rPr>
              <a:t>Efesofoc</a:t>
            </a:r>
            <a:r>
              <a:rPr lang="en-GB" sz="4800" dirty="0">
                <a:latin typeface="Akan Times New Roman" panose="02020603050405020304" pitchFamily="18" charset="0"/>
                <a:cs typeface="Akan Times New Roman" panose="02020603050405020304" pitchFamily="18" charset="0"/>
              </a:rPr>
              <a:t> 6:10</a:t>
            </a:r>
          </a:p>
          <a:p>
            <a:r>
              <a:rPr lang="en-GB" sz="4800" dirty="0"/>
              <a:t>10. </a:t>
            </a:r>
            <a:r>
              <a:rPr lang="en-GB" sz="4800" dirty="0" err="1"/>
              <a:t>Deɛ</a:t>
            </a:r>
            <a:r>
              <a:rPr lang="en-GB" sz="4800" dirty="0"/>
              <a:t> </a:t>
            </a:r>
            <a:r>
              <a:rPr lang="en-GB" sz="4800" dirty="0" err="1"/>
              <a:t>ɛdi</a:t>
            </a:r>
            <a:r>
              <a:rPr lang="en-GB" sz="4800" dirty="0"/>
              <a:t> </a:t>
            </a:r>
            <a:r>
              <a:rPr lang="en-GB" sz="4800" dirty="0" err="1"/>
              <a:t>akyire</a:t>
            </a:r>
            <a:r>
              <a:rPr lang="en-GB" sz="4800" dirty="0"/>
              <a:t> no, momma </a:t>
            </a:r>
            <a:r>
              <a:rPr lang="en-GB" sz="4800" dirty="0" err="1"/>
              <a:t>mo</a:t>
            </a:r>
            <a:r>
              <a:rPr lang="en-GB" sz="4800" dirty="0"/>
              <a:t> </a:t>
            </a:r>
            <a:r>
              <a:rPr lang="en-GB" sz="4800" dirty="0" err="1"/>
              <a:t>ho</a:t>
            </a:r>
            <a:r>
              <a:rPr lang="en-GB" sz="4800" dirty="0"/>
              <a:t> </a:t>
            </a:r>
            <a:r>
              <a:rPr lang="en-GB" sz="4800" dirty="0" err="1"/>
              <a:t>nyɛ</a:t>
            </a:r>
            <a:r>
              <a:rPr lang="en-GB" sz="4800" dirty="0"/>
              <a:t> den </a:t>
            </a:r>
            <a:r>
              <a:rPr lang="en-GB" sz="4800" dirty="0" err="1"/>
              <a:t>Awurade</a:t>
            </a:r>
            <a:r>
              <a:rPr lang="en-GB" sz="4800" dirty="0"/>
              <a:t> ne </a:t>
            </a:r>
            <a:r>
              <a:rPr lang="en-GB" sz="4800" dirty="0" err="1"/>
              <a:t>n’ahoɔden</a:t>
            </a:r>
            <a:r>
              <a:rPr lang="en-GB" sz="4800" dirty="0"/>
              <a:t> </a:t>
            </a:r>
            <a:r>
              <a:rPr lang="en-GB" sz="4800" dirty="0" err="1"/>
              <a:t>tumi</a:t>
            </a:r>
            <a:r>
              <a:rPr lang="en-GB" sz="4800" dirty="0"/>
              <a:t> mu.</a:t>
            </a:r>
            <a:endParaRPr lang="en-GH" sz="4800" dirty="0"/>
          </a:p>
        </p:txBody>
      </p:sp>
    </p:spTree>
    <p:extLst>
      <p:ext uri="{BB962C8B-B14F-4D97-AF65-F5344CB8AC3E}">
        <p14:creationId xmlns:p14="http://schemas.microsoft.com/office/powerpoint/2010/main" val="2418411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87524-556A-3BEE-FBB5-9A1ED2C73F72}"/>
              </a:ext>
            </a:extLst>
          </p:cNvPr>
          <p:cNvSpPr>
            <a:spLocks noGrp="1"/>
          </p:cNvSpPr>
          <p:nvPr>
            <p:ph type="title"/>
          </p:nvPr>
        </p:nvSpPr>
        <p:spPr/>
        <p:txBody>
          <a:bodyPr>
            <a:normAutofit fontScale="90000"/>
          </a:bodyPr>
          <a:lstStyle/>
          <a:p>
            <a:pPr algn="ctr"/>
            <a:r>
              <a:rPr lang="en-GH" sz="6000" dirty="0"/>
              <a:t>5. </a:t>
            </a:r>
            <a:r>
              <a:rPr lang="en-GB" sz="6000" dirty="0"/>
              <a:t>S</a:t>
            </a:r>
            <a:r>
              <a:rPr lang="en-GH" sz="6000" dirty="0"/>
              <a:t>tand in God’s Streng</a:t>
            </a:r>
            <a:r>
              <a:rPr lang="en-GB" sz="6000" dirty="0" err="1"/>
              <a:t>th</a:t>
            </a:r>
            <a:endParaRPr lang="en-GH" sz="6000" dirty="0"/>
          </a:p>
        </p:txBody>
      </p:sp>
      <p:sp>
        <p:nvSpPr>
          <p:cNvPr id="3" name="Content Placeholder 2">
            <a:extLst>
              <a:ext uri="{FF2B5EF4-FFF2-40B4-BE49-F238E27FC236}">
                <a16:creationId xmlns:a16="http://schemas.microsoft.com/office/drawing/2014/main" id="{74C8654D-FF34-F1B6-92AF-C7062B254E68}"/>
              </a:ext>
            </a:extLst>
          </p:cNvPr>
          <p:cNvSpPr>
            <a:spLocks noGrp="1"/>
          </p:cNvSpPr>
          <p:nvPr>
            <p:ph idx="1"/>
          </p:nvPr>
        </p:nvSpPr>
        <p:spPr/>
        <p:txBody>
          <a:bodyPr>
            <a:normAutofit/>
          </a:bodyPr>
          <a:lstStyle/>
          <a:p>
            <a:r>
              <a:rPr lang="en-GB" sz="4400" dirty="0"/>
              <a:t>P</a:t>
            </a:r>
            <a:r>
              <a:rPr lang="en-GH" sz="4400" dirty="0"/>
              <a:t>hilippians 4:13</a:t>
            </a:r>
          </a:p>
          <a:p>
            <a:r>
              <a:rPr lang="en-GB" sz="4400" dirty="0"/>
              <a:t>13. </a:t>
            </a:r>
            <a:r>
              <a:rPr lang="en-GB" sz="4400" dirty="0" err="1"/>
              <a:t>metumi</a:t>
            </a:r>
            <a:r>
              <a:rPr lang="en-GB" sz="4400" dirty="0"/>
              <a:t> </a:t>
            </a:r>
            <a:r>
              <a:rPr lang="en-GB" sz="4400" dirty="0" err="1"/>
              <a:t>ade</a:t>
            </a:r>
            <a:r>
              <a:rPr lang="en-GB" sz="4400" dirty="0"/>
              <a:t> </a:t>
            </a:r>
            <a:r>
              <a:rPr lang="en-GB" sz="4400" dirty="0" err="1"/>
              <a:t>nyinaa</a:t>
            </a:r>
            <a:r>
              <a:rPr lang="en-GB" sz="4400" dirty="0"/>
              <a:t> </a:t>
            </a:r>
            <a:r>
              <a:rPr lang="en-GB" sz="4400" dirty="0" err="1"/>
              <a:t>yɛ</a:t>
            </a:r>
            <a:r>
              <a:rPr lang="en-GB" sz="4400" dirty="0"/>
              <a:t>, </a:t>
            </a:r>
            <a:r>
              <a:rPr lang="en-GB" sz="4400" dirty="0" err="1"/>
              <a:t>deɛ</a:t>
            </a:r>
            <a:r>
              <a:rPr lang="en-GB" sz="4400" dirty="0"/>
              <a:t> </a:t>
            </a:r>
            <a:r>
              <a:rPr lang="en-GB" sz="4400" dirty="0" err="1"/>
              <a:t>ɔhyɛ</a:t>
            </a:r>
            <a:r>
              <a:rPr lang="en-GB" sz="4400" dirty="0"/>
              <a:t> me den no mu.</a:t>
            </a:r>
            <a:endParaRPr lang="en-GH" sz="4400" dirty="0"/>
          </a:p>
        </p:txBody>
      </p:sp>
    </p:spTree>
    <p:extLst>
      <p:ext uri="{BB962C8B-B14F-4D97-AF65-F5344CB8AC3E}">
        <p14:creationId xmlns:p14="http://schemas.microsoft.com/office/powerpoint/2010/main" val="1087625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F9D81-9CBD-4334-4402-CF3A37D1A33D}"/>
              </a:ext>
            </a:extLst>
          </p:cNvPr>
          <p:cNvSpPr>
            <a:spLocks noGrp="1"/>
          </p:cNvSpPr>
          <p:nvPr>
            <p:ph type="title"/>
          </p:nvPr>
        </p:nvSpPr>
        <p:spPr/>
        <p:txBody>
          <a:bodyPr>
            <a:normAutofit fontScale="90000"/>
          </a:bodyPr>
          <a:lstStyle/>
          <a:p>
            <a:pPr algn="ctr"/>
            <a:r>
              <a:rPr lang="en-GH" sz="6000" dirty="0"/>
              <a:t>5. </a:t>
            </a:r>
            <a:r>
              <a:rPr lang="en-GB" sz="6000" dirty="0"/>
              <a:t>S</a:t>
            </a:r>
            <a:r>
              <a:rPr lang="en-GH" sz="6000" dirty="0"/>
              <a:t>tand in God’s Streng</a:t>
            </a:r>
            <a:r>
              <a:rPr lang="en-GB" sz="6000" dirty="0" err="1"/>
              <a:t>th</a:t>
            </a:r>
            <a:endParaRPr lang="en-GH" sz="6000" dirty="0"/>
          </a:p>
        </p:txBody>
      </p:sp>
      <p:sp>
        <p:nvSpPr>
          <p:cNvPr id="3" name="Content Placeholder 2">
            <a:extLst>
              <a:ext uri="{FF2B5EF4-FFF2-40B4-BE49-F238E27FC236}">
                <a16:creationId xmlns:a16="http://schemas.microsoft.com/office/drawing/2014/main" id="{FCB16752-881A-F734-DA9D-9D6C50B4D73B}"/>
              </a:ext>
            </a:extLst>
          </p:cNvPr>
          <p:cNvSpPr>
            <a:spLocks noGrp="1"/>
          </p:cNvSpPr>
          <p:nvPr>
            <p:ph idx="1"/>
          </p:nvPr>
        </p:nvSpPr>
        <p:spPr/>
        <p:txBody>
          <a:bodyPr>
            <a:normAutofit/>
          </a:bodyPr>
          <a:lstStyle/>
          <a:p>
            <a:r>
              <a:rPr lang="en-GB" sz="5400" dirty="0"/>
              <a:t>N</a:t>
            </a:r>
            <a:r>
              <a:rPr lang="en-GH" sz="5400" dirty="0"/>
              <a:t>nwom 118:8</a:t>
            </a:r>
          </a:p>
          <a:p>
            <a:r>
              <a:rPr lang="en-GB" sz="5400" dirty="0"/>
              <a:t>8. </a:t>
            </a:r>
            <a:r>
              <a:rPr lang="en-GB" sz="5400" dirty="0" err="1"/>
              <a:t>Ɛyɛ</a:t>
            </a:r>
            <a:r>
              <a:rPr lang="en-GB" sz="5400" dirty="0"/>
              <a:t> </a:t>
            </a:r>
            <a:r>
              <a:rPr lang="en-GB" sz="5400" dirty="0" err="1"/>
              <a:t>sɛ</a:t>
            </a:r>
            <a:r>
              <a:rPr lang="en-GB" sz="5400" dirty="0"/>
              <a:t> </a:t>
            </a:r>
            <a:r>
              <a:rPr lang="en-GB" sz="5400" dirty="0" err="1"/>
              <a:t>wɔtwere</a:t>
            </a:r>
            <a:r>
              <a:rPr lang="en-GB" sz="5400" dirty="0"/>
              <a:t> AWURADE </a:t>
            </a:r>
            <a:r>
              <a:rPr lang="en-GB" sz="5400" dirty="0" err="1"/>
              <a:t>sene</a:t>
            </a:r>
            <a:r>
              <a:rPr lang="en-GB" sz="5400" dirty="0"/>
              <a:t> </a:t>
            </a:r>
            <a:r>
              <a:rPr lang="en-GB" sz="5400" dirty="0" err="1"/>
              <a:t>sɛ</a:t>
            </a:r>
            <a:r>
              <a:rPr lang="en-GB" sz="5400" dirty="0"/>
              <a:t> </a:t>
            </a:r>
            <a:r>
              <a:rPr lang="en-GB" sz="5400" dirty="0" err="1"/>
              <a:t>wɔde</a:t>
            </a:r>
            <a:r>
              <a:rPr lang="en-GB" sz="5400" dirty="0"/>
              <a:t> </a:t>
            </a:r>
            <a:r>
              <a:rPr lang="en-GB" sz="5400" dirty="0" err="1"/>
              <a:t>wɔn</a:t>
            </a:r>
            <a:r>
              <a:rPr lang="en-GB" sz="5400" dirty="0"/>
              <a:t> </a:t>
            </a:r>
            <a:r>
              <a:rPr lang="en-GB" sz="5400" dirty="0" err="1"/>
              <a:t>ho</a:t>
            </a:r>
            <a:r>
              <a:rPr lang="en-GB" sz="5400" dirty="0"/>
              <a:t> </a:t>
            </a:r>
            <a:r>
              <a:rPr lang="en-GB" sz="5400" dirty="0" err="1"/>
              <a:t>bɛto</a:t>
            </a:r>
            <a:r>
              <a:rPr lang="en-GB" sz="5400" dirty="0"/>
              <a:t> </a:t>
            </a:r>
            <a:r>
              <a:rPr lang="en-GB" sz="5400" dirty="0" err="1"/>
              <a:t>nnipa</a:t>
            </a:r>
            <a:r>
              <a:rPr lang="en-GB" sz="5400" dirty="0"/>
              <a:t> </a:t>
            </a:r>
            <a:r>
              <a:rPr lang="en-GB" sz="5400" dirty="0" err="1"/>
              <a:t>soɔ</a:t>
            </a:r>
            <a:r>
              <a:rPr lang="en-GB" sz="5400" dirty="0"/>
              <a:t>.</a:t>
            </a:r>
            <a:endParaRPr lang="en-GH" sz="5400" dirty="0"/>
          </a:p>
        </p:txBody>
      </p:sp>
    </p:spTree>
    <p:extLst>
      <p:ext uri="{BB962C8B-B14F-4D97-AF65-F5344CB8AC3E}">
        <p14:creationId xmlns:p14="http://schemas.microsoft.com/office/powerpoint/2010/main" val="179179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34A31-B5F2-0CBD-1E3D-05AE8562C79B}"/>
              </a:ext>
            </a:extLst>
          </p:cNvPr>
          <p:cNvSpPr>
            <a:spLocks noGrp="1"/>
          </p:cNvSpPr>
          <p:nvPr>
            <p:ph type="title"/>
          </p:nvPr>
        </p:nvSpPr>
        <p:spPr/>
        <p:txBody>
          <a:bodyPr>
            <a:normAutofit fontScale="90000"/>
          </a:bodyPr>
          <a:lstStyle/>
          <a:p>
            <a:pPr algn="ctr"/>
            <a:r>
              <a:rPr lang="en-GH" sz="6000" dirty="0"/>
              <a:t>6. </a:t>
            </a:r>
            <a:r>
              <a:rPr lang="en-GB" sz="6000" dirty="0"/>
              <a:t>U</a:t>
            </a:r>
            <a:r>
              <a:rPr lang="en-GH" sz="6000" dirty="0"/>
              <a:t>se the Armour of God</a:t>
            </a:r>
          </a:p>
        </p:txBody>
      </p:sp>
      <p:sp>
        <p:nvSpPr>
          <p:cNvPr id="3" name="Content Placeholder 2">
            <a:extLst>
              <a:ext uri="{FF2B5EF4-FFF2-40B4-BE49-F238E27FC236}">
                <a16:creationId xmlns:a16="http://schemas.microsoft.com/office/drawing/2014/main" id="{902CA707-3557-8DE2-7F60-DA24FD7518F9}"/>
              </a:ext>
            </a:extLst>
          </p:cNvPr>
          <p:cNvSpPr>
            <a:spLocks noGrp="1"/>
          </p:cNvSpPr>
          <p:nvPr>
            <p:ph idx="1"/>
          </p:nvPr>
        </p:nvSpPr>
        <p:spPr/>
        <p:txBody>
          <a:bodyPr>
            <a:normAutofit fontScale="92500" lnSpcReduction="10000"/>
          </a:bodyPr>
          <a:lstStyle/>
          <a:p>
            <a:r>
              <a:rPr lang="en-GB" sz="5400" dirty="0" err="1">
                <a:latin typeface="Akan Times New Roman" panose="02020603050405020304" pitchFamily="18" charset="0"/>
                <a:cs typeface="Akan Times New Roman" panose="02020603050405020304" pitchFamily="18" charset="0"/>
              </a:rPr>
              <a:t>Efesofoc</a:t>
            </a:r>
            <a:r>
              <a:rPr lang="en-GB" sz="5400" dirty="0">
                <a:latin typeface="Akan Times New Roman" panose="02020603050405020304" pitchFamily="18" charset="0"/>
                <a:cs typeface="Akan Times New Roman" panose="02020603050405020304" pitchFamily="18" charset="0"/>
              </a:rPr>
              <a:t> 6:11</a:t>
            </a:r>
            <a:endParaRPr lang="en-GB" sz="5400" dirty="0"/>
          </a:p>
          <a:p>
            <a:r>
              <a:rPr lang="en-GB" sz="5400" dirty="0"/>
              <a:t>11. </a:t>
            </a:r>
            <a:r>
              <a:rPr lang="en-GB" sz="5400" dirty="0" err="1"/>
              <a:t>Monhyɛ</a:t>
            </a:r>
            <a:r>
              <a:rPr lang="en-GB" sz="5400" dirty="0"/>
              <a:t> </a:t>
            </a:r>
            <a:r>
              <a:rPr lang="en-GB" sz="5400" dirty="0" err="1"/>
              <a:t>Nyankopɔn</a:t>
            </a:r>
            <a:r>
              <a:rPr lang="en-GB" sz="5400" dirty="0"/>
              <a:t> </a:t>
            </a:r>
            <a:r>
              <a:rPr lang="en-GB" sz="5400" dirty="0" err="1"/>
              <a:t>akodeɛ</a:t>
            </a:r>
            <a:r>
              <a:rPr lang="en-GB" sz="5400" dirty="0"/>
              <a:t> </a:t>
            </a:r>
            <a:r>
              <a:rPr lang="en-GB" sz="5400" dirty="0" err="1"/>
              <a:t>nyinaa</a:t>
            </a:r>
            <a:r>
              <a:rPr lang="en-GB" sz="5400" dirty="0"/>
              <a:t>, </a:t>
            </a:r>
            <a:r>
              <a:rPr lang="en-GB" sz="5400" dirty="0" err="1"/>
              <a:t>na</a:t>
            </a:r>
            <a:r>
              <a:rPr lang="en-GB" sz="5400" dirty="0"/>
              <a:t> </a:t>
            </a:r>
            <a:r>
              <a:rPr lang="en-GB" sz="5400" dirty="0" err="1"/>
              <a:t>moatumi</a:t>
            </a:r>
            <a:r>
              <a:rPr lang="en-GB" sz="5400" dirty="0"/>
              <a:t> </a:t>
            </a:r>
            <a:r>
              <a:rPr lang="en-GB" sz="5400" dirty="0" err="1"/>
              <a:t>agyina</a:t>
            </a:r>
            <a:r>
              <a:rPr lang="en-GB" sz="5400" dirty="0"/>
              <a:t> ne </a:t>
            </a:r>
            <a:r>
              <a:rPr lang="en-GB" sz="5400" dirty="0" err="1"/>
              <a:t>ɔbonsam</a:t>
            </a:r>
            <a:r>
              <a:rPr lang="en-GB" sz="5400" dirty="0"/>
              <a:t> </a:t>
            </a:r>
            <a:r>
              <a:rPr lang="en-GB" sz="5400" dirty="0" err="1"/>
              <a:t>nnɛɛdɛeɛ</a:t>
            </a:r>
            <a:r>
              <a:rPr lang="en-GB" sz="5400" dirty="0"/>
              <a:t> </a:t>
            </a:r>
            <a:r>
              <a:rPr lang="en-GB" sz="5400" dirty="0" err="1"/>
              <a:t>adi</a:t>
            </a:r>
            <a:r>
              <a:rPr lang="en-GB" sz="5400" dirty="0"/>
              <a:t> </a:t>
            </a:r>
            <a:r>
              <a:rPr lang="en-GB" sz="5400" dirty="0" err="1"/>
              <a:t>asie</a:t>
            </a:r>
            <a:r>
              <a:rPr lang="en-GB" sz="5400" dirty="0"/>
              <a:t>,</a:t>
            </a:r>
            <a:endParaRPr lang="en-GH" sz="5400" dirty="0"/>
          </a:p>
        </p:txBody>
      </p:sp>
    </p:spTree>
    <p:extLst>
      <p:ext uri="{BB962C8B-B14F-4D97-AF65-F5344CB8AC3E}">
        <p14:creationId xmlns:p14="http://schemas.microsoft.com/office/powerpoint/2010/main" val="4555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052D9-0911-C02C-6837-D2037CE2ED41}"/>
              </a:ext>
            </a:extLst>
          </p:cNvPr>
          <p:cNvSpPr>
            <a:spLocks noGrp="1"/>
          </p:cNvSpPr>
          <p:nvPr>
            <p:ph type="title"/>
          </p:nvPr>
        </p:nvSpPr>
        <p:spPr/>
        <p:txBody>
          <a:bodyPr>
            <a:normAutofit fontScale="90000"/>
          </a:bodyPr>
          <a:lstStyle/>
          <a:p>
            <a:pPr algn="ctr"/>
            <a:r>
              <a:rPr lang="en-GH" sz="6000" dirty="0"/>
              <a:t>6. </a:t>
            </a:r>
            <a:r>
              <a:rPr lang="en-GB" sz="6000" dirty="0"/>
              <a:t>U</a:t>
            </a:r>
            <a:r>
              <a:rPr lang="en-GH" sz="6000" dirty="0"/>
              <a:t>se the Armour of God</a:t>
            </a:r>
          </a:p>
        </p:txBody>
      </p:sp>
      <p:sp>
        <p:nvSpPr>
          <p:cNvPr id="3" name="Content Placeholder 2">
            <a:extLst>
              <a:ext uri="{FF2B5EF4-FFF2-40B4-BE49-F238E27FC236}">
                <a16:creationId xmlns:a16="http://schemas.microsoft.com/office/drawing/2014/main" id="{3D43BF0A-8F92-AB8B-0940-13980730EBBA}"/>
              </a:ext>
            </a:extLst>
          </p:cNvPr>
          <p:cNvSpPr>
            <a:spLocks noGrp="1"/>
          </p:cNvSpPr>
          <p:nvPr>
            <p:ph idx="1"/>
          </p:nvPr>
        </p:nvSpPr>
        <p:spPr/>
        <p:txBody>
          <a:bodyPr>
            <a:normAutofit fontScale="92500"/>
          </a:bodyPr>
          <a:lstStyle/>
          <a:p>
            <a:r>
              <a:rPr lang="en-GB" sz="2800" dirty="0"/>
              <a:t>Romans 13:12-14</a:t>
            </a:r>
          </a:p>
          <a:p>
            <a:r>
              <a:rPr lang="en-GB" sz="2800" dirty="0"/>
              <a:t>12. </a:t>
            </a:r>
            <a:r>
              <a:rPr lang="en-GB" sz="2800" dirty="0" err="1"/>
              <a:t>Anadwo</a:t>
            </a:r>
            <a:r>
              <a:rPr lang="en-GB" sz="2800" dirty="0"/>
              <a:t> </a:t>
            </a:r>
            <a:r>
              <a:rPr lang="en-GB" sz="2800" dirty="0" err="1"/>
              <a:t>akɔ</a:t>
            </a:r>
            <a:r>
              <a:rPr lang="en-GB" sz="2800" dirty="0"/>
              <a:t> </a:t>
            </a:r>
            <a:r>
              <a:rPr lang="en-GB" sz="2800" dirty="0" err="1"/>
              <a:t>n’anim</a:t>
            </a:r>
            <a:r>
              <a:rPr lang="en-GB" sz="2800" dirty="0"/>
              <a:t>, </a:t>
            </a:r>
            <a:r>
              <a:rPr lang="en-GB" sz="2800" dirty="0" err="1"/>
              <a:t>adekyeeɛ</a:t>
            </a:r>
            <a:r>
              <a:rPr lang="en-GB" sz="2800" dirty="0"/>
              <a:t> </a:t>
            </a:r>
            <a:r>
              <a:rPr lang="en-GB" sz="2800" dirty="0" err="1"/>
              <a:t>abɛn</a:t>
            </a:r>
            <a:r>
              <a:rPr lang="en-GB" sz="2800" dirty="0"/>
              <a:t>; </a:t>
            </a:r>
            <a:r>
              <a:rPr lang="en-GB" sz="2800" dirty="0" err="1"/>
              <a:t>enti</a:t>
            </a:r>
            <a:r>
              <a:rPr lang="en-GB" sz="2800" dirty="0"/>
              <a:t> momma </a:t>
            </a:r>
            <a:r>
              <a:rPr lang="en-GB" sz="2800" dirty="0" err="1"/>
              <a:t>yɛnyi</a:t>
            </a:r>
            <a:r>
              <a:rPr lang="en-GB" sz="2800" dirty="0"/>
              <a:t> sum mu </a:t>
            </a:r>
            <a:r>
              <a:rPr lang="en-GB" sz="2800" dirty="0" err="1"/>
              <a:t>nnwuma</a:t>
            </a:r>
            <a:r>
              <a:rPr lang="en-GB" sz="2800" dirty="0"/>
              <a:t> </a:t>
            </a:r>
            <a:r>
              <a:rPr lang="en-GB" sz="2800" dirty="0" err="1"/>
              <a:t>ngu</a:t>
            </a:r>
            <a:r>
              <a:rPr lang="en-GB" sz="2800" dirty="0"/>
              <a:t>, </a:t>
            </a:r>
            <a:r>
              <a:rPr lang="en-GB" sz="2800" dirty="0" err="1"/>
              <a:t>na</a:t>
            </a:r>
            <a:r>
              <a:rPr lang="en-GB" sz="2800" dirty="0"/>
              <a:t> </a:t>
            </a:r>
            <a:r>
              <a:rPr lang="en-GB" sz="2800" dirty="0" err="1"/>
              <a:t>yɛnhyɛ</a:t>
            </a:r>
            <a:r>
              <a:rPr lang="en-GB" sz="2800" dirty="0"/>
              <a:t> </a:t>
            </a:r>
            <a:r>
              <a:rPr lang="en-GB" sz="2800" dirty="0" err="1"/>
              <a:t>hann</a:t>
            </a:r>
            <a:r>
              <a:rPr lang="en-GB" sz="2800" dirty="0"/>
              <a:t> </a:t>
            </a:r>
            <a:r>
              <a:rPr lang="en-GB" sz="2800" dirty="0" err="1"/>
              <a:t>akodeɛ</a:t>
            </a:r>
            <a:r>
              <a:rPr lang="en-GB" sz="2800" dirty="0"/>
              <a:t>.</a:t>
            </a:r>
          </a:p>
          <a:p>
            <a:r>
              <a:rPr lang="en-GB" sz="2800" dirty="0"/>
              <a:t>13. Momma </a:t>
            </a:r>
            <a:r>
              <a:rPr lang="en-GB" sz="2800" dirty="0" err="1"/>
              <a:t>yɛnnante</a:t>
            </a:r>
            <a:r>
              <a:rPr lang="en-GB" sz="2800" dirty="0"/>
              <a:t> </a:t>
            </a:r>
            <a:r>
              <a:rPr lang="en-GB" sz="2800" dirty="0" err="1"/>
              <a:t>fɛfɛɛfɛ</a:t>
            </a:r>
            <a:r>
              <a:rPr lang="en-GB" sz="2800" dirty="0"/>
              <a:t>, </a:t>
            </a:r>
            <a:r>
              <a:rPr lang="en-GB" sz="2800" dirty="0" err="1"/>
              <a:t>sɛdeɛ</a:t>
            </a:r>
            <a:r>
              <a:rPr lang="en-GB" sz="2800" dirty="0"/>
              <a:t> </a:t>
            </a:r>
            <a:r>
              <a:rPr lang="en-GB" sz="2800" dirty="0" err="1"/>
              <a:t>ɛfata</a:t>
            </a:r>
            <a:r>
              <a:rPr lang="en-GB" sz="2800" dirty="0"/>
              <a:t> </a:t>
            </a:r>
            <a:r>
              <a:rPr lang="en-GB" sz="2800" dirty="0" err="1"/>
              <a:t>hann</a:t>
            </a:r>
            <a:r>
              <a:rPr lang="en-GB" sz="2800" dirty="0"/>
              <a:t>, </a:t>
            </a:r>
            <a:r>
              <a:rPr lang="en-GB" sz="2800" dirty="0" err="1"/>
              <a:t>ɛnyɛ</a:t>
            </a:r>
            <a:r>
              <a:rPr lang="en-GB" sz="2800" dirty="0"/>
              <a:t> </a:t>
            </a:r>
            <a:r>
              <a:rPr lang="en-GB" sz="2800" dirty="0" err="1"/>
              <a:t>agobɔne</a:t>
            </a:r>
            <a:r>
              <a:rPr lang="en-GB" sz="2800" dirty="0"/>
              <a:t> ne </a:t>
            </a:r>
            <a:r>
              <a:rPr lang="en-GB" sz="2800" dirty="0" err="1"/>
              <a:t>nsaborɔ</a:t>
            </a:r>
            <a:r>
              <a:rPr lang="en-GB" sz="2800" dirty="0"/>
              <a:t> mu, </a:t>
            </a:r>
            <a:r>
              <a:rPr lang="en-GB" sz="2800" dirty="0" err="1"/>
              <a:t>ɛnyɛ</a:t>
            </a:r>
            <a:r>
              <a:rPr lang="en-GB" sz="2800" dirty="0"/>
              <a:t> </a:t>
            </a:r>
            <a:r>
              <a:rPr lang="en-GB" sz="2800" dirty="0" err="1"/>
              <a:t>adwamammɔ</a:t>
            </a:r>
            <a:r>
              <a:rPr lang="en-GB" sz="2800" dirty="0"/>
              <a:t> ne </a:t>
            </a:r>
            <a:r>
              <a:rPr lang="en-GB" sz="2800" dirty="0" err="1"/>
              <a:t>ahohwie</a:t>
            </a:r>
            <a:r>
              <a:rPr lang="en-GB" sz="2800" dirty="0"/>
              <a:t> mu, </a:t>
            </a:r>
            <a:r>
              <a:rPr lang="en-GB" sz="2800" dirty="0" err="1"/>
              <a:t>ɛnyɛ</a:t>
            </a:r>
            <a:r>
              <a:rPr lang="en-GB" sz="2800" dirty="0"/>
              <a:t> </a:t>
            </a:r>
            <a:r>
              <a:rPr lang="en-GB" sz="2800" dirty="0" err="1"/>
              <a:t>ɔko</a:t>
            </a:r>
            <a:r>
              <a:rPr lang="en-GB" sz="2800" dirty="0"/>
              <a:t> ne </a:t>
            </a:r>
            <a:r>
              <a:rPr lang="en-GB" sz="2800" dirty="0" err="1"/>
              <a:t>nitan</a:t>
            </a:r>
            <a:r>
              <a:rPr lang="en-GB" sz="2800" dirty="0"/>
              <a:t> mu;</a:t>
            </a:r>
          </a:p>
          <a:p>
            <a:r>
              <a:rPr lang="en-GB" sz="2800" dirty="0"/>
              <a:t>14. </a:t>
            </a:r>
            <a:r>
              <a:rPr lang="en-GB" sz="2800" dirty="0" err="1"/>
              <a:t>na</a:t>
            </a:r>
            <a:r>
              <a:rPr lang="en-GB" sz="2800" dirty="0"/>
              <a:t> </a:t>
            </a:r>
            <a:r>
              <a:rPr lang="en-GB" sz="2800" dirty="0" err="1"/>
              <a:t>mmom</a:t>
            </a:r>
            <a:r>
              <a:rPr lang="en-GB" sz="2800" dirty="0"/>
              <a:t> </a:t>
            </a:r>
            <a:r>
              <a:rPr lang="en-GB" sz="2800" dirty="0" err="1"/>
              <a:t>monhyɛ</a:t>
            </a:r>
            <a:r>
              <a:rPr lang="en-GB" sz="2800" dirty="0"/>
              <a:t> </a:t>
            </a:r>
            <a:r>
              <a:rPr lang="en-GB" sz="2800" dirty="0" err="1"/>
              <a:t>Awurade</a:t>
            </a:r>
            <a:r>
              <a:rPr lang="en-GB" sz="2800" dirty="0"/>
              <a:t> Yesu Kristo </a:t>
            </a:r>
            <a:r>
              <a:rPr lang="en-GB" sz="2800" dirty="0" err="1"/>
              <a:t>sɛ</a:t>
            </a:r>
            <a:r>
              <a:rPr lang="en-GB" sz="2800" dirty="0"/>
              <a:t> </a:t>
            </a:r>
            <a:r>
              <a:rPr lang="en-GB" sz="2800" dirty="0" err="1"/>
              <a:t>atadeɛ</a:t>
            </a:r>
            <a:r>
              <a:rPr lang="en-GB" sz="2800" dirty="0"/>
              <a:t>, </a:t>
            </a:r>
            <a:r>
              <a:rPr lang="en-GB" sz="2800" dirty="0" err="1"/>
              <a:t>na</a:t>
            </a:r>
            <a:r>
              <a:rPr lang="en-GB" sz="2800" dirty="0"/>
              <a:t> </a:t>
            </a:r>
            <a:r>
              <a:rPr lang="en-GB" sz="2800" dirty="0" err="1"/>
              <a:t>mommma</a:t>
            </a:r>
            <a:r>
              <a:rPr lang="en-GB" sz="2800" dirty="0"/>
              <a:t> </a:t>
            </a:r>
            <a:r>
              <a:rPr lang="en-GB" sz="2800" dirty="0" err="1"/>
              <a:t>kwan</a:t>
            </a:r>
            <a:r>
              <a:rPr lang="en-GB" sz="2800" dirty="0"/>
              <a:t> </a:t>
            </a:r>
            <a:r>
              <a:rPr lang="en-GB" sz="2800" dirty="0" err="1"/>
              <a:t>mma</a:t>
            </a:r>
            <a:r>
              <a:rPr lang="en-GB" sz="2800" dirty="0"/>
              <a:t> </a:t>
            </a:r>
            <a:r>
              <a:rPr lang="en-GB" sz="2800" dirty="0" err="1"/>
              <a:t>ɔhonam</a:t>
            </a:r>
            <a:r>
              <a:rPr lang="en-GB" sz="2800" dirty="0"/>
              <a:t> </a:t>
            </a:r>
            <a:r>
              <a:rPr lang="en-GB" sz="2800" dirty="0" err="1"/>
              <a:t>akɔnnɔ</a:t>
            </a:r>
            <a:r>
              <a:rPr lang="en-GB" sz="2800" dirty="0"/>
              <a:t> </a:t>
            </a:r>
            <a:r>
              <a:rPr lang="en-GB" sz="2800" dirty="0" err="1"/>
              <a:t>nni</a:t>
            </a:r>
            <a:r>
              <a:rPr lang="en-GB" sz="2800" dirty="0"/>
              <a:t> </a:t>
            </a:r>
            <a:r>
              <a:rPr lang="en-GB" sz="2800" dirty="0" err="1"/>
              <a:t>mo</a:t>
            </a:r>
            <a:r>
              <a:rPr lang="en-GB" sz="2800" dirty="0"/>
              <a:t> so!</a:t>
            </a:r>
          </a:p>
          <a:p>
            <a:endParaRPr lang="en-GH" sz="2800" dirty="0"/>
          </a:p>
        </p:txBody>
      </p:sp>
    </p:spTree>
    <p:extLst>
      <p:ext uri="{BB962C8B-B14F-4D97-AF65-F5344CB8AC3E}">
        <p14:creationId xmlns:p14="http://schemas.microsoft.com/office/powerpoint/2010/main" val="802426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linds(horizont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 calcmode="lin" valueType="num">
                                      <p:cBhvr additive="base">
                                        <p:cTn id="18"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checkerboard(across)">
                                      <p:cBhvr>
                                        <p:cTn id="2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7. THE NAME OF JESUS CHRIST.</a:t>
            </a:r>
          </a:p>
        </p:txBody>
      </p:sp>
      <p:sp>
        <p:nvSpPr>
          <p:cNvPr id="3" name="Content Placeholder 2"/>
          <p:cNvSpPr>
            <a:spLocks noGrp="1"/>
          </p:cNvSpPr>
          <p:nvPr>
            <p:ph idx="1"/>
          </p:nvPr>
        </p:nvSpPr>
        <p:spPr/>
        <p:txBody>
          <a:bodyPr/>
          <a:lstStyle/>
          <a:p>
            <a:r>
              <a:rPr lang="en-US" sz="3600" dirty="0"/>
              <a:t>When you call the name, it announces Christ's presence to Satan.</a:t>
            </a:r>
          </a:p>
          <a:p>
            <a:r>
              <a:rPr lang="en-US" sz="3600" dirty="0"/>
              <a:t>It reminds Satan of his defeat on the cross and gives you authority as His representative</a:t>
            </a:r>
            <a:r>
              <a:rPr lang="en-US" dirty="0"/>
              <a:t>.</a:t>
            </a:r>
          </a:p>
          <a:p>
            <a:endParaRPr lang="en-US" dirty="0"/>
          </a:p>
        </p:txBody>
      </p:sp>
    </p:spTree>
    <p:extLst>
      <p:ext uri="{BB962C8B-B14F-4D97-AF65-F5344CB8AC3E}">
        <p14:creationId xmlns:p14="http://schemas.microsoft.com/office/powerpoint/2010/main" val="2680798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78E12-353D-AB02-7224-58D0E6D8A375}"/>
              </a:ext>
            </a:extLst>
          </p:cNvPr>
          <p:cNvSpPr>
            <a:spLocks noGrp="1"/>
          </p:cNvSpPr>
          <p:nvPr>
            <p:ph type="title"/>
          </p:nvPr>
        </p:nvSpPr>
        <p:spPr/>
        <p:txBody>
          <a:bodyPr>
            <a:normAutofit fontScale="90000"/>
          </a:bodyPr>
          <a:lstStyle/>
          <a:p>
            <a:r>
              <a:rPr lang="en-US" sz="5400" b="1" i="1" dirty="0"/>
              <a:t>7. THE NAME OF JESUS CHRIST.</a:t>
            </a:r>
            <a:endParaRPr lang="en-GH" sz="5400" dirty="0"/>
          </a:p>
        </p:txBody>
      </p:sp>
      <p:sp>
        <p:nvSpPr>
          <p:cNvPr id="3" name="Content Placeholder 2">
            <a:extLst>
              <a:ext uri="{FF2B5EF4-FFF2-40B4-BE49-F238E27FC236}">
                <a16:creationId xmlns:a16="http://schemas.microsoft.com/office/drawing/2014/main" id="{4772FE03-A7EB-9F4B-22DA-98F344821230}"/>
              </a:ext>
            </a:extLst>
          </p:cNvPr>
          <p:cNvSpPr>
            <a:spLocks noGrp="1"/>
          </p:cNvSpPr>
          <p:nvPr>
            <p:ph idx="1"/>
          </p:nvPr>
        </p:nvSpPr>
        <p:spPr/>
        <p:txBody>
          <a:bodyPr/>
          <a:lstStyle/>
          <a:p>
            <a:r>
              <a:rPr lang="en-GB" sz="4000" dirty="0"/>
              <a:t>I</a:t>
            </a:r>
            <a:r>
              <a:rPr lang="en-GH" sz="4000" dirty="0"/>
              <a:t>n His name all knees bow down.</a:t>
            </a:r>
          </a:p>
          <a:p>
            <a:r>
              <a:rPr lang="en-GB" sz="4000" dirty="0"/>
              <a:t>I</a:t>
            </a:r>
            <a:r>
              <a:rPr lang="en-GH" sz="4000" dirty="0"/>
              <a:t>n His name the powers Satan run.</a:t>
            </a:r>
          </a:p>
          <a:p>
            <a:r>
              <a:rPr lang="en-GB" sz="4000" dirty="0"/>
              <a:t>I</a:t>
            </a:r>
            <a:r>
              <a:rPr lang="en-GH" sz="4000" dirty="0"/>
              <a:t>n His name we have power over Satan.</a:t>
            </a:r>
            <a:endParaRPr lang="en-GH" dirty="0"/>
          </a:p>
        </p:txBody>
      </p:sp>
    </p:spTree>
    <p:extLst>
      <p:ext uri="{BB962C8B-B14F-4D97-AF65-F5344CB8AC3E}">
        <p14:creationId xmlns:p14="http://schemas.microsoft.com/office/powerpoint/2010/main" val="427596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0850ED-6DBB-BCC7-E719-2D29DFBE28A6}"/>
              </a:ext>
            </a:extLst>
          </p:cNvPr>
          <p:cNvSpPr>
            <a:spLocks noGrp="1"/>
          </p:cNvSpPr>
          <p:nvPr>
            <p:ph type="title"/>
          </p:nvPr>
        </p:nvSpPr>
        <p:spPr/>
        <p:txBody>
          <a:bodyPr>
            <a:normAutofit fontScale="90000"/>
          </a:bodyPr>
          <a:lstStyle/>
          <a:p>
            <a:r>
              <a:rPr lang="en-GB" sz="6600" dirty="0" err="1"/>
              <a:t>Filipifoɔ</a:t>
            </a:r>
            <a:r>
              <a:rPr lang="en-GB" sz="6600" dirty="0"/>
              <a:t> 2:10-11 - ASW</a:t>
            </a:r>
            <a:endParaRPr lang="en-GH" sz="6600" dirty="0"/>
          </a:p>
        </p:txBody>
      </p:sp>
      <p:sp>
        <p:nvSpPr>
          <p:cNvPr id="3" name="Content Placeholder 2">
            <a:extLst>
              <a:ext uri="{FF2B5EF4-FFF2-40B4-BE49-F238E27FC236}">
                <a16:creationId xmlns:a16="http://schemas.microsoft.com/office/drawing/2014/main" id="{ACFBA7B0-5C88-5EDF-66E6-C5D0261C5CA6}"/>
              </a:ext>
            </a:extLst>
          </p:cNvPr>
          <p:cNvSpPr>
            <a:spLocks noGrp="1"/>
          </p:cNvSpPr>
          <p:nvPr>
            <p:ph idx="1"/>
          </p:nvPr>
        </p:nvSpPr>
        <p:spPr/>
        <p:txBody>
          <a:bodyPr>
            <a:normAutofit fontScale="85000" lnSpcReduction="10000"/>
          </a:bodyPr>
          <a:lstStyle/>
          <a:p>
            <a:r>
              <a:rPr lang="en-GB" sz="4400" dirty="0"/>
              <a:t>10. </a:t>
            </a:r>
            <a:r>
              <a:rPr lang="en-GB" sz="4400" dirty="0" err="1"/>
              <a:t>sɛ</a:t>
            </a:r>
            <a:r>
              <a:rPr lang="en-GB" sz="4400" dirty="0"/>
              <a:t> Yesu din mu </a:t>
            </a:r>
            <a:r>
              <a:rPr lang="en-GB" sz="4400" dirty="0" err="1"/>
              <a:t>na</a:t>
            </a:r>
            <a:r>
              <a:rPr lang="en-GB" sz="4400" dirty="0"/>
              <a:t> </a:t>
            </a:r>
            <a:r>
              <a:rPr lang="en-GB" sz="4400" dirty="0" err="1"/>
              <a:t>nkotodwe</a:t>
            </a:r>
            <a:r>
              <a:rPr lang="en-GB" sz="4400" dirty="0"/>
              <a:t> </a:t>
            </a:r>
            <a:r>
              <a:rPr lang="en-GB" sz="4400" dirty="0" err="1"/>
              <a:t>nyinaa</a:t>
            </a:r>
            <a:r>
              <a:rPr lang="en-GB" sz="4400" dirty="0"/>
              <a:t> </a:t>
            </a:r>
            <a:r>
              <a:rPr lang="en-GB" sz="4400" dirty="0" err="1"/>
              <a:t>nkotoɔ</a:t>
            </a:r>
            <a:r>
              <a:rPr lang="en-GB" sz="4400" dirty="0"/>
              <a:t>, </a:t>
            </a:r>
            <a:r>
              <a:rPr lang="en-GB" sz="4400" dirty="0" err="1"/>
              <a:t>deɛ</a:t>
            </a:r>
            <a:r>
              <a:rPr lang="en-GB" sz="4400" dirty="0"/>
              <a:t> </a:t>
            </a:r>
            <a:r>
              <a:rPr lang="en-GB" sz="4400" dirty="0" err="1"/>
              <a:t>ɛwɔ</a:t>
            </a:r>
            <a:r>
              <a:rPr lang="en-GB" sz="4400" dirty="0"/>
              <a:t> </a:t>
            </a:r>
            <a:r>
              <a:rPr lang="en-GB" sz="4400" dirty="0" err="1"/>
              <a:t>soro</a:t>
            </a:r>
            <a:r>
              <a:rPr lang="en-GB" sz="4400" dirty="0"/>
              <a:t>, </a:t>
            </a:r>
            <a:r>
              <a:rPr lang="en-GB" sz="4400" dirty="0" err="1"/>
              <a:t>deɛ</a:t>
            </a:r>
            <a:r>
              <a:rPr lang="en-GB" sz="4400" dirty="0"/>
              <a:t> </a:t>
            </a:r>
            <a:r>
              <a:rPr lang="en-GB" sz="4400" dirty="0" err="1"/>
              <a:t>ɛwɔ</a:t>
            </a:r>
            <a:r>
              <a:rPr lang="en-GB" sz="4400" dirty="0"/>
              <a:t> </a:t>
            </a:r>
            <a:r>
              <a:rPr lang="en-GB" sz="4400" dirty="0" err="1"/>
              <a:t>asase</a:t>
            </a:r>
            <a:r>
              <a:rPr lang="en-GB" sz="4400" dirty="0"/>
              <a:t> so, ne </a:t>
            </a:r>
            <a:r>
              <a:rPr lang="en-GB" sz="4400" dirty="0" err="1"/>
              <a:t>deɛ</a:t>
            </a:r>
            <a:r>
              <a:rPr lang="en-GB" sz="4400" dirty="0"/>
              <a:t> </a:t>
            </a:r>
            <a:r>
              <a:rPr lang="en-GB" sz="4400" dirty="0" err="1"/>
              <a:t>ɛwɔ</a:t>
            </a:r>
            <a:r>
              <a:rPr lang="en-GB" sz="4400" dirty="0"/>
              <a:t> </a:t>
            </a:r>
            <a:r>
              <a:rPr lang="en-GB" sz="4400" dirty="0" err="1"/>
              <a:t>asase</a:t>
            </a:r>
            <a:r>
              <a:rPr lang="en-GB" sz="4400" dirty="0"/>
              <a:t> </a:t>
            </a:r>
            <a:r>
              <a:rPr lang="en-GB" sz="4400" dirty="0" err="1"/>
              <a:t>ase</a:t>
            </a:r>
            <a:r>
              <a:rPr lang="en-GB" sz="4400" dirty="0"/>
              <a:t>,</a:t>
            </a:r>
          </a:p>
          <a:p>
            <a:r>
              <a:rPr lang="en-GB" sz="4400" dirty="0"/>
              <a:t>11. </a:t>
            </a:r>
            <a:r>
              <a:rPr lang="en-GB" sz="4400" dirty="0" err="1"/>
              <a:t>na</a:t>
            </a:r>
            <a:r>
              <a:rPr lang="en-GB" sz="4400" dirty="0"/>
              <a:t> </a:t>
            </a:r>
            <a:r>
              <a:rPr lang="en-GB" sz="4400" dirty="0" err="1"/>
              <a:t>tɛkyerɛma</a:t>
            </a:r>
            <a:r>
              <a:rPr lang="en-GB" sz="4400" dirty="0"/>
              <a:t> </a:t>
            </a:r>
            <a:r>
              <a:rPr lang="en-GB" sz="4400" dirty="0" err="1"/>
              <a:t>nyinaa</a:t>
            </a:r>
            <a:r>
              <a:rPr lang="en-GB" sz="4400" dirty="0"/>
              <a:t> </a:t>
            </a:r>
            <a:r>
              <a:rPr lang="en-GB" sz="4400" dirty="0" err="1"/>
              <a:t>mpae</a:t>
            </a:r>
            <a:r>
              <a:rPr lang="en-GB" sz="4400" dirty="0"/>
              <a:t> mu </a:t>
            </a:r>
            <a:r>
              <a:rPr lang="en-GB" sz="4400" dirty="0" err="1"/>
              <a:t>nka</a:t>
            </a:r>
            <a:r>
              <a:rPr lang="en-GB" sz="4400" dirty="0"/>
              <a:t> </a:t>
            </a:r>
            <a:r>
              <a:rPr lang="en-GB" sz="4400" dirty="0" err="1"/>
              <a:t>sɛ</a:t>
            </a:r>
            <a:r>
              <a:rPr lang="en-GB" sz="4400" dirty="0"/>
              <a:t> Yesu Kristo ne </a:t>
            </a:r>
            <a:r>
              <a:rPr lang="en-GB" sz="4400" dirty="0" err="1"/>
              <a:t>Awurade</a:t>
            </a:r>
            <a:r>
              <a:rPr lang="en-GB" sz="4400" dirty="0"/>
              <a:t> </a:t>
            </a:r>
            <a:r>
              <a:rPr lang="en-GB" sz="4400" dirty="0" err="1"/>
              <a:t>nhyɛ</a:t>
            </a:r>
            <a:r>
              <a:rPr lang="en-GB" sz="4400" dirty="0"/>
              <a:t> Agya </a:t>
            </a:r>
            <a:r>
              <a:rPr lang="en-GB" sz="4400" dirty="0" err="1"/>
              <a:t>Nyankopɔn</a:t>
            </a:r>
            <a:r>
              <a:rPr lang="en-GB" sz="4400" dirty="0"/>
              <a:t> </a:t>
            </a:r>
            <a:r>
              <a:rPr lang="en-GB" sz="4400" dirty="0" err="1"/>
              <a:t>animuonyam</a:t>
            </a:r>
            <a:r>
              <a:rPr lang="en-GB" sz="4400" dirty="0"/>
              <a:t>.  </a:t>
            </a:r>
            <a:endParaRPr lang="en-GH" sz="4400" dirty="0"/>
          </a:p>
        </p:txBody>
      </p:sp>
    </p:spTree>
    <p:extLst>
      <p:ext uri="{BB962C8B-B14F-4D97-AF65-F5344CB8AC3E}">
        <p14:creationId xmlns:p14="http://schemas.microsoft.com/office/powerpoint/2010/main" val="357184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heel(1)">
                                      <p:cBhvr>
                                        <p:cTn id="12" dur="2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110AF-DE8B-CAA5-A4E4-B7AF4FA906AA}"/>
              </a:ext>
            </a:extLst>
          </p:cNvPr>
          <p:cNvSpPr>
            <a:spLocks noGrp="1"/>
          </p:cNvSpPr>
          <p:nvPr>
            <p:ph type="title"/>
          </p:nvPr>
        </p:nvSpPr>
        <p:spPr/>
        <p:txBody>
          <a:bodyPr>
            <a:normAutofit/>
          </a:bodyPr>
          <a:lstStyle/>
          <a:p>
            <a:r>
              <a:rPr lang="en-GB" sz="6600" dirty="0"/>
              <a:t>Luke 10:19 - </a:t>
            </a:r>
            <a:r>
              <a:rPr lang="en-GB" sz="6600" dirty="0" err="1"/>
              <a:t>nkjv</a:t>
            </a:r>
            <a:endParaRPr lang="en-GH" sz="6600" dirty="0"/>
          </a:p>
        </p:txBody>
      </p:sp>
      <p:sp>
        <p:nvSpPr>
          <p:cNvPr id="3" name="Content Placeholder 2">
            <a:extLst>
              <a:ext uri="{FF2B5EF4-FFF2-40B4-BE49-F238E27FC236}">
                <a16:creationId xmlns:a16="http://schemas.microsoft.com/office/drawing/2014/main" id="{B947781E-AC80-DCBC-8DE1-27BBB8FB42BC}"/>
              </a:ext>
            </a:extLst>
          </p:cNvPr>
          <p:cNvSpPr>
            <a:spLocks noGrp="1"/>
          </p:cNvSpPr>
          <p:nvPr>
            <p:ph idx="1"/>
          </p:nvPr>
        </p:nvSpPr>
        <p:spPr/>
        <p:txBody>
          <a:bodyPr>
            <a:normAutofit/>
          </a:bodyPr>
          <a:lstStyle/>
          <a:p>
            <a:r>
              <a:rPr lang="en-GB" sz="4400" dirty="0"/>
              <a:t>19. </a:t>
            </a:r>
            <a:r>
              <a:rPr lang="en-GB" sz="4400" dirty="0" err="1"/>
              <a:t>Hwɛ</a:t>
            </a:r>
            <a:r>
              <a:rPr lang="en-GB" sz="4400" dirty="0"/>
              <a:t>, </a:t>
            </a:r>
            <a:r>
              <a:rPr lang="en-GB" sz="4400" dirty="0" err="1"/>
              <a:t>mema</a:t>
            </a:r>
            <a:r>
              <a:rPr lang="en-GB" sz="4400" dirty="0"/>
              <a:t> </a:t>
            </a:r>
            <a:r>
              <a:rPr lang="en-GB" sz="4400" dirty="0" err="1"/>
              <a:t>mo</a:t>
            </a:r>
            <a:r>
              <a:rPr lang="en-GB" sz="4400" dirty="0"/>
              <a:t> </a:t>
            </a:r>
            <a:r>
              <a:rPr lang="en-GB" sz="4400" dirty="0" err="1"/>
              <a:t>tumi</a:t>
            </a:r>
            <a:r>
              <a:rPr lang="en-GB" sz="4400" dirty="0"/>
              <a:t> </a:t>
            </a:r>
            <a:r>
              <a:rPr lang="en-GB" sz="4400" dirty="0" err="1"/>
              <a:t>sɛ</a:t>
            </a:r>
            <a:r>
              <a:rPr lang="en-GB" sz="4400" dirty="0"/>
              <a:t> </a:t>
            </a:r>
            <a:r>
              <a:rPr lang="en-GB" sz="4400" dirty="0" err="1"/>
              <a:t>montiatia</a:t>
            </a:r>
            <a:r>
              <a:rPr lang="en-GB" sz="4400" dirty="0"/>
              <a:t> </a:t>
            </a:r>
            <a:r>
              <a:rPr lang="en-GB" sz="4400" dirty="0" err="1"/>
              <a:t>awɔ</a:t>
            </a:r>
            <a:r>
              <a:rPr lang="en-GB" sz="4400" dirty="0"/>
              <a:t> ne </a:t>
            </a:r>
            <a:r>
              <a:rPr lang="en-GB" sz="4400" dirty="0" err="1"/>
              <a:t>anyanyankyerɛ</a:t>
            </a:r>
            <a:r>
              <a:rPr lang="en-GB" sz="4400" dirty="0"/>
              <a:t> ne </a:t>
            </a:r>
            <a:r>
              <a:rPr lang="en-GB" sz="4400" dirty="0" err="1"/>
              <a:t>ɔtamfoɔ</a:t>
            </a:r>
            <a:r>
              <a:rPr lang="en-GB" sz="4400" dirty="0"/>
              <a:t> no </a:t>
            </a:r>
            <a:r>
              <a:rPr lang="en-GB" sz="4400" dirty="0" err="1"/>
              <a:t>ahoɔden</a:t>
            </a:r>
            <a:r>
              <a:rPr lang="en-GB" sz="4400" dirty="0"/>
              <a:t> </a:t>
            </a:r>
            <a:r>
              <a:rPr lang="en-GB" sz="4400" dirty="0" err="1"/>
              <a:t>nyinaa</a:t>
            </a:r>
            <a:r>
              <a:rPr lang="en-GB" sz="4400" dirty="0"/>
              <a:t> so; </a:t>
            </a:r>
            <a:r>
              <a:rPr lang="en-GB" sz="4400" dirty="0" err="1"/>
              <a:t>na</a:t>
            </a:r>
            <a:r>
              <a:rPr lang="en-GB" sz="4400" dirty="0"/>
              <a:t> </a:t>
            </a:r>
            <a:r>
              <a:rPr lang="en-GB" sz="4400" dirty="0" err="1"/>
              <a:t>biribiara</a:t>
            </a:r>
            <a:r>
              <a:rPr lang="en-GB" sz="4400" dirty="0"/>
              <a:t> </a:t>
            </a:r>
            <a:r>
              <a:rPr lang="en-GB" sz="4400" dirty="0" err="1"/>
              <a:t>rentumi</a:t>
            </a:r>
            <a:r>
              <a:rPr lang="en-GB" sz="4400" dirty="0"/>
              <a:t> </a:t>
            </a:r>
            <a:r>
              <a:rPr lang="en-GB" sz="4400" dirty="0" err="1"/>
              <a:t>nyɛ</a:t>
            </a:r>
            <a:r>
              <a:rPr lang="en-GB" sz="4400" dirty="0"/>
              <a:t> </a:t>
            </a:r>
            <a:r>
              <a:rPr lang="en-GB" sz="4400" dirty="0" err="1"/>
              <a:t>mo</a:t>
            </a:r>
            <a:r>
              <a:rPr lang="en-GB" sz="4400" dirty="0"/>
              <a:t> </a:t>
            </a:r>
            <a:r>
              <a:rPr lang="en-GB" sz="4400" dirty="0" err="1"/>
              <a:t>hwee</a:t>
            </a:r>
            <a:r>
              <a:rPr lang="en-GB" sz="4400" dirty="0"/>
              <a:t>. </a:t>
            </a:r>
            <a:endParaRPr lang="en-GH" sz="4400" dirty="0"/>
          </a:p>
        </p:txBody>
      </p:sp>
    </p:spTree>
    <p:extLst>
      <p:ext uri="{BB962C8B-B14F-4D97-AF65-F5344CB8AC3E}">
        <p14:creationId xmlns:p14="http://schemas.microsoft.com/office/powerpoint/2010/main" val="291121616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a:bodyPr>
          <a:lstStyle/>
          <a:p>
            <a:pPr>
              <a:lnSpc>
                <a:spcPct val="90000"/>
              </a:lnSpc>
              <a:buFont typeface="Wingdings" panose="05000000000000000000" pitchFamily="2" charset="2"/>
              <a:buNone/>
            </a:pPr>
            <a:r>
              <a:rPr lang="en-GB" altLang="en-US" sz="3200" b="1" i="1" u="sng" dirty="0" err="1">
                <a:latin typeface="Gyasi Aggrey" pitchFamily="2" charset="0"/>
              </a:rPr>
              <a:t>Nnyeso</a:t>
            </a:r>
            <a:r>
              <a:rPr lang="en-GB" altLang="en-US" sz="3200" b="1" i="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a:latin typeface="Gyasi Aggrey" pitchFamily="2" charset="0"/>
              </a:rPr>
              <a:t>de b</a:t>
            </a:r>
            <a:r>
              <a:rPr lang="he-IL" altLang="en-US" sz="3600" b="1" dirty="0">
                <a:latin typeface="Gyasi Aggrey" pitchFamily="2" charset="0"/>
              </a:rPr>
              <a:t>כ</a:t>
            </a:r>
            <a:r>
              <a:rPr lang="en-GB" altLang="en-US" sz="3600" b="1" dirty="0">
                <a:latin typeface="Gyasi Aggrey" pitchFamily="2" charset="0"/>
              </a:rPr>
              <a:t>n’ </a:t>
            </a:r>
            <a:r>
              <a:rPr lang="en-GB" altLang="en-US" sz="3600" b="1" dirty="0" err="1">
                <a:latin typeface="Gyasi Aggrey" pitchFamily="2" charset="0"/>
              </a:rPr>
              <a:t>ky</a:t>
            </a:r>
            <a:r>
              <a:rPr lang="el-GR" altLang="en-US" sz="3600" b="1" dirty="0">
                <a:latin typeface="Gyasi Aggrey" pitchFamily="2" charset="0"/>
              </a:rPr>
              <a:t>ε</a:t>
            </a:r>
            <a:r>
              <a:rPr lang="en-GB" altLang="en-US" sz="3600" b="1" dirty="0">
                <a:latin typeface="Gyasi Aggrey" pitchFamily="2" charset="0"/>
              </a:rPr>
              <a:t>, </a:t>
            </a:r>
            <a:r>
              <a:rPr lang="en-GB" altLang="en-US" sz="3600" b="1" dirty="0" err="1">
                <a:latin typeface="Gyasi Aggrey" pitchFamily="2" charset="0"/>
              </a:rPr>
              <a:t>tew</a:t>
            </a:r>
            <a:r>
              <a:rPr lang="en-GB" altLang="en-US" sz="3600" b="1" dirty="0">
                <a:latin typeface="Gyasi Aggrey" pitchFamily="2" charset="0"/>
              </a:rPr>
              <a:t> y</a:t>
            </a:r>
            <a:r>
              <a:rPr lang="el-GR" altLang="en-US" sz="3600" b="1" dirty="0">
                <a:latin typeface="Gyasi Aggrey" pitchFamily="2" charset="0"/>
              </a:rPr>
              <a:t>ε</a:t>
            </a:r>
            <a:r>
              <a:rPr lang="en-GB" altLang="en-US" sz="3600" b="1" dirty="0">
                <a:latin typeface="Gyasi Aggrey" pitchFamily="2" charset="0"/>
              </a:rPr>
              <a:t>n mu;</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err="1">
                <a:latin typeface="Gyasi Aggrey" pitchFamily="2" charset="0"/>
              </a:rPr>
              <a:t>b’ro</a:t>
            </a:r>
            <a:r>
              <a:rPr lang="en-GB" altLang="en-US" sz="3600" b="1" dirty="0">
                <a:latin typeface="Gyasi Aggrey" pitchFamily="2" charset="0"/>
              </a:rPr>
              <a:t> b</a:t>
            </a:r>
            <a:r>
              <a:rPr lang="he-IL" altLang="en-US" sz="3600" b="1" dirty="0">
                <a:latin typeface="Gyasi Aggrey" pitchFamily="2" charset="0"/>
              </a:rPr>
              <a:t>כ</a:t>
            </a:r>
            <a:r>
              <a:rPr lang="en-GB" altLang="en-US" sz="3600" b="1" dirty="0">
                <a:latin typeface="Gyasi Aggrey" pitchFamily="2" charset="0"/>
              </a:rPr>
              <a:t>ne </a:t>
            </a:r>
            <a:r>
              <a:rPr lang="en-GB" altLang="en-US" sz="3600" b="1" dirty="0" err="1">
                <a:latin typeface="Gyasi Aggrey" pitchFamily="2" charset="0"/>
              </a:rPr>
              <a:t>nyinaa</a:t>
            </a:r>
            <a:r>
              <a:rPr lang="en-GB" altLang="en-US" sz="3600" b="1" dirty="0">
                <a:latin typeface="Gyasi Aggrey" pitchFamily="2" charset="0"/>
              </a:rPr>
              <a:t> so.</a:t>
            </a:r>
          </a:p>
          <a:p>
            <a:endParaRPr lang="en-US" dirty="0"/>
          </a:p>
        </p:txBody>
      </p:sp>
      <p:sp>
        <p:nvSpPr>
          <p:cNvPr id="3" name="Content Placeholder 2"/>
          <p:cNvSpPr>
            <a:spLocks noGrp="1"/>
          </p:cNvSpPr>
          <p:nvPr>
            <p:ph sz="quarter" idx="13"/>
          </p:nvPr>
        </p:nvSpPr>
        <p:spPr/>
        <p:txBody>
          <a:bodyPr>
            <a:normAutofit lnSpcReduction="10000"/>
          </a:bodyPr>
          <a:lstStyle/>
          <a:p>
            <a:pPr>
              <a:lnSpc>
                <a:spcPct val="90000"/>
              </a:lnSpc>
              <a:buFont typeface="Wingdings" panose="05000000000000000000" pitchFamily="2" charset="2"/>
              <a:buNone/>
            </a:pPr>
            <a:r>
              <a:rPr lang="en-GB" altLang="en-US" sz="3200" b="1" i="1" u="sng" dirty="0"/>
              <a:t>Refrain</a:t>
            </a:r>
            <a:r>
              <a:rPr lang="en-GB" altLang="en-US" sz="3200" b="1" i="1" dirty="0"/>
              <a:t>:</a:t>
            </a:r>
          </a:p>
          <a:p>
            <a:pPr>
              <a:lnSpc>
                <a:spcPct val="90000"/>
              </a:lnSpc>
              <a:buFont typeface="Wingdings" panose="05000000000000000000" pitchFamily="2" charset="2"/>
              <a:buNone/>
            </a:pPr>
            <a:r>
              <a:rPr lang="en-GB" altLang="en-US" sz="3200" b="1" dirty="0"/>
              <a:t>Grace, grace, God's grace,</a:t>
            </a:r>
          </a:p>
          <a:p>
            <a:pPr>
              <a:lnSpc>
                <a:spcPct val="90000"/>
              </a:lnSpc>
              <a:buFont typeface="Wingdings" panose="05000000000000000000" pitchFamily="2" charset="2"/>
              <a:buNone/>
            </a:pPr>
            <a:r>
              <a:rPr lang="en-GB" altLang="en-US" sz="3200" b="1" dirty="0"/>
              <a:t>Grace that will pardon and cleanse within</a:t>
            </a:r>
          </a:p>
          <a:p>
            <a:pPr>
              <a:lnSpc>
                <a:spcPct val="90000"/>
              </a:lnSpc>
              <a:buFont typeface="Wingdings" panose="05000000000000000000" pitchFamily="2" charset="2"/>
              <a:buNone/>
            </a:pPr>
            <a:r>
              <a:rPr lang="en-GB" altLang="en-US" sz="3200" b="1" dirty="0"/>
              <a:t>Grace, grace, God's grace,</a:t>
            </a:r>
          </a:p>
          <a:p>
            <a:pPr>
              <a:lnSpc>
                <a:spcPct val="90000"/>
              </a:lnSpc>
              <a:buFont typeface="Wingdings" panose="05000000000000000000" pitchFamily="2" charset="2"/>
              <a:buNone/>
            </a:pPr>
            <a:r>
              <a:rPr lang="en-GB" altLang="en-US" sz="3200" b="1" dirty="0"/>
              <a:t>Grace that is greater than all our sin!</a:t>
            </a:r>
          </a:p>
          <a:p>
            <a:endParaRPr lang="en-US" dirty="0"/>
          </a:p>
        </p:txBody>
      </p:sp>
      <p:sp>
        <p:nvSpPr>
          <p:cNvPr id="4" name="Title 3"/>
          <p:cNvSpPr>
            <a:spLocks noGrp="1"/>
          </p:cNvSpPr>
          <p:nvPr>
            <p:ph type="title"/>
          </p:nvPr>
        </p:nvSpPr>
        <p:spPr/>
        <p:txBody>
          <a:bodyPr>
            <a:normAutofit fontScale="90000"/>
          </a:bodyPr>
          <a:lstStyle/>
          <a:p>
            <a:r>
              <a:rPr lang="en-GB" altLang="en-US" dirty="0" err="1"/>
              <a:t>SDAH</a:t>
            </a:r>
            <a:r>
              <a:rPr lang="en-GB" altLang="en-US" dirty="0"/>
              <a:t> 109-MARVELOUS GRACE</a:t>
            </a:r>
            <a:br>
              <a:rPr lang="en-GB" altLang="en-US" dirty="0"/>
            </a:br>
            <a:r>
              <a:rPr lang="en-GB" altLang="en-US" u="sng" dirty="0"/>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3568846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i="1" dirty="0"/>
              <a:t>8. THE BLOOD OF CHRIST.</a:t>
            </a:r>
            <a:br>
              <a:rPr lang="en-US" sz="5400" b="1" i="1" dirty="0"/>
            </a:br>
            <a:endParaRPr lang="en-US" sz="5400" dirty="0"/>
          </a:p>
        </p:txBody>
      </p:sp>
      <p:sp>
        <p:nvSpPr>
          <p:cNvPr id="3" name="Content Placeholder 2"/>
          <p:cNvSpPr>
            <a:spLocks noGrp="1"/>
          </p:cNvSpPr>
          <p:nvPr>
            <p:ph idx="1"/>
          </p:nvPr>
        </p:nvSpPr>
        <p:spPr/>
        <p:txBody>
          <a:bodyPr>
            <a:noAutofit/>
          </a:bodyPr>
          <a:lstStyle/>
          <a:p>
            <a:r>
              <a:rPr lang="en-US" sz="3600" dirty="0"/>
              <a:t>The mention of the blood represents the death of Christ </a:t>
            </a:r>
          </a:p>
          <a:p>
            <a:r>
              <a:rPr lang="en-US" sz="3600" dirty="0"/>
              <a:t>The death of Jesus finally and actually defeated Satan and his demons and sealed their doom. </a:t>
            </a:r>
          </a:p>
        </p:txBody>
      </p:sp>
    </p:spTree>
    <p:extLst>
      <p:ext uri="{BB962C8B-B14F-4D97-AF65-F5344CB8AC3E}">
        <p14:creationId xmlns:p14="http://schemas.microsoft.com/office/powerpoint/2010/main" val="349570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2F943-1F9A-AAD6-7CB9-8B92EAC67D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986CFE-5837-028B-0995-1C79D3B5BF48}"/>
              </a:ext>
            </a:extLst>
          </p:cNvPr>
          <p:cNvSpPr>
            <a:spLocks noGrp="1"/>
          </p:cNvSpPr>
          <p:nvPr>
            <p:ph type="title"/>
          </p:nvPr>
        </p:nvSpPr>
        <p:spPr/>
        <p:txBody>
          <a:bodyPr>
            <a:normAutofit fontScale="90000"/>
          </a:bodyPr>
          <a:lstStyle/>
          <a:p>
            <a:pPr algn="ctr"/>
            <a:r>
              <a:rPr lang="en-US" sz="5400" b="1" i="1" dirty="0"/>
              <a:t>8. THE BLOOD OF CHRIST.</a:t>
            </a:r>
            <a:br>
              <a:rPr lang="en-US" sz="5400" b="1" i="1" dirty="0"/>
            </a:br>
            <a:endParaRPr lang="en-US" sz="5400" dirty="0"/>
          </a:p>
        </p:txBody>
      </p:sp>
      <p:sp>
        <p:nvSpPr>
          <p:cNvPr id="3" name="Content Placeholder 2">
            <a:extLst>
              <a:ext uri="{FF2B5EF4-FFF2-40B4-BE49-F238E27FC236}">
                <a16:creationId xmlns:a16="http://schemas.microsoft.com/office/drawing/2014/main" id="{5FEC9C21-DEAC-9675-CAB4-693F41019F98}"/>
              </a:ext>
            </a:extLst>
          </p:cNvPr>
          <p:cNvSpPr>
            <a:spLocks noGrp="1"/>
          </p:cNvSpPr>
          <p:nvPr>
            <p:ph idx="1"/>
          </p:nvPr>
        </p:nvSpPr>
        <p:spPr/>
        <p:txBody>
          <a:bodyPr>
            <a:noAutofit/>
          </a:bodyPr>
          <a:lstStyle/>
          <a:p>
            <a:r>
              <a:rPr lang="en-US" sz="4000" dirty="0"/>
              <a:t>The mention of the blood stains Satan's hands and causes him to tremble.</a:t>
            </a:r>
          </a:p>
          <a:p>
            <a:r>
              <a:rPr lang="en-US" sz="4000" dirty="0"/>
              <a:t>The very mention of the blood of Jesus is torment in the ears of demons.</a:t>
            </a:r>
          </a:p>
        </p:txBody>
      </p:sp>
    </p:spTree>
    <p:extLst>
      <p:ext uri="{BB962C8B-B14F-4D97-AF65-F5344CB8AC3E}">
        <p14:creationId xmlns:p14="http://schemas.microsoft.com/office/powerpoint/2010/main" val="1688158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i="1" dirty="0"/>
              <a:t>8. THE WORD OF GOD. </a:t>
            </a:r>
            <a:br>
              <a:rPr lang="en-US" sz="5400" b="1" i="1" dirty="0"/>
            </a:br>
            <a:endParaRPr lang="en-US" sz="5400" dirty="0"/>
          </a:p>
        </p:txBody>
      </p:sp>
      <p:sp>
        <p:nvSpPr>
          <p:cNvPr id="3" name="Content Placeholder 2"/>
          <p:cNvSpPr>
            <a:spLocks noGrp="1"/>
          </p:cNvSpPr>
          <p:nvPr>
            <p:ph idx="1"/>
          </p:nvPr>
        </p:nvSpPr>
        <p:spPr/>
        <p:txBody>
          <a:bodyPr>
            <a:normAutofit/>
          </a:bodyPr>
          <a:lstStyle/>
          <a:p>
            <a:r>
              <a:rPr lang="en-US" sz="4000" dirty="0"/>
              <a:t>Quoting scripture is like driving a sword through his chest; see </a:t>
            </a:r>
            <a:r>
              <a:rPr lang="en-US" sz="4000" b="1" dirty="0"/>
              <a:t>Eph. 6:17.</a:t>
            </a:r>
          </a:p>
          <a:p>
            <a:r>
              <a:rPr lang="en-US" sz="4000" b="1" dirty="0"/>
              <a:t> </a:t>
            </a:r>
            <a:r>
              <a:rPr lang="en-US" sz="4000" dirty="0"/>
              <a:t>Memorize the promises of God and quote them in prayer against Satan.</a:t>
            </a:r>
          </a:p>
          <a:p>
            <a:endParaRPr lang="en-US" sz="3600" dirty="0"/>
          </a:p>
        </p:txBody>
      </p:sp>
    </p:spTree>
    <p:extLst>
      <p:ext uri="{BB962C8B-B14F-4D97-AF65-F5344CB8AC3E}">
        <p14:creationId xmlns:p14="http://schemas.microsoft.com/office/powerpoint/2010/main" val="301308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62A47-3391-73AA-2DAA-32895E051590}"/>
              </a:ext>
            </a:extLst>
          </p:cNvPr>
          <p:cNvSpPr>
            <a:spLocks noGrp="1"/>
          </p:cNvSpPr>
          <p:nvPr>
            <p:ph type="title"/>
          </p:nvPr>
        </p:nvSpPr>
        <p:spPr/>
        <p:txBody>
          <a:bodyPr>
            <a:normAutofit/>
          </a:bodyPr>
          <a:lstStyle/>
          <a:p>
            <a:r>
              <a:rPr lang="en-GB" sz="6000" dirty="0" err="1"/>
              <a:t>Efesofoɔ</a:t>
            </a:r>
            <a:r>
              <a:rPr lang="en-GB" sz="6000" dirty="0"/>
              <a:t> 6:17 - ASW</a:t>
            </a:r>
            <a:endParaRPr lang="en-GH" sz="6000" dirty="0"/>
          </a:p>
        </p:txBody>
      </p:sp>
      <p:sp>
        <p:nvSpPr>
          <p:cNvPr id="3" name="Content Placeholder 2">
            <a:extLst>
              <a:ext uri="{FF2B5EF4-FFF2-40B4-BE49-F238E27FC236}">
                <a16:creationId xmlns:a16="http://schemas.microsoft.com/office/drawing/2014/main" id="{9E9D6BB4-74A3-202D-667A-E3A61BEC3781}"/>
              </a:ext>
            </a:extLst>
          </p:cNvPr>
          <p:cNvSpPr>
            <a:spLocks noGrp="1"/>
          </p:cNvSpPr>
          <p:nvPr>
            <p:ph idx="1"/>
          </p:nvPr>
        </p:nvSpPr>
        <p:spPr/>
        <p:txBody>
          <a:bodyPr>
            <a:normAutofit/>
          </a:bodyPr>
          <a:lstStyle/>
          <a:p>
            <a:r>
              <a:rPr lang="en-GB" sz="4800" dirty="0"/>
              <a:t>17. </a:t>
            </a:r>
            <a:r>
              <a:rPr lang="en-GB" sz="4800" dirty="0" err="1"/>
              <a:t>na</a:t>
            </a:r>
            <a:r>
              <a:rPr lang="en-GB" sz="4800" dirty="0"/>
              <a:t> </a:t>
            </a:r>
            <a:r>
              <a:rPr lang="en-GB" sz="4800" dirty="0" err="1"/>
              <a:t>momfa</a:t>
            </a:r>
            <a:r>
              <a:rPr lang="en-GB" sz="4800" dirty="0"/>
              <a:t> </a:t>
            </a:r>
            <a:r>
              <a:rPr lang="en-GB" sz="4800" dirty="0" err="1"/>
              <a:t>nkwagyeɛ</a:t>
            </a:r>
            <a:r>
              <a:rPr lang="en-GB" sz="4800" dirty="0"/>
              <a:t> </a:t>
            </a:r>
            <a:r>
              <a:rPr lang="en-GB" sz="4800" dirty="0" err="1"/>
              <a:t>dadeɛ</a:t>
            </a:r>
            <a:r>
              <a:rPr lang="en-GB" sz="4800" dirty="0"/>
              <a:t> </a:t>
            </a:r>
            <a:r>
              <a:rPr lang="en-GB" sz="4800" dirty="0" err="1"/>
              <a:t>kyɛ</a:t>
            </a:r>
            <a:r>
              <a:rPr lang="en-GB" sz="4800" dirty="0"/>
              <a:t> ne </a:t>
            </a:r>
            <a:r>
              <a:rPr lang="en-GB" sz="4800" dirty="0" err="1"/>
              <a:t>honhom</a:t>
            </a:r>
            <a:r>
              <a:rPr lang="en-GB" sz="4800" dirty="0"/>
              <a:t> </a:t>
            </a:r>
            <a:r>
              <a:rPr lang="en-GB" sz="4800" dirty="0" err="1"/>
              <a:t>nkrantɛ</a:t>
            </a:r>
            <a:r>
              <a:rPr lang="en-GB" sz="4800" dirty="0"/>
              <a:t> a </a:t>
            </a:r>
            <a:r>
              <a:rPr lang="en-GB" sz="4800" dirty="0" err="1"/>
              <a:t>ɛne</a:t>
            </a:r>
            <a:r>
              <a:rPr lang="en-GB" sz="4800" dirty="0"/>
              <a:t> </a:t>
            </a:r>
            <a:r>
              <a:rPr lang="en-GB" sz="4800" dirty="0" err="1"/>
              <a:t>Nyankopɔn</a:t>
            </a:r>
            <a:r>
              <a:rPr lang="en-GB" sz="4800" dirty="0"/>
              <a:t> </a:t>
            </a:r>
            <a:r>
              <a:rPr lang="en-GB" sz="4800" dirty="0" err="1"/>
              <a:t>asɛm</a:t>
            </a:r>
            <a:r>
              <a:rPr lang="en-GB" sz="4800" dirty="0"/>
              <a:t>, </a:t>
            </a:r>
            <a:endParaRPr lang="en-GH" sz="4800" dirty="0"/>
          </a:p>
        </p:txBody>
      </p:sp>
    </p:spTree>
    <p:extLst>
      <p:ext uri="{BB962C8B-B14F-4D97-AF65-F5344CB8AC3E}">
        <p14:creationId xmlns:p14="http://schemas.microsoft.com/office/powerpoint/2010/main" val="2293979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38E67-BE4D-50AB-62EE-0F69743AD699}"/>
              </a:ext>
            </a:extLst>
          </p:cNvPr>
          <p:cNvSpPr>
            <a:spLocks noGrp="1"/>
          </p:cNvSpPr>
          <p:nvPr>
            <p:ph type="title"/>
          </p:nvPr>
        </p:nvSpPr>
        <p:spPr/>
        <p:txBody>
          <a:bodyPr>
            <a:normAutofit/>
          </a:bodyPr>
          <a:lstStyle/>
          <a:p>
            <a:r>
              <a:rPr lang="en-GB" sz="5400" b="1" dirty="0" err="1"/>
              <a:t>Nnwom</a:t>
            </a:r>
            <a:r>
              <a:rPr lang="en-GB" sz="5400" b="1" dirty="0"/>
              <a:t> 119:11 - ASW</a:t>
            </a:r>
            <a:endParaRPr lang="en-GH" sz="5400" b="1" dirty="0"/>
          </a:p>
        </p:txBody>
      </p:sp>
      <p:sp>
        <p:nvSpPr>
          <p:cNvPr id="3" name="Content Placeholder 2">
            <a:extLst>
              <a:ext uri="{FF2B5EF4-FFF2-40B4-BE49-F238E27FC236}">
                <a16:creationId xmlns:a16="http://schemas.microsoft.com/office/drawing/2014/main" id="{AA8CB13A-9918-1DA7-C25A-74D9E9D08781}"/>
              </a:ext>
            </a:extLst>
          </p:cNvPr>
          <p:cNvSpPr>
            <a:spLocks noGrp="1"/>
          </p:cNvSpPr>
          <p:nvPr>
            <p:ph idx="1"/>
          </p:nvPr>
        </p:nvSpPr>
        <p:spPr/>
        <p:txBody>
          <a:bodyPr>
            <a:normAutofit/>
          </a:bodyPr>
          <a:lstStyle/>
          <a:p>
            <a:r>
              <a:rPr lang="en-GB" sz="4400" dirty="0"/>
              <a:t>11. Mede wo </a:t>
            </a:r>
            <a:r>
              <a:rPr lang="en-GB" sz="4400" dirty="0" err="1"/>
              <a:t>nsɛm</a:t>
            </a:r>
            <a:r>
              <a:rPr lang="en-GB" sz="4400" dirty="0"/>
              <a:t> </a:t>
            </a:r>
            <a:r>
              <a:rPr lang="en-GB" sz="4400" dirty="0" err="1"/>
              <a:t>makora</a:t>
            </a:r>
            <a:r>
              <a:rPr lang="en-GB" sz="4400" dirty="0"/>
              <a:t> </a:t>
            </a:r>
            <a:r>
              <a:rPr lang="en-GB" sz="4400" dirty="0" err="1"/>
              <a:t>m’akomam</a:t>
            </a:r>
            <a:r>
              <a:rPr lang="en-GB" sz="4400" dirty="0"/>
              <a:t>, </a:t>
            </a:r>
            <a:r>
              <a:rPr lang="en-GB" sz="4400" dirty="0" err="1"/>
              <a:t>na</a:t>
            </a:r>
            <a:r>
              <a:rPr lang="en-GB" sz="4400" dirty="0"/>
              <a:t> </a:t>
            </a:r>
            <a:r>
              <a:rPr lang="en-GB" sz="4400" dirty="0" err="1"/>
              <a:t>manyɛ</a:t>
            </a:r>
            <a:r>
              <a:rPr lang="en-GB" sz="4400" dirty="0"/>
              <a:t> wo </a:t>
            </a:r>
            <a:r>
              <a:rPr lang="en-GB" sz="4400" dirty="0" err="1"/>
              <a:t>ho</a:t>
            </a:r>
            <a:r>
              <a:rPr lang="en-GB" sz="4400" dirty="0"/>
              <a:t> </a:t>
            </a:r>
            <a:r>
              <a:rPr lang="en-GB" sz="4400" dirty="0" err="1"/>
              <a:t>bɔne</a:t>
            </a:r>
            <a:r>
              <a:rPr lang="en-GB" sz="4400" dirty="0"/>
              <a:t> bi. </a:t>
            </a:r>
            <a:endParaRPr lang="en-GH" sz="4400" dirty="0"/>
          </a:p>
        </p:txBody>
      </p:sp>
    </p:spTree>
    <p:extLst>
      <p:ext uri="{BB962C8B-B14F-4D97-AF65-F5344CB8AC3E}">
        <p14:creationId xmlns:p14="http://schemas.microsoft.com/office/powerpoint/2010/main" val="4144796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31C44-B0FE-EA8D-1EB1-4298E7A28E97}"/>
              </a:ext>
            </a:extLst>
          </p:cNvPr>
          <p:cNvSpPr>
            <a:spLocks noGrp="1"/>
          </p:cNvSpPr>
          <p:nvPr>
            <p:ph type="title"/>
          </p:nvPr>
        </p:nvSpPr>
        <p:spPr/>
        <p:txBody>
          <a:bodyPr>
            <a:normAutofit/>
          </a:bodyPr>
          <a:lstStyle/>
          <a:p>
            <a:r>
              <a:rPr lang="en-GB" sz="5400" b="1" dirty="0" err="1"/>
              <a:t>Nnwom</a:t>
            </a:r>
            <a:r>
              <a:rPr lang="en-GB" sz="5400" b="1" dirty="0"/>
              <a:t> 119:105 - ASW</a:t>
            </a:r>
            <a:endParaRPr lang="en-GH" sz="5400" b="1" dirty="0"/>
          </a:p>
        </p:txBody>
      </p:sp>
      <p:sp>
        <p:nvSpPr>
          <p:cNvPr id="3" name="Content Placeholder 2">
            <a:extLst>
              <a:ext uri="{FF2B5EF4-FFF2-40B4-BE49-F238E27FC236}">
                <a16:creationId xmlns:a16="http://schemas.microsoft.com/office/drawing/2014/main" id="{CD71B2B8-6924-FA9B-696C-C19D16FC77DE}"/>
              </a:ext>
            </a:extLst>
          </p:cNvPr>
          <p:cNvSpPr>
            <a:spLocks noGrp="1"/>
          </p:cNvSpPr>
          <p:nvPr>
            <p:ph idx="1"/>
          </p:nvPr>
        </p:nvSpPr>
        <p:spPr/>
        <p:txBody>
          <a:bodyPr>
            <a:normAutofit/>
          </a:bodyPr>
          <a:lstStyle/>
          <a:p>
            <a:r>
              <a:rPr lang="en-GB" sz="5400" dirty="0"/>
              <a:t>105. </a:t>
            </a:r>
            <a:r>
              <a:rPr lang="en-GB" sz="5400" dirty="0" err="1"/>
              <a:t>W’asɛm</a:t>
            </a:r>
            <a:r>
              <a:rPr lang="en-GB" sz="5400" dirty="0"/>
              <a:t> </a:t>
            </a:r>
            <a:r>
              <a:rPr lang="en-GB" sz="5400" dirty="0" err="1"/>
              <a:t>yɛ</a:t>
            </a:r>
            <a:r>
              <a:rPr lang="en-GB" sz="5400" dirty="0"/>
              <a:t> me nan </a:t>
            </a:r>
            <a:r>
              <a:rPr lang="en-GB" sz="5400" dirty="0" err="1"/>
              <a:t>ase</a:t>
            </a:r>
            <a:r>
              <a:rPr lang="en-GB" sz="5400" dirty="0"/>
              <a:t> </a:t>
            </a:r>
            <a:r>
              <a:rPr lang="en-GB" sz="5400" dirty="0" err="1"/>
              <a:t>kanea</a:t>
            </a:r>
            <a:r>
              <a:rPr lang="en-GB" sz="5400" dirty="0"/>
              <a:t>, ne me </a:t>
            </a:r>
            <a:r>
              <a:rPr lang="en-GB" sz="5400" dirty="0" err="1"/>
              <a:t>kwan</a:t>
            </a:r>
            <a:r>
              <a:rPr lang="en-GB" sz="5400" dirty="0"/>
              <a:t> so </a:t>
            </a:r>
            <a:r>
              <a:rPr lang="en-GB" sz="5400" dirty="0" err="1"/>
              <a:t>hann</a:t>
            </a:r>
            <a:r>
              <a:rPr lang="en-GB" sz="5400" dirty="0"/>
              <a:t>. </a:t>
            </a:r>
            <a:endParaRPr lang="en-GH" sz="5400" dirty="0"/>
          </a:p>
        </p:txBody>
      </p:sp>
    </p:spTree>
    <p:extLst>
      <p:ext uri="{BB962C8B-B14F-4D97-AF65-F5344CB8AC3E}">
        <p14:creationId xmlns:p14="http://schemas.microsoft.com/office/powerpoint/2010/main" val="486976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800" b="1" i="1" dirty="0"/>
              <a:t>9. FASTING, PRAYER AND COMMAND OF FAITH</a:t>
            </a:r>
            <a:br>
              <a:rPr lang="en-US" sz="4800" b="1" i="1" dirty="0"/>
            </a:br>
            <a:endParaRPr lang="en-US" sz="4800" dirty="0"/>
          </a:p>
        </p:txBody>
      </p:sp>
      <p:sp>
        <p:nvSpPr>
          <p:cNvPr id="3" name="Content Placeholder 2"/>
          <p:cNvSpPr>
            <a:spLocks noGrp="1"/>
          </p:cNvSpPr>
          <p:nvPr>
            <p:ph idx="1"/>
          </p:nvPr>
        </p:nvSpPr>
        <p:spPr/>
        <p:txBody>
          <a:bodyPr>
            <a:normAutofit fontScale="92500" lnSpcReduction="10000"/>
          </a:bodyPr>
          <a:lstStyle/>
          <a:p>
            <a:r>
              <a:rPr lang="en-US" sz="3800" dirty="0"/>
              <a:t>The prayer of faith, a song of faith, followed by a command of faith paralyzes Satan and his demons. </a:t>
            </a:r>
          </a:p>
          <a:p>
            <a:r>
              <a:rPr lang="en-US" sz="3800" dirty="0"/>
              <a:t>You must exercise strong faith and not fear what you hear from the demon. </a:t>
            </a:r>
          </a:p>
          <a:p>
            <a:r>
              <a:rPr lang="en-US" sz="3800" dirty="0"/>
              <a:t>Just sing, quote scripture and command faith.</a:t>
            </a:r>
          </a:p>
          <a:p>
            <a:endParaRPr lang="en-US" dirty="0"/>
          </a:p>
        </p:txBody>
      </p:sp>
    </p:spTree>
    <p:extLst>
      <p:ext uri="{BB962C8B-B14F-4D97-AF65-F5344CB8AC3E}">
        <p14:creationId xmlns:p14="http://schemas.microsoft.com/office/powerpoint/2010/main" val="1444507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497BC-A14D-BCDA-44F9-E1A894C3B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FBE5CC-B99E-D908-7DAB-BA417929FBF2}"/>
              </a:ext>
            </a:extLst>
          </p:cNvPr>
          <p:cNvSpPr>
            <a:spLocks noGrp="1"/>
          </p:cNvSpPr>
          <p:nvPr>
            <p:ph type="title"/>
          </p:nvPr>
        </p:nvSpPr>
        <p:spPr/>
        <p:txBody>
          <a:bodyPr>
            <a:noAutofit/>
          </a:bodyPr>
          <a:lstStyle/>
          <a:p>
            <a:pPr algn="ctr"/>
            <a:r>
              <a:rPr lang="en-US" sz="4800" b="1" i="1" dirty="0"/>
              <a:t>9. FASTING, PRAYER AND COMMAND OF FAITH</a:t>
            </a:r>
            <a:br>
              <a:rPr lang="en-US" sz="4800" b="1" i="1" dirty="0"/>
            </a:br>
            <a:endParaRPr lang="en-US" sz="4800" dirty="0"/>
          </a:p>
        </p:txBody>
      </p:sp>
      <p:sp>
        <p:nvSpPr>
          <p:cNvPr id="3" name="Content Placeholder 2">
            <a:extLst>
              <a:ext uri="{FF2B5EF4-FFF2-40B4-BE49-F238E27FC236}">
                <a16:creationId xmlns:a16="http://schemas.microsoft.com/office/drawing/2014/main" id="{17CE1534-7EFF-23E2-6A81-959EBBA124F1}"/>
              </a:ext>
            </a:extLst>
          </p:cNvPr>
          <p:cNvSpPr>
            <a:spLocks noGrp="1"/>
          </p:cNvSpPr>
          <p:nvPr>
            <p:ph idx="1"/>
          </p:nvPr>
        </p:nvSpPr>
        <p:spPr/>
        <p:txBody>
          <a:bodyPr>
            <a:normAutofit/>
          </a:bodyPr>
          <a:lstStyle/>
          <a:p>
            <a:r>
              <a:rPr lang="en-US" sz="3800" dirty="0"/>
              <a:t>Command him to leave your family alone; your children alone; and your life alone.</a:t>
            </a:r>
          </a:p>
          <a:p>
            <a:r>
              <a:rPr lang="en-US" sz="3800" dirty="0"/>
              <a:t>Do not insult	but just command: </a:t>
            </a:r>
            <a:r>
              <a:rPr lang="en-US" sz="3800" b="1" i="1" dirty="0"/>
              <a:t>Jude 1:9.</a:t>
            </a:r>
            <a:endParaRPr lang="en-US" sz="3800" i="1" dirty="0"/>
          </a:p>
          <a:p>
            <a:endParaRPr lang="en-US" dirty="0"/>
          </a:p>
        </p:txBody>
      </p:sp>
    </p:spTree>
    <p:extLst>
      <p:ext uri="{BB962C8B-B14F-4D97-AF65-F5344CB8AC3E}">
        <p14:creationId xmlns:p14="http://schemas.microsoft.com/office/powerpoint/2010/main" val="354286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6795E-7888-6A37-DA13-1C165C6A2DE0}"/>
              </a:ext>
            </a:extLst>
          </p:cNvPr>
          <p:cNvSpPr>
            <a:spLocks noGrp="1"/>
          </p:cNvSpPr>
          <p:nvPr>
            <p:ph type="title"/>
          </p:nvPr>
        </p:nvSpPr>
        <p:spPr/>
        <p:txBody>
          <a:bodyPr>
            <a:normAutofit/>
          </a:bodyPr>
          <a:lstStyle/>
          <a:p>
            <a:r>
              <a:rPr lang="en-GB" sz="6600" b="1" dirty="0"/>
              <a:t>Yuda 1:9 - ASW</a:t>
            </a:r>
            <a:endParaRPr lang="en-GH" sz="6600" dirty="0"/>
          </a:p>
        </p:txBody>
      </p:sp>
      <p:sp>
        <p:nvSpPr>
          <p:cNvPr id="3" name="Content Placeholder 2">
            <a:extLst>
              <a:ext uri="{FF2B5EF4-FFF2-40B4-BE49-F238E27FC236}">
                <a16:creationId xmlns:a16="http://schemas.microsoft.com/office/drawing/2014/main" id="{BBC2FB76-8F3F-41F1-00A4-2A70EAF72C67}"/>
              </a:ext>
            </a:extLst>
          </p:cNvPr>
          <p:cNvSpPr>
            <a:spLocks noGrp="1"/>
          </p:cNvSpPr>
          <p:nvPr>
            <p:ph idx="1"/>
          </p:nvPr>
        </p:nvSpPr>
        <p:spPr/>
        <p:txBody>
          <a:bodyPr>
            <a:normAutofit/>
          </a:bodyPr>
          <a:lstStyle/>
          <a:p>
            <a:r>
              <a:rPr lang="en-GB" sz="4000" dirty="0"/>
              <a:t>9. </a:t>
            </a:r>
            <a:r>
              <a:rPr lang="en-GB" sz="4000" dirty="0" err="1"/>
              <a:t>Nanso</a:t>
            </a:r>
            <a:r>
              <a:rPr lang="en-GB" sz="4000" dirty="0"/>
              <a:t> </a:t>
            </a:r>
            <a:r>
              <a:rPr lang="en-GB" sz="4000" dirty="0" err="1"/>
              <a:t>Ɔbɔfoɔ</a:t>
            </a:r>
            <a:r>
              <a:rPr lang="en-GB" sz="4000" dirty="0"/>
              <a:t> </a:t>
            </a:r>
            <a:r>
              <a:rPr lang="en-GB" sz="4000" dirty="0" err="1"/>
              <a:t>panin</a:t>
            </a:r>
            <a:r>
              <a:rPr lang="en-GB" sz="4000" dirty="0"/>
              <a:t> Mikael ne </a:t>
            </a:r>
            <a:r>
              <a:rPr lang="en-GB" sz="4000" dirty="0" err="1"/>
              <a:t>ɔbonsam</a:t>
            </a:r>
            <a:r>
              <a:rPr lang="en-GB" sz="4000" dirty="0"/>
              <a:t> dii </a:t>
            </a:r>
            <a:r>
              <a:rPr lang="en-GB" sz="4000" dirty="0" err="1"/>
              <a:t>aperepereɛ</a:t>
            </a:r>
            <a:r>
              <a:rPr lang="en-GB" sz="4000" dirty="0"/>
              <a:t> </a:t>
            </a:r>
            <a:r>
              <a:rPr lang="en-GB" sz="4000" dirty="0" err="1"/>
              <a:t>kasakasaa</a:t>
            </a:r>
            <a:r>
              <a:rPr lang="en-GB" sz="4000" dirty="0"/>
              <a:t> Mose amu </a:t>
            </a:r>
            <a:r>
              <a:rPr lang="en-GB" sz="4000" dirty="0" err="1"/>
              <a:t>ho</a:t>
            </a:r>
            <a:r>
              <a:rPr lang="en-GB" sz="4000" dirty="0"/>
              <a:t> no, </a:t>
            </a:r>
            <a:r>
              <a:rPr lang="en-GB" sz="4000" dirty="0" err="1"/>
              <a:t>wansi</a:t>
            </a:r>
            <a:r>
              <a:rPr lang="en-GB" sz="4000" dirty="0"/>
              <a:t> ne </a:t>
            </a:r>
            <a:r>
              <a:rPr lang="en-GB" sz="4000" dirty="0" err="1"/>
              <a:t>bo</a:t>
            </a:r>
            <a:r>
              <a:rPr lang="en-GB" sz="4000" dirty="0"/>
              <a:t> </a:t>
            </a:r>
            <a:r>
              <a:rPr lang="en-GB" sz="4000" dirty="0" err="1"/>
              <a:t>sɛ</a:t>
            </a:r>
            <a:r>
              <a:rPr lang="en-GB" sz="4000" dirty="0"/>
              <a:t> </a:t>
            </a:r>
            <a:r>
              <a:rPr lang="en-GB" sz="4000" dirty="0" err="1"/>
              <a:t>ɔbɛka</a:t>
            </a:r>
            <a:r>
              <a:rPr lang="en-GB" sz="4000" dirty="0"/>
              <a:t> </a:t>
            </a:r>
            <a:r>
              <a:rPr lang="en-GB" sz="4000" dirty="0" err="1"/>
              <a:t>asɛmmɔne</a:t>
            </a:r>
            <a:r>
              <a:rPr lang="en-GB" sz="4000" dirty="0"/>
              <a:t> </a:t>
            </a:r>
            <a:r>
              <a:rPr lang="en-GB" sz="4000" dirty="0" err="1"/>
              <a:t>abu</a:t>
            </a:r>
            <a:r>
              <a:rPr lang="en-GB" sz="4000" dirty="0"/>
              <a:t> no </a:t>
            </a:r>
            <a:r>
              <a:rPr lang="en-GB" sz="4000" dirty="0" err="1"/>
              <a:t>atɛn</a:t>
            </a:r>
            <a:r>
              <a:rPr lang="en-GB" sz="4000" dirty="0"/>
              <a:t>, </a:t>
            </a:r>
            <a:r>
              <a:rPr lang="en-GB" sz="4000" dirty="0" err="1"/>
              <a:t>na</a:t>
            </a:r>
            <a:r>
              <a:rPr lang="en-GB" sz="4000" dirty="0"/>
              <a:t> </a:t>
            </a:r>
            <a:r>
              <a:rPr lang="en-GB" sz="4000" dirty="0" err="1"/>
              <a:t>mmom</a:t>
            </a:r>
            <a:r>
              <a:rPr lang="en-GB" sz="4000" dirty="0"/>
              <a:t> </a:t>
            </a:r>
            <a:r>
              <a:rPr lang="en-GB" sz="4000" dirty="0" err="1"/>
              <a:t>ɔkaa</a:t>
            </a:r>
            <a:r>
              <a:rPr lang="en-GB" sz="4000" dirty="0"/>
              <a:t> </a:t>
            </a:r>
            <a:r>
              <a:rPr lang="en-GB" sz="4000" dirty="0" err="1"/>
              <a:t>sɛ</a:t>
            </a:r>
            <a:r>
              <a:rPr lang="en-GB" sz="4000" dirty="0"/>
              <a:t>: </a:t>
            </a:r>
            <a:r>
              <a:rPr lang="en-GB" sz="4000" dirty="0" err="1"/>
              <a:t>Awurade</a:t>
            </a:r>
            <a:r>
              <a:rPr lang="en-GB" sz="4000" dirty="0"/>
              <a:t> </a:t>
            </a:r>
            <a:r>
              <a:rPr lang="en-GB" sz="4000" dirty="0" err="1"/>
              <a:t>nka</a:t>
            </a:r>
            <a:r>
              <a:rPr lang="en-GB" sz="4000" dirty="0"/>
              <a:t> </a:t>
            </a:r>
            <a:r>
              <a:rPr lang="en-GB" sz="4000" dirty="0" err="1"/>
              <a:t>w’anim</a:t>
            </a:r>
            <a:r>
              <a:rPr lang="en-GB" sz="4000" dirty="0"/>
              <a:t>! </a:t>
            </a:r>
            <a:endParaRPr lang="en-GH" sz="4000" dirty="0"/>
          </a:p>
        </p:txBody>
      </p:sp>
    </p:spTree>
    <p:extLst>
      <p:ext uri="{BB962C8B-B14F-4D97-AF65-F5344CB8AC3E}">
        <p14:creationId xmlns:p14="http://schemas.microsoft.com/office/powerpoint/2010/main" val="377274718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39144"/>
            <a:ext cx="8596668" cy="1320800"/>
          </a:xfrm>
        </p:spPr>
        <p:txBody>
          <a:bodyPr>
            <a:normAutofit fontScale="90000"/>
          </a:bodyPr>
          <a:lstStyle/>
          <a:p>
            <a:pPr algn="ctr"/>
            <a:r>
              <a:rPr lang="en-US" sz="5400" b="1" i="1" dirty="0"/>
              <a:t>10. THE WORD AND HYMNS OF PRAISE.</a:t>
            </a:r>
            <a:br>
              <a:rPr lang="en-US" sz="5400" b="1" i="1" dirty="0"/>
            </a:br>
            <a:endParaRPr lang="en-US" sz="5400" dirty="0"/>
          </a:p>
        </p:txBody>
      </p:sp>
      <p:sp>
        <p:nvSpPr>
          <p:cNvPr id="3" name="Content Placeholder 2"/>
          <p:cNvSpPr>
            <a:spLocks noGrp="1"/>
          </p:cNvSpPr>
          <p:nvPr>
            <p:ph idx="1"/>
          </p:nvPr>
        </p:nvSpPr>
        <p:spPr>
          <a:xfrm>
            <a:off x="677334" y="1930400"/>
            <a:ext cx="8596668" cy="3880773"/>
          </a:xfrm>
        </p:spPr>
        <p:txBody>
          <a:bodyPr>
            <a:noAutofit/>
          </a:bodyPr>
          <a:lstStyle/>
          <a:p>
            <a:r>
              <a:rPr lang="en-US" sz="3600" dirty="0"/>
              <a:t>Nothing frightens the devil when two or three Christians get together and sing hymns of praises to God and are happy in the Lord.</a:t>
            </a:r>
          </a:p>
          <a:p>
            <a:r>
              <a:rPr lang="en-US" sz="3600" dirty="0"/>
              <a:t>Praise drives away fear. </a:t>
            </a:r>
          </a:p>
          <a:p>
            <a:r>
              <a:rPr lang="en-US" sz="3600" dirty="0"/>
              <a:t>Praise lifts your faith. </a:t>
            </a:r>
          </a:p>
          <a:p>
            <a:endParaRPr lang="en-US" sz="3200" dirty="0"/>
          </a:p>
        </p:txBody>
      </p:sp>
    </p:spTree>
    <p:extLst>
      <p:ext uri="{BB962C8B-B14F-4D97-AF65-F5344CB8AC3E}">
        <p14:creationId xmlns:p14="http://schemas.microsoft.com/office/powerpoint/2010/main" val="26131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a:bodyPr>
          <a:lstStyle/>
          <a:p>
            <a:pPr marL="533400" indent="-533400">
              <a:buFontTx/>
              <a:buAutoNum type="arabicPeriod" startAt="3"/>
            </a:pPr>
            <a:r>
              <a:rPr lang="he-IL" altLang="en-US" sz="3200" b="1" dirty="0">
                <a:latin typeface="Gyasi Aggrey" pitchFamily="2" charset="0"/>
              </a:rPr>
              <a:t>כ</a:t>
            </a:r>
            <a:r>
              <a:rPr lang="en-GB" altLang="en-US" sz="3200" b="1" dirty="0" err="1">
                <a:latin typeface="Gyasi Aggrey" pitchFamily="2" charset="0"/>
              </a:rPr>
              <a:t>dom</a:t>
            </a:r>
            <a:r>
              <a:rPr lang="en-GB" altLang="en-US" sz="3200" b="1" dirty="0">
                <a:latin typeface="Gyasi Aggrey" pitchFamily="2" charset="0"/>
              </a:rPr>
              <a:t> </a:t>
            </a:r>
            <a:r>
              <a:rPr lang="en-GB" altLang="en-US" sz="3200" b="1" dirty="0" err="1">
                <a:latin typeface="Gyasi Aggrey" pitchFamily="2" charset="0"/>
              </a:rPr>
              <a:t>nwanwa</a:t>
            </a:r>
            <a:r>
              <a:rPr lang="en-GB" altLang="en-US" sz="3200" b="1" dirty="0">
                <a:latin typeface="Gyasi Aggrey" pitchFamily="2" charset="0"/>
              </a:rPr>
              <a:t> a </a:t>
            </a:r>
            <a:r>
              <a:rPr lang="en-GB" altLang="en-US" sz="3200" b="1" dirty="0" err="1">
                <a:latin typeface="Gyasi Aggrey" pitchFamily="2" charset="0"/>
              </a:rPr>
              <a:t>enni</a:t>
            </a:r>
            <a:r>
              <a:rPr lang="en-GB" altLang="en-US" sz="3200" b="1" dirty="0">
                <a:latin typeface="Gyasi Aggrey" pitchFamily="2" charset="0"/>
              </a:rPr>
              <a:t> </a:t>
            </a:r>
            <a:r>
              <a:rPr lang="en-GB" altLang="en-US" sz="3200" b="1" dirty="0" err="1">
                <a:latin typeface="Gyasi Aggrey" pitchFamily="2" charset="0"/>
              </a:rPr>
              <a:t>kabea</a:t>
            </a:r>
            <a:r>
              <a:rPr lang="en-GB" altLang="en-US" sz="3200" b="1" dirty="0">
                <a:latin typeface="Gyasi Aggrey" pitchFamily="2" charset="0"/>
              </a:rPr>
              <a:t>,</a:t>
            </a:r>
          </a:p>
          <a:p>
            <a:pPr marL="533400" indent="-533400">
              <a:buNone/>
            </a:pPr>
            <a:r>
              <a:rPr lang="en-GB" altLang="en-US" sz="3200" b="1" dirty="0">
                <a:latin typeface="Gyasi Aggrey" pitchFamily="2" charset="0"/>
              </a:rPr>
              <a:t>W</a:t>
            </a:r>
            <a:r>
              <a:rPr lang="he-IL" altLang="en-US" sz="3200" b="1" dirty="0">
                <a:latin typeface="Gyasi Aggrey" pitchFamily="2" charset="0"/>
              </a:rPr>
              <a:t>כ</a:t>
            </a:r>
            <a:r>
              <a:rPr lang="en-GB" altLang="en-US" sz="3200" b="1" dirty="0">
                <a:latin typeface="Gyasi Aggrey" pitchFamily="2" charset="0"/>
              </a:rPr>
              <a:t>de ma </a:t>
            </a:r>
            <a:r>
              <a:rPr lang="en-GB" altLang="en-US" sz="3200" b="1" dirty="0" err="1">
                <a:latin typeface="Gyasi Aggrey" pitchFamily="2" charset="0"/>
              </a:rPr>
              <a:t>nea</a:t>
            </a:r>
            <a:r>
              <a:rPr lang="en-GB" altLang="en-US" sz="3200" b="1" dirty="0">
                <a:latin typeface="Gyasi Aggrey" pitchFamily="2" charset="0"/>
              </a:rPr>
              <a:t> </a:t>
            </a:r>
            <a:r>
              <a:rPr lang="he-IL" altLang="en-US" sz="3200" b="1" dirty="0">
                <a:latin typeface="Gyasi Aggrey" pitchFamily="2" charset="0"/>
              </a:rPr>
              <a:t>כ</a:t>
            </a:r>
            <a:r>
              <a:rPr lang="en-GB" altLang="en-US" sz="3200" b="1" dirty="0" err="1">
                <a:latin typeface="Gyasi Aggrey" pitchFamily="2" charset="0"/>
              </a:rPr>
              <a:t>gye</a:t>
            </a:r>
            <a:r>
              <a:rPr lang="en-GB" altLang="en-US" sz="3200" b="1" dirty="0">
                <a:latin typeface="Gyasi Aggrey" pitchFamily="2" charset="0"/>
              </a:rPr>
              <a:t> di no </a:t>
            </a:r>
            <a:r>
              <a:rPr lang="en-GB" altLang="en-US" sz="3200" b="1" dirty="0" err="1">
                <a:latin typeface="Gyasi Aggrey" pitchFamily="2" charset="0"/>
              </a:rPr>
              <a:t>kwa</a:t>
            </a:r>
            <a:r>
              <a:rPr lang="en-GB" altLang="en-US" sz="3200" b="1" dirty="0">
                <a:latin typeface="Gyasi Aggrey" pitchFamily="2" charset="0"/>
              </a:rPr>
              <a:t>!</a:t>
            </a:r>
          </a:p>
          <a:p>
            <a:pPr marL="533400" indent="-533400">
              <a:buNone/>
            </a:pPr>
            <a:r>
              <a:rPr lang="en-GB" altLang="en-US" sz="3200" b="1" dirty="0">
                <a:latin typeface="Gyasi Aggrey" pitchFamily="2" charset="0"/>
              </a:rPr>
              <a:t>Mo a </a:t>
            </a:r>
            <a:r>
              <a:rPr lang="en-GB" altLang="en-US" sz="3200" b="1" dirty="0" err="1">
                <a:latin typeface="Gyasi Aggrey" pitchFamily="2" charset="0"/>
              </a:rPr>
              <a:t>morep’re</a:t>
            </a:r>
            <a:r>
              <a:rPr lang="en-GB" altLang="en-US" sz="3200" b="1" dirty="0">
                <a:latin typeface="Gyasi Aggrey" pitchFamily="2" charset="0"/>
              </a:rPr>
              <a:t> ahu </a:t>
            </a:r>
            <a:r>
              <a:rPr lang="en-GB" altLang="en-US" sz="3200" b="1" dirty="0" err="1">
                <a:latin typeface="Gyasi Aggrey" pitchFamily="2" charset="0"/>
              </a:rPr>
              <a:t>N’anim</a:t>
            </a:r>
            <a:r>
              <a:rPr lang="en-GB" altLang="en-US" sz="3200" b="1" dirty="0">
                <a:latin typeface="Gyasi Aggrey" pitchFamily="2" charset="0"/>
              </a:rPr>
              <a:t>,</a:t>
            </a:r>
          </a:p>
          <a:p>
            <a:pPr marL="533400" indent="-533400">
              <a:buNone/>
            </a:pPr>
            <a:r>
              <a:rPr lang="en-GB" altLang="en-US" sz="3200" b="1" dirty="0">
                <a:latin typeface="Gyasi Aggrey" pitchFamily="2" charset="0"/>
              </a:rPr>
              <a:t>So mob</a:t>
            </a:r>
            <a:r>
              <a:rPr lang="el-GR" altLang="en-US" sz="3200" b="1" dirty="0">
                <a:latin typeface="Gyasi Aggrey" pitchFamily="2" charset="0"/>
              </a:rPr>
              <a:t>ε</a:t>
            </a:r>
            <a:r>
              <a:rPr lang="en-GB" altLang="en-US" sz="3200" b="1" dirty="0" err="1">
                <a:latin typeface="Gyasi Aggrey" pitchFamily="2" charset="0"/>
              </a:rPr>
              <a:t>gye</a:t>
            </a:r>
            <a:r>
              <a:rPr lang="en-GB" altLang="en-US" sz="3200" b="1" dirty="0">
                <a:latin typeface="Gyasi Aggrey" pitchFamily="2" charset="0"/>
              </a:rPr>
              <a:t> Ne </a:t>
            </a:r>
            <a:r>
              <a:rPr lang="en-GB" altLang="en-US" sz="3200" b="1" dirty="0" err="1">
                <a:latin typeface="Gyasi Aggrey" pitchFamily="2" charset="0"/>
              </a:rPr>
              <a:t>dom</a:t>
            </a:r>
            <a:r>
              <a:rPr lang="en-GB" altLang="en-US" sz="3200" b="1" dirty="0">
                <a:latin typeface="Gyasi Aggrey" pitchFamily="2" charset="0"/>
              </a:rPr>
              <a:t> no </a:t>
            </a:r>
            <a:r>
              <a:rPr lang="en-GB" altLang="en-US" sz="3200" b="1" dirty="0" err="1">
                <a:latin typeface="Gyasi Aggrey" pitchFamily="2" charset="0"/>
              </a:rPr>
              <a:t>seesei</a:t>
            </a:r>
            <a:r>
              <a:rPr lang="en-GB" altLang="en-US" sz="3200" b="1" dirty="0">
                <a:latin typeface="Gyasi Aggrey" pitchFamily="2" charset="0"/>
              </a:rPr>
              <a:t>?</a:t>
            </a:r>
          </a:p>
          <a:p>
            <a:endParaRPr lang="en-US" dirty="0"/>
          </a:p>
        </p:txBody>
      </p:sp>
      <p:sp>
        <p:nvSpPr>
          <p:cNvPr id="3" name="Content Placeholder 2"/>
          <p:cNvSpPr>
            <a:spLocks noGrp="1"/>
          </p:cNvSpPr>
          <p:nvPr>
            <p:ph sz="quarter" idx="13"/>
          </p:nvPr>
        </p:nvSpPr>
        <p:spPr/>
        <p:txBody>
          <a:bodyPr>
            <a:normAutofit fontScale="92500" lnSpcReduction="10000"/>
          </a:bodyPr>
          <a:lstStyle/>
          <a:p>
            <a:pPr marL="533400" indent="-533400">
              <a:buFontTx/>
              <a:buAutoNum type="arabicPeriod" startAt="3"/>
            </a:pPr>
            <a:r>
              <a:rPr lang="en-GB" altLang="en-US" sz="3200" b="1" dirty="0"/>
              <a:t>Marvellous, infinite, matchless grace,</a:t>
            </a:r>
          </a:p>
          <a:p>
            <a:pPr marL="533400" indent="-533400">
              <a:buNone/>
            </a:pPr>
            <a:r>
              <a:rPr lang="en-GB" altLang="en-US" sz="3200" b="1" dirty="0"/>
              <a:t>Freely bestowed on all who believe! </a:t>
            </a:r>
          </a:p>
          <a:p>
            <a:pPr marL="533400" indent="-533400">
              <a:buNone/>
            </a:pPr>
            <a:r>
              <a:rPr lang="en-GB" altLang="en-US" sz="3200" b="1" dirty="0"/>
              <a:t>You that are longing to see His face, </a:t>
            </a:r>
          </a:p>
          <a:p>
            <a:pPr marL="533400" indent="-533400">
              <a:buNone/>
            </a:pPr>
            <a:r>
              <a:rPr lang="en-GB" altLang="en-US" sz="3200" b="1" dirty="0"/>
              <a:t>Will you this moment His grace receive?</a:t>
            </a:r>
            <a:r>
              <a:rPr lang="en-GB" altLang="en-US" sz="3200" dirty="0"/>
              <a:t> </a:t>
            </a:r>
          </a:p>
          <a:p>
            <a:endParaRPr lang="en-US" dirty="0"/>
          </a:p>
        </p:txBody>
      </p:sp>
      <p:sp>
        <p:nvSpPr>
          <p:cNvPr id="4" name="Title 3"/>
          <p:cNvSpPr>
            <a:spLocks noGrp="1"/>
          </p:cNvSpPr>
          <p:nvPr>
            <p:ph type="title"/>
          </p:nvPr>
        </p:nvSpPr>
        <p:spPr>
          <a:xfrm>
            <a:off x="1117600" y="300395"/>
            <a:ext cx="10566400" cy="1143000"/>
          </a:xfrm>
        </p:spPr>
        <p:txBody>
          <a:bodyPr>
            <a:normAutofit fontScale="90000"/>
          </a:bodyPr>
          <a:lstStyle/>
          <a:p>
            <a:r>
              <a:rPr lang="en-GB" altLang="en-US" dirty="0" err="1"/>
              <a:t>SDAH</a:t>
            </a:r>
            <a:r>
              <a:rPr lang="en-GB" altLang="en-US" dirty="0"/>
              <a:t> 109-MARVELOUS GRACE</a:t>
            </a:r>
            <a:br>
              <a:rPr lang="en-GB" altLang="en-US" dirty="0"/>
            </a:br>
            <a:r>
              <a:rPr lang="en-GB" altLang="en-US" u="sng" dirty="0" err="1"/>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16641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i="1" dirty="0"/>
              <a:t>10. THE WORD AND HYMNS OF PRAISE.</a:t>
            </a:r>
            <a:br>
              <a:rPr lang="en-US" sz="5400" b="1" i="1" dirty="0"/>
            </a:br>
            <a:endParaRPr lang="en-US" sz="5400" dirty="0"/>
          </a:p>
        </p:txBody>
      </p:sp>
      <p:sp>
        <p:nvSpPr>
          <p:cNvPr id="3" name="Content Placeholder 2"/>
          <p:cNvSpPr>
            <a:spLocks noGrp="1"/>
          </p:cNvSpPr>
          <p:nvPr>
            <p:ph idx="1"/>
          </p:nvPr>
        </p:nvSpPr>
        <p:spPr/>
        <p:txBody>
          <a:bodyPr>
            <a:noAutofit/>
          </a:bodyPr>
          <a:lstStyle/>
          <a:p>
            <a:r>
              <a:rPr lang="en-US" sz="3600" dirty="0"/>
              <a:t>Praising God in songs resists and repels Satan. </a:t>
            </a:r>
          </a:p>
          <a:p>
            <a:r>
              <a:rPr lang="en-US" sz="3600" dirty="0"/>
              <a:t>Once you begin to sing, the angels of heaven join you and that brings victory to you. </a:t>
            </a:r>
          </a:p>
          <a:p>
            <a:r>
              <a:rPr lang="en-US" sz="3600" dirty="0"/>
              <a:t>Hymns, and praise songs paralyze Satan.</a:t>
            </a:r>
          </a:p>
          <a:p>
            <a:endParaRPr lang="en-US" sz="3600" dirty="0"/>
          </a:p>
        </p:txBody>
      </p:sp>
    </p:spTree>
    <p:extLst>
      <p:ext uri="{BB962C8B-B14F-4D97-AF65-F5344CB8AC3E}">
        <p14:creationId xmlns:p14="http://schemas.microsoft.com/office/powerpoint/2010/main" val="198489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6717C-8DCD-833F-5BD1-C3DA7CDD16BF}"/>
              </a:ext>
            </a:extLst>
          </p:cNvPr>
          <p:cNvSpPr>
            <a:spLocks noGrp="1"/>
          </p:cNvSpPr>
          <p:nvPr>
            <p:ph type="title"/>
          </p:nvPr>
        </p:nvSpPr>
        <p:spPr/>
        <p:txBody>
          <a:bodyPr>
            <a:normAutofit/>
          </a:bodyPr>
          <a:lstStyle/>
          <a:p>
            <a:r>
              <a:rPr lang="en-GB" sz="6600" dirty="0" err="1"/>
              <a:t>Yakobo</a:t>
            </a:r>
            <a:r>
              <a:rPr lang="en-GB" sz="6600" dirty="0"/>
              <a:t> 5:13 - ASW</a:t>
            </a:r>
            <a:endParaRPr lang="en-GH" sz="6600" dirty="0"/>
          </a:p>
        </p:txBody>
      </p:sp>
      <p:sp>
        <p:nvSpPr>
          <p:cNvPr id="3" name="Content Placeholder 2">
            <a:extLst>
              <a:ext uri="{FF2B5EF4-FFF2-40B4-BE49-F238E27FC236}">
                <a16:creationId xmlns:a16="http://schemas.microsoft.com/office/drawing/2014/main" id="{5798A8AA-C3F9-3498-10D2-1B8FF9AFDEF9}"/>
              </a:ext>
            </a:extLst>
          </p:cNvPr>
          <p:cNvSpPr>
            <a:spLocks noGrp="1"/>
          </p:cNvSpPr>
          <p:nvPr>
            <p:ph idx="1"/>
          </p:nvPr>
        </p:nvSpPr>
        <p:spPr/>
        <p:txBody>
          <a:bodyPr>
            <a:normAutofit/>
          </a:bodyPr>
          <a:lstStyle/>
          <a:p>
            <a:r>
              <a:rPr lang="en-GB" sz="4800" dirty="0"/>
              <a:t>13. Mo mu bi </a:t>
            </a:r>
            <a:r>
              <a:rPr lang="en-GB" sz="4800" dirty="0" err="1"/>
              <a:t>hunu</a:t>
            </a:r>
            <a:r>
              <a:rPr lang="en-GB" sz="4800" dirty="0"/>
              <a:t> </a:t>
            </a:r>
            <a:r>
              <a:rPr lang="en-GB" sz="4800" dirty="0" err="1"/>
              <a:t>amane</a:t>
            </a:r>
            <a:r>
              <a:rPr lang="en-GB" sz="4800" dirty="0"/>
              <a:t> </a:t>
            </a:r>
            <a:r>
              <a:rPr lang="en-GB" sz="4800" dirty="0" err="1"/>
              <a:t>anaa</a:t>
            </a:r>
            <a:r>
              <a:rPr lang="en-GB" sz="4800" dirty="0"/>
              <a:t>? Ma no </a:t>
            </a:r>
            <a:r>
              <a:rPr lang="en-GB" sz="4800" dirty="0" err="1"/>
              <a:t>mmɔ</a:t>
            </a:r>
            <a:r>
              <a:rPr lang="en-GB" sz="4800" dirty="0"/>
              <a:t> </a:t>
            </a:r>
            <a:r>
              <a:rPr lang="en-GB" sz="4800" dirty="0" err="1"/>
              <a:t>mpaeɛ</a:t>
            </a:r>
            <a:r>
              <a:rPr lang="en-GB" sz="4800" dirty="0"/>
              <a:t>. Obi </a:t>
            </a:r>
            <a:r>
              <a:rPr lang="en-GB" sz="4800" dirty="0" err="1"/>
              <a:t>bo</a:t>
            </a:r>
            <a:r>
              <a:rPr lang="en-GB" sz="4800" dirty="0"/>
              <a:t> </a:t>
            </a:r>
            <a:r>
              <a:rPr lang="en-GB" sz="4800" dirty="0" err="1"/>
              <a:t>atɔ</a:t>
            </a:r>
            <a:r>
              <a:rPr lang="en-GB" sz="4800" dirty="0"/>
              <a:t> ne yam </a:t>
            </a:r>
            <a:r>
              <a:rPr lang="en-GB" sz="4800" dirty="0" err="1"/>
              <a:t>anaa</a:t>
            </a:r>
            <a:r>
              <a:rPr lang="en-GB" sz="4800" dirty="0"/>
              <a:t>? Ma no </a:t>
            </a:r>
            <a:r>
              <a:rPr lang="en-GB" sz="4800" dirty="0" err="1"/>
              <a:t>nto</a:t>
            </a:r>
            <a:r>
              <a:rPr lang="en-GB" sz="4800" dirty="0"/>
              <a:t> </a:t>
            </a:r>
            <a:r>
              <a:rPr lang="en-GB" sz="4800" dirty="0" err="1"/>
              <a:t>ayeyie</a:t>
            </a:r>
            <a:r>
              <a:rPr lang="en-GB" sz="4800" dirty="0"/>
              <a:t> </a:t>
            </a:r>
            <a:r>
              <a:rPr lang="en-GB" sz="4800" dirty="0" err="1"/>
              <a:t>nnwom</a:t>
            </a:r>
            <a:r>
              <a:rPr lang="en-GB" sz="4800" dirty="0"/>
              <a:t>. </a:t>
            </a:r>
            <a:endParaRPr lang="en-GH" sz="4800" dirty="0"/>
          </a:p>
        </p:txBody>
      </p:sp>
    </p:spTree>
    <p:extLst>
      <p:ext uri="{BB962C8B-B14F-4D97-AF65-F5344CB8AC3E}">
        <p14:creationId xmlns:p14="http://schemas.microsoft.com/office/powerpoint/2010/main" val="31429377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i="1" dirty="0"/>
              <a:t>11. OBEDIENCE.</a:t>
            </a:r>
            <a:br>
              <a:rPr lang="en-US" sz="5400" dirty="0"/>
            </a:br>
            <a:endParaRPr lang="en-US" sz="5400" dirty="0"/>
          </a:p>
        </p:txBody>
      </p:sp>
      <p:sp>
        <p:nvSpPr>
          <p:cNvPr id="3" name="Content Placeholder 2"/>
          <p:cNvSpPr>
            <a:spLocks noGrp="1"/>
          </p:cNvSpPr>
          <p:nvPr>
            <p:ph idx="1"/>
          </p:nvPr>
        </p:nvSpPr>
        <p:spPr/>
        <p:txBody>
          <a:bodyPr>
            <a:normAutofit/>
          </a:bodyPr>
          <a:lstStyle/>
          <a:p>
            <a:r>
              <a:rPr lang="en-US" sz="3600" dirty="0"/>
              <a:t>An obedient child of God is a great threat to Satan, and your presence can destroy his works. </a:t>
            </a:r>
          </a:p>
          <a:p>
            <a:r>
              <a:rPr lang="en-US" sz="3600" b="1" dirty="0"/>
              <a:t>Acts 5:32 </a:t>
            </a:r>
            <a:r>
              <a:rPr lang="en-US" sz="3600" dirty="0"/>
              <a:t>says all obedient Christians have the Holy Spirit in them, which is powerful than Satan.</a:t>
            </a:r>
          </a:p>
        </p:txBody>
      </p:sp>
    </p:spTree>
    <p:extLst>
      <p:ext uri="{BB962C8B-B14F-4D97-AF65-F5344CB8AC3E}">
        <p14:creationId xmlns:p14="http://schemas.microsoft.com/office/powerpoint/2010/main" val="539115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RESOLUTION</a:t>
            </a:r>
            <a:endParaRPr lang="en-US" sz="5400" dirty="0"/>
          </a:p>
        </p:txBody>
      </p:sp>
      <p:sp>
        <p:nvSpPr>
          <p:cNvPr id="3" name="Content Placeholder 2"/>
          <p:cNvSpPr>
            <a:spLocks noGrp="1"/>
          </p:cNvSpPr>
          <p:nvPr>
            <p:ph idx="1"/>
          </p:nvPr>
        </p:nvSpPr>
        <p:spPr/>
        <p:txBody>
          <a:bodyPr>
            <a:normAutofit/>
          </a:bodyPr>
          <a:lstStyle/>
          <a:p>
            <a:pPr>
              <a:buFont typeface="+mj-lt"/>
              <a:buAutoNum type="arabicPeriod"/>
            </a:pPr>
            <a:r>
              <a:rPr lang="en-US" sz="3400" dirty="0"/>
              <a:t>Do not live in an open or known sin.</a:t>
            </a:r>
          </a:p>
          <a:p>
            <a:pPr>
              <a:buFont typeface="+mj-lt"/>
              <a:buAutoNum type="arabicPeriod"/>
            </a:pPr>
            <a:r>
              <a:rPr lang="en-US" sz="3400" dirty="0"/>
              <a:t>Love God enough by obeying Him.</a:t>
            </a:r>
          </a:p>
          <a:p>
            <a:pPr>
              <a:buFont typeface="+mj-lt"/>
              <a:buAutoNum type="arabicPeriod"/>
            </a:pPr>
            <a:r>
              <a:rPr lang="en-US" sz="3400" dirty="0"/>
              <a:t>Hate what Christ hates and he will make your voice His voice.</a:t>
            </a:r>
          </a:p>
          <a:p>
            <a:pPr>
              <a:buFont typeface="+mj-lt"/>
              <a:buAutoNum type="arabicPeriod"/>
            </a:pPr>
            <a:r>
              <a:rPr lang="en-US" sz="3400" dirty="0"/>
              <a:t>Is Satan in your family? </a:t>
            </a:r>
          </a:p>
          <a:p>
            <a:pPr>
              <a:buFont typeface="+mj-lt"/>
              <a:buAutoNum type="arabicPeriod"/>
            </a:pPr>
            <a:r>
              <a:rPr lang="en-US" sz="3400" dirty="0"/>
              <a:t>Command him to leave!</a:t>
            </a:r>
          </a:p>
          <a:p>
            <a:endParaRPr lang="en-US" dirty="0"/>
          </a:p>
          <a:p>
            <a:endParaRPr lang="en-US" dirty="0"/>
          </a:p>
        </p:txBody>
      </p:sp>
    </p:spTree>
    <p:extLst>
      <p:ext uri="{BB962C8B-B14F-4D97-AF65-F5344CB8AC3E}">
        <p14:creationId xmlns:p14="http://schemas.microsoft.com/office/powerpoint/2010/main" val="263919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5400" b="1" dirty="0"/>
              <a:t>RESOLUTION</a:t>
            </a:r>
            <a:endParaRPr lang="en-US" sz="5400" dirty="0"/>
          </a:p>
        </p:txBody>
      </p:sp>
      <p:sp>
        <p:nvSpPr>
          <p:cNvPr id="3" name="Content Placeholder 2"/>
          <p:cNvSpPr>
            <a:spLocks noGrp="1"/>
          </p:cNvSpPr>
          <p:nvPr>
            <p:ph idx="1"/>
          </p:nvPr>
        </p:nvSpPr>
        <p:spPr/>
        <p:txBody>
          <a:bodyPr>
            <a:noAutofit/>
          </a:bodyPr>
          <a:lstStyle/>
          <a:p>
            <a:pPr>
              <a:buFont typeface="+mj-lt"/>
              <a:buAutoNum type="arabicPeriod"/>
            </a:pPr>
            <a:r>
              <a:rPr lang="en-US" sz="3600" dirty="0"/>
              <a:t>Is Satan in your children? Command him to leave them alone!</a:t>
            </a:r>
          </a:p>
          <a:p>
            <a:pPr>
              <a:buFont typeface="+mj-lt"/>
              <a:buAutoNum type="arabicPeriod"/>
            </a:pPr>
            <a:r>
              <a:rPr lang="en-US" sz="3600" dirty="0"/>
              <a:t>Is he controlling your husband or wife? Command him to leave him alone!</a:t>
            </a:r>
          </a:p>
          <a:p>
            <a:pPr>
              <a:buFont typeface="+mj-lt"/>
              <a:buAutoNum type="arabicPeriod"/>
            </a:pPr>
            <a:r>
              <a:rPr lang="en-US" sz="3600" dirty="0"/>
              <a:t>Is he harassing you through your co-workers? Command him to leave the place.</a:t>
            </a:r>
          </a:p>
          <a:p>
            <a:endParaRPr lang="en-US" sz="3600" dirty="0"/>
          </a:p>
        </p:txBody>
      </p:sp>
    </p:spTree>
    <p:extLst>
      <p:ext uri="{BB962C8B-B14F-4D97-AF65-F5344CB8AC3E}">
        <p14:creationId xmlns:p14="http://schemas.microsoft.com/office/powerpoint/2010/main" val="1606239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4400" i="1" dirty="0"/>
              <a:t>There is power in prevailing prayer.</a:t>
            </a:r>
            <a:br>
              <a:rPr lang="en-US" sz="4400" i="1" dirty="0"/>
            </a:br>
            <a:endParaRPr lang="en-US" sz="4400" i="1" dirty="0"/>
          </a:p>
        </p:txBody>
      </p:sp>
      <p:sp>
        <p:nvSpPr>
          <p:cNvPr id="3" name="Content Placeholder 2"/>
          <p:cNvSpPr>
            <a:spLocks noGrp="1"/>
          </p:cNvSpPr>
          <p:nvPr>
            <p:ph idx="1"/>
          </p:nvPr>
        </p:nvSpPr>
        <p:spPr>
          <a:xfrm>
            <a:off x="677334" y="2160589"/>
            <a:ext cx="8917427" cy="3880773"/>
          </a:xfrm>
        </p:spPr>
        <p:txBody>
          <a:bodyPr>
            <a:normAutofit lnSpcReduction="10000"/>
          </a:bodyPr>
          <a:lstStyle/>
          <a:p>
            <a:pPr>
              <a:buFont typeface="+mj-lt"/>
              <a:buAutoNum type="arabicPeriod"/>
            </a:pPr>
            <a:r>
              <a:rPr lang="en-US" sz="3600" dirty="0"/>
              <a:t>Don't stop praying!</a:t>
            </a:r>
          </a:p>
          <a:p>
            <a:pPr>
              <a:buFont typeface="+mj-lt"/>
              <a:buAutoNum type="arabicPeriod"/>
            </a:pPr>
            <a:r>
              <a:rPr lang="en-US" sz="3600" dirty="0"/>
              <a:t>Don't stop fasting!</a:t>
            </a:r>
          </a:p>
          <a:p>
            <a:pPr>
              <a:buFont typeface="+mj-lt"/>
              <a:buAutoNum type="arabicPeriod"/>
            </a:pPr>
            <a:r>
              <a:rPr lang="en-US" sz="3600" dirty="0"/>
              <a:t>Don't stop singing!</a:t>
            </a:r>
          </a:p>
          <a:p>
            <a:pPr>
              <a:buFont typeface="+mj-lt"/>
              <a:buAutoNum type="arabicPeriod"/>
            </a:pPr>
            <a:r>
              <a:rPr lang="en-US" sz="3600" dirty="0"/>
              <a:t>Don't stop obeying!</a:t>
            </a:r>
          </a:p>
          <a:p>
            <a:pPr>
              <a:buFont typeface="+mj-lt"/>
              <a:buAutoNum type="arabicPeriod"/>
            </a:pPr>
            <a:r>
              <a:rPr lang="en-US" sz="3600" dirty="0"/>
              <a:t>Don't stop quoting scripture!  </a:t>
            </a:r>
          </a:p>
          <a:p>
            <a:pPr>
              <a:buFont typeface="+mj-lt"/>
              <a:buAutoNum type="arabicPeriod"/>
            </a:pPr>
            <a:r>
              <a:rPr lang="en-US" sz="3600" dirty="0"/>
              <a:t>These are your weapons, use them. </a:t>
            </a:r>
          </a:p>
          <a:p>
            <a:endParaRPr lang="en-US" dirty="0"/>
          </a:p>
        </p:txBody>
      </p:sp>
    </p:spTree>
    <p:extLst>
      <p:ext uri="{BB962C8B-B14F-4D97-AF65-F5344CB8AC3E}">
        <p14:creationId xmlns:p14="http://schemas.microsoft.com/office/powerpoint/2010/main" val="63477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arn(inVertic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51752EB-8505-D055-6335-4D31E9DD323E}"/>
              </a:ext>
            </a:extLst>
          </p:cNvPr>
          <p:cNvSpPr txBox="1"/>
          <p:nvPr/>
        </p:nvSpPr>
        <p:spPr>
          <a:xfrm>
            <a:off x="914400" y="2114551"/>
            <a:ext cx="9051902" cy="1846659"/>
          </a:xfrm>
          <a:prstGeom prst="rect">
            <a:avLst/>
          </a:prstGeom>
          <a:noFill/>
        </p:spPr>
        <p:txBody>
          <a:bodyPr wrap="none" rtlCol="0">
            <a:spAutoFit/>
          </a:bodyPr>
          <a:lstStyle/>
          <a:p>
            <a:r>
              <a:rPr lang="en-US" sz="9600" dirty="0"/>
              <a:t>Amen and Amen</a:t>
            </a:r>
          </a:p>
          <a:p>
            <a:endParaRPr lang="en-GH" dirty="0"/>
          </a:p>
        </p:txBody>
      </p:sp>
    </p:spTree>
    <p:extLst>
      <p:ext uri="{BB962C8B-B14F-4D97-AF65-F5344CB8AC3E}">
        <p14:creationId xmlns:p14="http://schemas.microsoft.com/office/powerpoint/2010/main" val="142794562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CF2D72-B42F-D990-BDF7-00B950DBE0C5}"/>
              </a:ext>
            </a:extLst>
          </p:cNvPr>
          <p:cNvSpPr txBox="1"/>
          <p:nvPr/>
        </p:nvSpPr>
        <p:spPr>
          <a:xfrm>
            <a:off x="857250" y="2705725"/>
            <a:ext cx="8095934" cy="1446550"/>
          </a:xfrm>
          <a:prstGeom prst="rect">
            <a:avLst/>
          </a:prstGeom>
          <a:noFill/>
        </p:spPr>
        <p:txBody>
          <a:bodyPr wrap="none" rtlCol="0">
            <a:spAutoFit/>
          </a:bodyPr>
          <a:lstStyle/>
          <a:p>
            <a:r>
              <a:rPr lang="en-GH" sz="8800" dirty="0"/>
              <a:t>GOD BLESS YOU</a:t>
            </a:r>
          </a:p>
        </p:txBody>
      </p:sp>
    </p:spTree>
    <p:extLst>
      <p:ext uri="{BB962C8B-B14F-4D97-AF65-F5344CB8AC3E}">
        <p14:creationId xmlns:p14="http://schemas.microsoft.com/office/powerpoint/2010/main" val="304047721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72045" cy="6795294"/>
          </a:xfrm>
        </p:spPr>
      </p:pic>
    </p:spTree>
    <p:extLst>
      <p:ext uri="{BB962C8B-B14F-4D97-AF65-F5344CB8AC3E}">
        <p14:creationId xmlns:p14="http://schemas.microsoft.com/office/powerpoint/2010/main" val="740594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4"/>
          </p:nvPr>
        </p:nvSpPr>
        <p:spPr/>
        <p:txBody>
          <a:bodyPr>
            <a:normAutofit/>
          </a:bodyPr>
          <a:lstStyle/>
          <a:p>
            <a:pPr>
              <a:lnSpc>
                <a:spcPct val="90000"/>
              </a:lnSpc>
              <a:buFont typeface="Wingdings" panose="05000000000000000000" pitchFamily="2" charset="2"/>
              <a:buNone/>
            </a:pPr>
            <a:r>
              <a:rPr lang="en-GB" altLang="en-US" sz="3200" b="1" i="1" u="sng" dirty="0" err="1">
                <a:latin typeface="Gyasi Aggrey" pitchFamily="2" charset="0"/>
              </a:rPr>
              <a:t>Nnyeso</a:t>
            </a:r>
            <a:r>
              <a:rPr lang="en-GB" altLang="en-US" sz="3200" b="1" i="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a:latin typeface="Gyasi Aggrey" pitchFamily="2" charset="0"/>
              </a:rPr>
              <a:t>de b</a:t>
            </a:r>
            <a:r>
              <a:rPr lang="he-IL" altLang="en-US" sz="3600" b="1" dirty="0">
                <a:latin typeface="Gyasi Aggrey" pitchFamily="2" charset="0"/>
              </a:rPr>
              <a:t>כ</a:t>
            </a:r>
            <a:r>
              <a:rPr lang="en-GB" altLang="en-US" sz="3600" b="1" dirty="0">
                <a:latin typeface="Gyasi Aggrey" pitchFamily="2" charset="0"/>
              </a:rPr>
              <a:t>n’ </a:t>
            </a:r>
            <a:r>
              <a:rPr lang="en-GB" altLang="en-US" sz="3600" b="1" dirty="0" err="1">
                <a:latin typeface="Gyasi Aggrey" pitchFamily="2" charset="0"/>
              </a:rPr>
              <a:t>ky</a:t>
            </a:r>
            <a:r>
              <a:rPr lang="el-GR" altLang="en-US" sz="3600" b="1" dirty="0">
                <a:latin typeface="Gyasi Aggrey" pitchFamily="2" charset="0"/>
              </a:rPr>
              <a:t>ε</a:t>
            </a:r>
            <a:r>
              <a:rPr lang="en-GB" altLang="en-US" sz="3600" b="1" dirty="0">
                <a:latin typeface="Gyasi Aggrey" pitchFamily="2" charset="0"/>
              </a:rPr>
              <a:t>, </a:t>
            </a:r>
            <a:r>
              <a:rPr lang="en-GB" altLang="en-US" sz="3600" b="1" dirty="0" err="1">
                <a:latin typeface="Gyasi Aggrey" pitchFamily="2" charset="0"/>
              </a:rPr>
              <a:t>tew</a:t>
            </a:r>
            <a:r>
              <a:rPr lang="en-GB" altLang="en-US" sz="3600" b="1" dirty="0">
                <a:latin typeface="Gyasi Aggrey" pitchFamily="2" charset="0"/>
              </a:rPr>
              <a:t> y</a:t>
            </a:r>
            <a:r>
              <a:rPr lang="el-GR" altLang="en-US" sz="3600" b="1" dirty="0">
                <a:latin typeface="Gyasi Aggrey" pitchFamily="2" charset="0"/>
              </a:rPr>
              <a:t>ε</a:t>
            </a:r>
            <a:r>
              <a:rPr lang="en-GB" altLang="en-US" sz="3600" b="1" dirty="0">
                <a:latin typeface="Gyasi Aggrey" pitchFamily="2" charset="0"/>
              </a:rPr>
              <a:t>n mu;</a:t>
            </a:r>
          </a:p>
          <a:p>
            <a:pPr>
              <a:lnSpc>
                <a:spcPct val="90000"/>
              </a:lnSpc>
              <a:buFont typeface="Wingdings" panose="05000000000000000000" pitchFamily="2" charset="2"/>
              <a:buNone/>
            </a:pPr>
            <a:r>
              <a:rPr lang="en-GB" altLang="en-US" sz="3600" b="1" dirty="0">
                <a:latin typeface="Gyasi Aggrey" pitchFamily="2" charset="0"/>
              </a:rPr>
              <a:t>‘Dom, ‘</a:t>
            </a:r>
            <a:r>
              <a:rPr lang="en-GB" altLang="en-US" sz="3600" b="1" dirty="0" err="1">
                <a:latin typeface="Gyasi Aggrey" pitchFamily="2" charset="0"/>
              </a:rPr>
              <a:t>dom</a:t>
            </a:r>
            <a:r>
              <a:rPr lang="en-GB" altLang="en-US" sz="3600" b="1" dirty="0">
                <a:latin typeface="Gyasi Aggrey" pitchFamily="2" charset="0"/>
              </a:rPr>
              <a:t>, ‘</a:t>
            </a:r>
            <a:r>
              <a:rPr lang="en-GB" altLang="en-US" sz="3600" b="1" dirty="0" err="1">
                <a:latin typeface="Gyasi Aggrey" pitchFamily="2" charset="0"/>
              </a:rPr>
              <a:t>S’ro</a:t>
            </a:r>
            <a:r>
              <a:rPr lang="en-GB" altLang="en-US" sz="3600" b="1" dirty="0">
                <a:latin typeface="Gyasi Aggrey" pitchFamily="2" charset="0"/>
              </a:rPr>
              <a:t> ‘</a:t>
            </a:r>
            <a:r>
              <a:rPr lang="en-GB" altLang="en-US" sz="3600" b="1" dirty="0" err="1">
                <a:latin typeface="Gyasi Aggrey" pitchFamily="2" charset="0"/>
              </a:rPr>
              <a:t>dom</a:t>
            </a:r>
            <a:r>
              <a:rPr lang="en-GB" altLang="en-US" sz="3600" b="1" dirty="0">
                <a:latin typeface="Gyasi Aggrey" pitchFamily="2" charset="0"/>
              </a:rPr>
              <a:t>,</a:t>
            </a:r>
          </a:p>
          <a:p>
            <a:pPr>
              <a:lnSpc>
                <a:spcPct val="90000"/>
              </a:lnSpc>
              <a:buFont typeface="Wingdings" panose="05000000000000000000" pitchFamily="2" charset="2"/>
              <a:buNone/>
            </a:pPr>
            <a:r>
              <a:rPr lang="en-GB" altLang="en-US" sz="3600" b="1" dirty="0">
                <a:latin typeface="Gyasi Aggrey" pitchFamily="2" charset="0"/>
              </a:rPr>
              <a:t>‘Dom a </a:t>
            </a:r>
            <a:r>
              <a:rPr lang="el-GR" altLang="en-US" sz="3600" b="1" dirty="0">
                <a:latin typeface="Gyasi Aggrey" pitchFamily="2" charset="0"/>
              </a:rPr>
              <a:t>ε</a:t>
            </a:r>
            <a:r>
              <a:rPr lang="en-GB" altLang="en-US" sz="3600" b="1" dirty="0" err="1">
                <a:latin typeface="Gyasi Aggrey" pitchFamily="2" charset="0"/>
              </a:rPr>
              <a:t>b’ro</a:t>
            </a:r>
            <a:r>
              <a:rPr lang="en-GB" altLang="en-US" sz="3600" b="1" dirty="0">
                <a:latin typeface="Gyasi Aggrey" pitchFamily="2" charset="0"/>
              </a:rPr>
              <a:t> b</a:t>
            </a:r>
            <a:r>
              <a:rPr lang="he-IL" altLang="en-US" sz="3600" b="1" dirty="0">
                <a:latin typeface="Gyasi Aggrey" pitchFamily="2" charset="0"/>
              </a:rPr>
              <a:t>כ</a:t>
            </a:r>
            <a:r>
              <a:rPr lang="en-GB" altLang="en-US" sz="3600" b="1" dirty="0">
                <a:latin typeface="Gyasi Aggrey" pitchFamily="2" charset="0"/>
              </a:rPr>
              <a:t>ne </a:t>
            </a:r>
            <a:r>
              <a:rPr lang="en-GB" altLang="en-US" sz="3600" b="1" dirty="0" err="1">
                <a:latin typeface="Gyasi Aggrey" pitchFamily="2" charset="0"/>
              </a:rPr>
              <a:t>nyinaa</a:t>
            </a:r>
            <a:r>
              <a:rPr lang="en-GB" altLang="en-US" sz="3600" b="1" dirty="0">
                <a:latin typeface="Gyasi Aggrey" pitchFamily="2" charset="0"/>
              </a:rPr>
              <a:t> so.</a:t>
            </a:r>
          </a:p>
          <a:p>
            <a:endParaRPr lang="en-US" dirty="0"/>
          </a:p>
        </p:txBody>
      </p:sp>
      <p:sp>
        <p:nvSpPr>
          <p:cNvPr id="3" name="Content Placeholder 2"/>
          <p:cNvSpPr>
            <a:spLocks noGrp="1"/>
          </p:cNvSpPr>
          <p:nvPr>
            <p:ph sz="quarter" idx="13"/>
          </p:nvPr>
        </p:nvSpPr>
        <p:spPr/>
        <p:txBody>
          <a:bodyPr>
            <a:normAutofit lnSpcReduction="10000"/>
          </a:bodyPr>
          <a:lstStyle/>
          <a:p>
            <a:pPr>
              <a:lnSpc>
                <a:spcPct val="90000"/>
              </a:lnSpc>
              <a:buFont typeface="Wingdings" panose="05000000000000000000" pitchFamily="2" charset="2"/>
              <a:buNone/>
            </a:pPr>
            <a:r>
              <a:rPr lang="en-GB" altLang="en-US" sz="3200" b="1" i="1" u="sng" dirty="0"/>
              <a:t>Refrain</a:t>
            </a:r>
            <a:r>
              <a:rPr lang="en-GB" altLang="en-US" sz="3200" b="1" i="1" dirty="0"/>
              <a:t>:</a:t>
            </a:r>
          </a:p>
          <a:p>
            <a:pPr>
              <a:lnSpc>
                <a:spcPct val="90000"/>
              </a:lnSpc>
              <a:buFont typeface="Wingdings" panose="05000000000000000000" pitchFamily="2" charset="2"/>
              <a:buNone/>
            </a:pPr>
            <a:r>
              <a:rPr lang="en-GB" altLang="en-US" sz="3200" b="1" dirty="0"/>
              <a:t>Grace, grace, God's grace,</a:t>
            </a:r>
          </a:p>
          <a:p>
            <a:pPr>
              <a:lnSpc>
                <a:spcPct val="90000"/>
              </a:lnSpc>
              <a:buFont typeface="Wingdings" panose="05000000000000000000" pitchFamily="2" charset="2"/>
              <a:buNone/>
            </a:pPr>
            <a:r>
              <a:rPr lang="en-GB" altLang="en-US" sz="3200" b="1" dirty="0"/>
              <a:t>Grace that will pardon and cleanse within</a:t>
            </a:r>
          </a:p>
          <a:p>
            <a:pPr>
              <a:lnSpc>
                <a:spcPct val="90000"/>
              </a:lnSpc>
              <a:buFont typeface="Wingdings" panose="05000000000000000000" pitchFamily="2" charset="2"/>
              <a:buNone/>
            </a:pPr>
            <a:r>
              <a:rPr lang="en-GB" altLang="en-US" sz="3200" b="1" dirty="0"/>
              <a:t>Grace, grace, God's grace,</a:t>
            </a:r>
          </a:p>
          <a:p>
            <a:pPr>
              <a:lnSpc>
                <a:spcPct val="90000"/>
              </a:lnSpc>
              <a:buFont typeface="Wingdings" panose="05000000000000000000" pitchFamily="2" charset="2"/>
              <a:buNone/>
            </a:pPr>
            <a:r>
              <a:rPr lang="en-GB" altLang="en-US" sz="3200" b="1" dirty="0"/>
              <a:t>Grace that is greater than all our sin!</a:t>
            </a:r>
          </a:p>
          <a:p>
            <a:endParaRPr lang="en-US" dirty="0"/>
          </a:p>
        </p:txBody>
      </p:sp>
      <p:sp>
        <p:nvSpPr>
          <p:cNvPr id="4" name="Title 3"/>
          <p:cNvSpPr>
            <a:spLocks noGrp="1"/>
          </p:cNvSpPr>
          <p:nvPr>
            <p:ph type="title"/>
          </p:nvPr>
        </p:nvSpPr>
        <p:spPr/>
        <p:txBody>
          <a:bodyPr>
            <a:normAutofit fontScale="90000"/>
          </a:bodyPr>
          <a:lstStyle/>
          <a:p>
            <a:pPr algn="ctr"/>
            <a:r>
              <a:rPr lang="en-GB" altLang="en-US" dirty="0" err="1"/>
              <a:t>SDAH</a:t>
            </a:r>
            <a:r>
              <a:rPr lang="en-GB" altLang="en-US" dirty="0"/>
              <a:t> 109-MARVELOUS GRACE</a:t>
            </a:r>
            <a:br>
              <a:rPr lang="en-GB" altLang="en-US" dirty="0"/>
            </a:br>
            <a:r>
              <a:rPr lang="en-GB" altLang="en-US" u="sng" dirty="0"/>
              <a:t>ENGLISH</a:t>
            </a:r>
            <a:r>
              <a:rPr lang="en-GB" altLang="en-US" dirty="0"/>
              <a:t>					</a:t>
            </a:r>
            <a:r>
              <a:rPr lang="en-GB" altLang="en-US" u="sng" dirty="0"/>
              <a:t>TWI</a:t>
            </a:r>
            <a:endParaRPr lang="en-US" dirty="0"/>
          </a:p>
        </p:txBody>
      </p:sp>
    </p:spTree>
    <p:extLst>
      <p:ext uri="{BB962C8B-B14F-4D97-AF65-F5344CB8AC3E}">
        <p14:creationId xmlns:p14="http://schemas.microsoft.com/office/powerpoint/2010/main" val="996638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0487-EA0A-A92B-2335-74467A3A0D8A}"/>
              </a:ext>
            </a:extLst>
          </p:cNvPr>
          <p:cNvSpPr>
            <a:spLocks noGrp="1"/>
          </p:cNvSpPr>
          <p:nvPr>
            <p:ph type="title"/>
          </p:nvPr>
        </p:nvSpPr>
        <p:spPr/>
        <p:txBody>
          <a:bodyPr>
            <a:normAutofit/>
          </a:bodyPr>
          <a:lstStyle/>
          <a:p>
            <a:r>
              <a:rPr lang="en-GB" sz="5400" b="1" dirty="0" err="1"/>
              <a:t>Efesofoɔ</a:t>
            </a:r>
            <a:r>
              <a:rPr lang="en-GB" sz="5400" b="1" dirty="0"/>
              <a:t> 6:10-11 - ASW</a:t>
            </a:r>
            <a:endParaRPr lang="en-GH" sz="5400" b="1" dirty="0"/>
          </a:p>
        </p:txBody>
      </p:sp>
      <p:sp>
        <p:nvSpPr>
          <p:cNvPr id="3" name="Content Placeholder 2">
            <a:extLst>
              <a:ext uri="{FF2B5EF4-FFF2-40B4-BE49-F238E27FC236}">
                <a16:creationId xmlns:a16="http://schemas.microsoft.com/office/drawing/2014/main" id="{C54BCC91-9CF0-C02C-605C-9658310724FA}"/>
              </a:ext>
            </a:extLst>
          </p:cNvPr>
          <p:cNvSpPr>
            <a:spLocks noGrp="1"/>
          </p:cNvSpPr>
          <p:nvPr>
            <p:ph idx="1"/>
          </p:nvPr>
        </p:nvSpPr>
        <p:spPr/>
        <p:txBody>
          <a:bodyPr>
            <a:normAutofit/>
          </a:bodyPr>
          <a:lstStyle/>
          <a:p>
            <a:r>
              <a:rPr lang="en-GB" sz="3600" dirty="0"/>
              <a:t>10. </a:t>
            </a:r>
            <a:r>
              <a:rPr lang="en-GB" sz="3600" dirty="0" err="1"/>
              <a:t>Deɛ</a:t>
            </a:r>
            <a:r>
              <a:rPr lang="en-GB" sz="3600" dirty="0"/>
              <a:t> </a:t>
            </a:r>
            <a:r>
              <a:rPr lang="en-GB" sz="3600" dirty="0" err="1"/>
              <a:t>ɛdi</a:t>
            </a:r>
            <a:r>
              <a:rPr lang="en-GB" sz="3600" dirty="0"/>
              <a:t> </a:t>
            </a:r>
            <a:r>
              <a:rPr lang="en-GB" sz="3600" dirty="0" err="1"/>
              <a:t>akyire</a:t>
            </a:r>
            <a:r>
              <a:rPr lang="en-GB" sz="3600" dirty="0"/>
              <a:t> no, momma </a:t>
            </a:r>
            <a:r>
              <a:rPr lang="en-GB" sz="3600" dirty="0" err="1"/>
              <a:t>mo</a:t>
            </a:r>
            <a:r>
              <a:rPr lang="en-GB" sz="3600" dirty="0"/>
              <a:t> </a:t>
            </a:r>
            <a:r>
              <a:rPr lang="en-GB" sz="3600" dirty="0" err="1"/>
              <a:t>ho</a:t>
            </a:r>
            <a:r>
              <a:rPr lang="en-GB" sz="3600" dirty="0"/>
              <a:t> </a:t>
            </a:r>
            <a:r>
              <a:rPr lang="en-GB" sz="3600" dirty="0" err="1"/>
              <a:t>nyɛ</a:t>
            </a:r>
            <a:r>
              <a:rPr lang="en-GB" sz="3600" dirty="0"/>
              <a:t> den </a:t>
            </a:r>
            <a:r>
              <a:rPr lang="en-GB" sz="3600" dirty="0" err="1"/>
              <a:t>Awurade</a:t>
            </a:r>
            <a:r>
              <a:rPr lang="en-GB" sz="3600" dirty="0"/>
              <a:t> ne </a:t>
            </a:r>
            <a:r>
              <a:rPr lang="en-GB" sz="3600" dirty="0" err="1"/>
              <a:t>n’ahoɔden</a:t>
            </a:r>
            <a:r>
              <a:rPr lang="en-GB" sz="3600" dirty="0"/>
              <a:t> </a:t>
            </a:r>
            <a:r>
              <a:rPr lang="en-GB" sz="3600" dirty="0" err="1"/>
              <a:t>tumi</a:t>
            </a:r>
            <a:r>
              <a:rPr lang="en-GB" sz="3600" dirty="0"/>
              <a:t> mu. </a:t>
            </a:r>
          </a:p>
          <a:p>
            <a:r>
              <a:rPr lang="en-GB" sz="3600" dirty="0"/>
              <a:t>11. </a:t>
            </a:r>
            <a:r>
              <a:rPr lang="en-GB" sz="3600" dirty="0" err="1"/>
              <a:t>Monhyɛ</a:t>
            </a:r>
            <a:r>
              <a:rPr lang="en-GB" sz="3600" dirty="0"/>
              <a:t> </a:t>
            </a:r>
            <a:r>
              <a:rPr lang="en-GB" sz="3600" dirty="0" err="1"/>
              <a:t>Nyankopɔn</a:t>
            </a:r>
            <a:r>
              <a:rPr lang="en-GB" sz="3600" dirty="0"/>
              <a:t> </a:t>
            </a:r>
            <a:r>
              <a:rPr lang="en-GB" sz="3600" dirty="0" err="1"/>
              <a:t>akodeɛ</a:t>
            </a:r>
            <a:r>
              <a:rPr lang="en-GB" sz="3600" dirty="0"/>
              <a:t> </a:t>
            </a:r>
            <a:r>
              <a:rPr lang="en-GB" sz="3600" dirty="0" err="1"/>
              <a:t>nyinaa</a:t>
            </a:r>
            <a:r>
              <a:rPr lang="en-GB" sz="3600" dirty="0"/>
              <a:t>, </a:t>
            </a:r>
            <a:r>
              <a:rPr lang="en-GB" sz="3600" dirty="0" err="1"/>
              <a:t>na</a:t>
            </a:r>
            <a:r>
              <a:rPr lang="en-GB" sz="3600" dirty="0"/>
              <a:t> </a:t>
            </a:r>
            <a:r>
              <a:rPr lang="en-GB" sz="3600" dirty="0" err="1"/>
              <a:t>moatumi</a:t>
            </a:r>
            <a:r>
              <a:rPr lang="en-GB" sz="3600" dirty="0"/>
              <a:t> </a:t>
            </a:r>
            <a:r>
              <a:rPr lang="en-GB" sz="3600" dirty="0" err="1"/>
              <a:t>agyina</a:t>
            </a:r>
            <a:r>
              <a:rPr lang="en-GB" sz="3600" dirty="0"/>
              <a:t> ne </a:t>
            </a:r>
            <a:r>
              <a:rPr lang="en-GB" sz="3600" dirty="0" err="1"/>
              <a:t>ɔbonsam</a:t>
            </a:r>
            <a:r>
              <a:rPr lang="en-GB" sz="3600" dirty="0"/>
              <a:t> </a:t>
            </a:r>
            <a:r>
              <a:rPr lang="en-GB" sz="3600" dirty="0" err="1"/>
              <a:t>nnɛɛdɛeɛ</a:t>
            </a:r>
            <a:r>
              <a:rPr lang="en-GB" sz="3600" dirty="0"/>
              <a:t> </a:t>
            </a:r>
            <a:r>
              <a:rPr lang="en-GB" sz="3600" dirty="0" err="1"/>
              <a:t>adi</a:t>
            </a:r>
            <a:r>
              <a:rPr lang="en-GB" sz="3600" dirty="0"/>
              <a:t> </a:t>
            </a:r>
            <a:r>
              <a:rPr lang="en-GB" sz="3600" dirty="0" err="1"/>
              <a:t>asie</a:t>
            </a:r>
            <a:r>
              <a:rPr lang="en-GB" sz="3600" dirty="0"/>
              <a:t>, </a:t>
            </a:r>
            <a:endParaRPr lang="en-GH" sz="3600" dirty="0"/>
          </a:p>
        </p:txBody>
      </p:sp>
    </p:spTree>
    <p:extLst>
      <p:ext uri="{BB962C8B-B14F-4D97-AF65-F5344CB8AC3E}">
        <p14:creationId xmlns:p14="http://schemas.microsoft.com/office/powerpoint/2010/main" val="128211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48D2-EF26-A91F-0D5F-D1EA71893ED7}"/>
              </a:ext>
            </a:extLst>
          </p:cNvPr>
          <p:cNvSpPr>
            <a:spLocks noGrp="1"/>
          </p:cNvSpPr>
          <p:nvPr>
            <p:ph type="title"/>
          </p:nvPr>
        </p:nvSpPr>
        <p:spPr/>
        <p:txBody>
          <a:bodyPr>
            <a:normAutofit/>
          </a:bodyPr>
          <a:lstStyle/>
          <a:p>
            <a:r>
              <a:rPr lang="en-GB" sz="6000" b="1" dirty="0" err="1"/>
              <a:t>Efesofoɔ</a:t>
            </a:r>
            <a:r>
              <a:rPr lang="en-GB" sz="6000" b="1" dirty="0"/>
              <a:t> 6:12 - ASW</a:t>
            </a:r>
            <a:endParaRPr lang="en-GH" sz="6000" b="1" dirty="0"/>
          </a:p>
        </p:txBody>
      </p:sp>
      <p:sp>
        <p:nvSpPr>
          <p:cNvPr id="3" name="Content Placeholder 2">
            <a:extLst>
              <a:ext uri="{FF2B5EF4-FFF2-40B4-BE49-F238E27FC236}">
                <a16:creationId xmlns:a16="http://schemas.microsoft.com/office/drawing/2014/main" id="{CAC5A338-C6CE-24E3-7049-60C670223971}"/>
              </a:ext>
            </a:extLst>
          </p:cNvPr>
          <p:cNvSpPr>
            <a:spLocks noGrp="1"/>
          </p:cNvSpPr>
          <p:nvPr>
            <p:ph idx="1"/>
          </p:nvPr>
        </p:nvSpPr>
        <p:spPr/>
        <p:txBody>
          <a:bodyPr>
            <a:normAutofit/>
          </a:bodyPr>
          <a:lstStyle/>
          <a:p>
            <a:r>
              <a:rPr lang="en-GB" sz="3600" dirty="0"/>
              <a:t>12. </a:t>
            </a:r>
            <a:r>
              <a:rPr lang="en-GB" sz="3600" dirty="0" err="1"/>
              <a:t>ɛfiri</a:t>
            </a:r>
            <a:r>
              <a:rPr lang="en-GB" sz="3600" dirty="0"/>
              <a:t> </a:t>
            </a:r>
            <a:r>
              <a:rPr lang="en-GB" sz="3600" dirty="0" err="1"/>
              <a:t>sɛ</a:t>
            </a:r>
            <a:r>
              <a:rPr lang="en-GB" sz="3600" dirty="0"/>
              <a:t> </a:t>
            </a:r>
            <a:r>
              <a:rPr lang="en-GB" sz="3600" dirty="0" err="1"/>
              <a:t>ɛnyɛ</a:t>
            </a:r>
            <a:r>
              <a:rPr lang="en-GB" sz="3600" dirty="0"/>
              <a:t> </a:t>
            </a:r>
            <a:r>
              <a:rPr lang="en-GB" sz="3600" dirty="0" err="1"/>
              <a:t>yɛne</a:t>
            </a:r>
            <a:r>
              <a:rPr lang="en-GB" sz="3600" dirty="0"/>
              <a:t> </a:t>
            </a:r>
            <a:r>
              <a:rPr lang="en-GB" sz="3600" dirty="0" err="1"/>
              <a:t>mogya</a:t>
            </a:r>
            <a:r>
              <a:rPr lang="en-GB" sz="3600" dirty="0"/>
              <a:t> ne </a:t>
            </a:r>
            <a:r>
              <a:rPr lang="en-GB" sz="3600" dirty="0" err="1"/>
              <a:t>honam</a:t>
            </a:r>
            <a:r>
              <a:rPr lang="en-GB" sz="3600" dirty="0"/>
              <a:t> </a:t>
            </a:r>
            <a:r>
              <a:rPr lang="en-GB" sz="3600" dirty="0" err="1"/>
              <a:t>na</a:t>
            </a:r>
            <a:r>
              <a:rPr lang="en-GB" sz="3600" dirty="0"/>
              <a:t> </a:t>
            </a:r>
            <a:r>
              <a:rPr lang="en-GB" sz="3600" dirty="0" err="1"/>
              <a:t>anya</a:t>
            </a:r>
            <a:r>
              <a:rPr lang="en-GB" sz="3600" dirty="0"/>
              <a:t>, </a:t>
            </a:r>
            <a:r>
              <a:rPr lang="en-GB" sz="3600" dirty="0" err="1"/>
              <a:t>na</a:t>
            </a:r>
            <a:r>
              <a:rPr lang="en-GB" sz="3600" dirty="0"/>
              <a:t> </a:t>
            </a:r>
            <a:r>
              <a:rPr lang="en-GB" sz="3600" dirty="0" err="1"/>
              <a:t>mmom</a:t>
            </a:r>
            <a:r>
              <a:rPr lang="en-GB" sz="3600" dirty="0"/>
              <a:t> </a:t>
            </a:r>
            <a:r>
              <a:rPr lang="en-GB" sz="3600" dirty="0" err="1"/>
              <a:t>yɛne</a:t>
            </a:r>
            <a:r>
              <a:rPr lang="en-GB" sz="3600" dirty="0"/>
              <a:t> </a:t>
            </a:r>
            <a:r>
              <a:rPr lang="en-GB" sz="3600" dirty="0" err="1"/>
              <a:t>mpaninnie</a:t>
            </a:r>
            <a:r>
              <a:rPr lang="en-GB" sz="3600" dirty="0"/>
              <a:t> ne </a:t>
            </a:r>
            <a:r>
              <a:rPr lang="en-GB" sz="3600" dirty="0" err="1"/>
              <a:t>tumidie</a:t>
            </a:r>
            <a:r>
              <a:rPr lang="en-GB" sz="3600" dirty="0"/>
              <a:t> ne </a:t>
            </a:r>
            <a:r>
              <a:rPr lang="en-GB" sz="3600" dirty="0" err="1"/>
              <a:t>wiase</a:t>
            </a:r>
            <a:r>
              <a:rPr lang="en-GB" sz="3600" dirty="0"/>
              <a:t> </a:t>
            </a:r>
            <a:r>
              <a:rPr lang="en-GB" sz="3600" dirty="0" err="1"/>
              <a:t>yi</a:t>
            </a:r>
            <a:r>
              <a:rPr lang="en-GB" sz="3600" dirty="0"/>
              <a:t> sum mu </a:t>
            </a:r>
            <a:r>
              <a:rPr lang="en-GB" sz="3600" dirty="0" err="1"/>
              <a:t>atumfoɔ</a:t>
            </a:r>
            <a:r>
              <a:rPr lang="en-GB" sz="3600" dirty="0"/>
              <a:t> ne </a:t>
            </a:r>
            <a:r>
              <a:rPr lang="en-GB" sz="3600" dirty="0" err="1"/>
              <a:t>ahonhommɔne</a:t>
            </a:r>
            <a:r>
              <a:rPr lang="en-GB" sz="3600" dirty="0"/>
              <a:t> a </a:t>
            </a:r>
            <a:r>
              <a:rPr lang="en-GB" sz="3600" dirty="0" err="1"/>
              <a:t>ɛwɔ</a:t>
            </a:r>
            <a:r>
              <a:rPr lang="en-GB" sz="3600" dirty="0"/>
              <a:t> </a:t>
            </a:r>
            <a:r>
              <a:rPr lang="en-GB" sz="3600" dirty="0" err="1"/>
              <a:t>soro</a:t>
            </a:r>
            <a:r>
              <a:rPr lang="en-GB" sz="3600" dirty="0"/>
              <a:t> </a:t>
            </a:r>
            <a:r>
              <a:rPr lang="en-GB" sz="3600" dirty="0" err="1"/>
              <a:t>hɔnom</a:t>
            </a:r>
            <a:r>
              <a:rPr lang="en-GB" sz="3600" dirty="0"/>
              <a:t>. </a:t>
            </a:r>
            <a:endParaRPr lang="en-GH" sz="3600" dirty="0"/>
          </a:p>
        </p:txBody>
      </p:sp>
    </p:spTree>
    <p:extLst>
      <p:ext uri="{BB962C8B-B14F-4D97-AF65-F5344CB8AC3E}">
        <p14:creationId xmlns:p14="http://schemas.microsoft.com/office/powerpoint/2010/main" val="3894274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11027</TotalTime>
  <Words>2715</Words>
  <Application>Microsoft Macintosh PowerPoint</Application>
  <PresentationFormat>Widescreen</PresentationFormat>
  <Paragraphs>242</Paragraphs>
  <Slides>68</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68</vt:i4>
      </vt:variant>
    </vt:vector>
  </HeadingPairs>
  <TitlesOfParts>
    <vt:vector size="77" baseType="lpstr">
      <vt:lpstr>Akan Times New Roman</vt:lpstr>
      <vt:lpstr>Aptos</vt:lpstr>
      <vt:lpstr>Arial</vt:lpstr>
      <vt:lpstr>Gyasi Aggrey</vt:lpstr>
      <vt:lpstr>Times New Roman</vt:lpstr>
      <vt:lpstr>Trebuchet MS</vt:lpstr>
      <vt:lpstr>Wingdings</vt:lpstr>
      <vt:lpstr>Wingdings 3</vt:lpstr>
      <vt:lpstr>Facet</vt:lpstr>
      <vt:lpstr>WEAPONS AGAINST SATAN</vt:lpstr>
      <vt:lpstr>SDAH 109-MARVELOUS GRACE ENGLISH     TWI</vt:lpstr>
      <vt:lpstr>SDAH 109-MARVELOUS GRACE ENGLISH     TWI</vt:lpstr>
      <vt:lpstr>SDAH 109-MARVELOUS GRACE ENGLISH     TWI</vt:lpstr>
      <vt:lpstr>SDAH 109-MARVELOUS GRACE ENGLISH     TWI</vt:lpstr>
      <vt:lpstr>SDAH 109-MARVELOUS GRACE ENGLIsh      TWI</vt:lpstr>
      <vt:lpstr>SDAH 109-MARVELOUS GRACE ENGLISH     TWI</vt:lpstr>
      <vt:lpstr>Efesofoɔ 6:10-11 - ASW</vt:lpstr>
      <vt:lpstr>Efesofoɔ 6:12 - ASW</vt:lpstr>
      <vt:lpstr>Efesofoɔ 6:13 - ASW</vt:lpstr>
      <vt:lpstr>Efesofoɔ 6:14-15 - ASW</vt:lpstr>
      <vt:lpstr>Efesofoɔ 6:15-17 - ASW</vt:lpstr>
      <vt:lpstr>INTRODUCTION</vt:lpstr>
      <vt:lpstr>INTRODUCTION</vt:lpstr>
      <vt:lpstr>INTRODUCTION</vt:lpstr>
      <vt:lpstr>INTRODUCTION</vt:lpstr>
      <vt:lpstr>2 Korintofoɔ 10:4 - ASWDC</vt:lpstr>
      <vt:lpstr>Mateo 28:18 - ASWDC</vt:lpstr>
      <vt:lpstr>INTRODUCTION</vt:lpstr>
      <vt:lpstr>PowerPoint Presentation</vt:lpstr>
      <vt:lpstr>Satan and his angels</vt:lpstr>
      <vt:lpstr>Satan and his angels</vt:lpstr>
      <vt:lpstr>Satan and his angels</vt:lpstr>
      <vt:lpstr>Satan and his angels</vt:lpstr>
      <vt:lpstr>Satan and his angels</vt:lpstr>
      <vt:lpstr>PowerPoint Presentation</vt:lpstr>
      <vt:lpstr>Spiritual Warfare as Conflict</vt:lpstr>
      <vt:lpstr>PowerPoint Presentation</vt:lpstr>
      <vt:lpstr>1. It is Spiritual</vt:lpstr>
      <vt:lpstr>1. It is Spiritual</vt:lpstr>
      <vt:lpstr>2. It is Personal</vt:lpstr>
      <vt:lpstr>3. It is Strenuous</vt:lpstr>
      <vt:lpstr>4. It is Continuous</vt:lpstr>
      <vt:lpstr>PowerPoint Presentation</vt:lpstr>
      <vt:lpstr>1. Be Courageous</vt:lpstr>
      <vt:lpstr>1. Be Courageous</vt:lpstr>
      <vt:lpstr>2. Be Determined</vt:lpstr>
      <vt:lpstr>2. Be Determined</vt:lpstr>
      <vt:lpstr>3. Be Watchfull</vt:lpstr>
      <vt:lpstr>4. Be Prayerful</vt:lpstr>
      <vt:lpstr>5. Stand in God’s Strength</vt:lpstr>
      <vt:lpstr>5. Stand in God’s Strength</vt:lpstr>
      <vt:lpstr>5. Stand in God’s Strength</vt:lpstr>
      <vt:lpstr>6. Use the Armour of God</vt:lpstr>
      <vt:lpstr>6. Use the Armour of God</vt:lpstr>
      <vt:lpstr>7. THE NAME OF JESUS CHRIST.</vt:lpstr>
      <vt:lpstr>7. THE NAME OF JESUS CHRIST.</vt:lpstr>
      <vt:lpstr>Filipifoɔ 2:10-11 - ASW</vt:lpstr>
      <vt:lpstr>Luke 10:19 - nkjv</vt:lpstr>
      <vt:lpstr>8. THE BLOOD OF CHRIST. </vt:lpstr>
      <vt:lpstr>8. THE BLOOD OF CHRIST. </vt:lpstr>
      <vt:lpstr>8. THE WORD OF GOD.  </vt:lpstr>
      <vt:lpstr>Efesofoɔ 6:17 - ASW</vt:lpstr>
      <vt:lpstr>Nnwom 119:11 - ASW</vt:lpstr>
      <vt:lpstr>Nnwom 119:105 - ASW</vt:lpstr>
      <vt:lpstr>9. FASTING, PRAYER AND COMMAND OF FAITH </vt:lpstr>
      <vt:lpstr>9. FASTING, PRAYER AND COMMAND OF FAITH </vt:lpstr>
      <vt:lpstr>Yuda 1:9 - ASW</vt:lpstr>
      <vt:lpstr>10. THE WORD AND HYMNS OF PRAISE. </vt:lpstr>
      <vt:lpstr>10. THE WORD AND HYMNS OF PRAISE. </vt:lpstr>
      <vt:lpstr>Yakobo 5:13 - ASW</vt:lpstr>
      <vt:lpstr>11. OBEDIENCE. </vt:lpstr>
      <vt:lpstr>RESOLUTION</vt:lpstr>
      <vt:lpstr>RESOLUTION</vt:lpstr>
      <vt:lpstr>There is power in prevailing prayer. </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WEAPON AGAINST</dc:title>
  <dc:subject/>
  <dc:creator>George Ofori</dc:creator>
  <cp:keywords/>
  <dc:description/>
  <cp:lastModifiedBy>Pastor George Paul Ofori</cp:lastModifiedBy>
  <cp:revision>27</cp:revision>
  <dcterms:created xsi:type="dcterms:W3CDTF">2016-07-06T09:35:32Z</dcterms:created>
  <dcterms:modified xsi:type="dcterms:W3CDTF">2025-06-29T05:28:51Z</dcterms:modified>
  <cp:category/>
</cp:coreProperties>
</file>