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738" autoAdjust="0"/>
  </p:normalViewPr>
  <p:slideViewPr>
    <p:cSldViewPr>
      <p:cViewPr>
        <p:scale>
          <a:sx n="80" d="100"/>
          <a:sy n="80" d="100"/>
        </p:scale>
        <p:origin x="111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44453-225F-4081-BB51-E514806A2421}" type="datetimeFigureOut">
              <a:rPr lang="en-US" smtClean="0"/>
              <a:t>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5C3D8-A724-44D1-A00B-BBD0726CF628}" type="slidenum">
              <a:rPr lang="en-US" smtClean="0"/>
              <a:t>‹#›</a:t>
            </a:fld>
            <a:endParaRPr lang="en-US"/>
          </a:p>
        </p:txBody>
      </p:sp>
    </p:spTree>
    <p:extLst>
      <p:ext uri="{BB962C8B-B14F-4D97-AF65-F5344CB8AC3E}">
        <p14:creationId xmlns:p14="http://schemas.microsoft.com/office/powerpoint/2010/main" val="2609770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Contrariety </a:t>
            </a:r>
            <a:r>
              <a:rPr lang="en-US" sz="1200" b="1" kern="1200" dirty="0" smtClean="0">
                <a:solidFill>
                  <a:schemeClr val="tx1"/>
                </a:solidFill>
                <a:effectLst/>
                <a:latin typeface="+mn-lt"/>
                <a:ea typeface="+mn-ea"/>
                <a:cs typeface="+mn-cs"/>
              </a:rPr>
              <a:t>opposition</a:t>
            </a:r>
            <a:r>
              <a:rPr lang="en-US" sz="1200" b="0" kern="1200" baseline="0" dirty="0" smtClean="0">
                <a:solidFill>
                  <a:schemeClr val="tx1"/>
                </a:solidFill>
                <a:effectLst/>
                <a:latin typeface="+mn-lt"/>
                <a:ea typeface="+mn-ea"/>
                <a:cs typeface="+mn-cs"/>
              </a:rPr>
              <a:t> </a:t>
            </a:r>
            <a:r>
              <a:rPr lang="en-US" dirty="0" smtClean="0"/>
              <a:t>means </a:t>
            </a:r>
            <a:r>
              <a:rPr lang="en-US" sz="1200" kern="1200" dirty="0" smtClean="0">
                <a:solidFill>
                  <a:schemeClr val="tx1"/>
                </a:solidFill>
                <a:effectLst/>
                <a:latin typeface="+mn-lt"/>
                <a:ea typeface="+mn-ea"/>
                <a:cs typeface="+mn-cs"/>
              </a:rPr>
              <a:t>the state or quality of opposing or being contrary</a:t>
            </a:r>
          </a:p>
          <a:p>
            <a:endParaRPr lang="en-US" dirty="0"/>
          </a:p>
        </p:txBody>
      </p:sp>
      <p:sp>
        <p:nvSpPr>
          <p:cNvPr id="4" name="Slide Number Placeholder 3"/>
          <p:cNvSpPr>
            <a:spLocks noGrp="1"/>
          </p:cNvSpPr>
          <p:nvPr>
            <p:ph type="sldNum" sz="quarter" idx="10"/>
          </p:nvPr>
        </p:nvSpPr>
        <p:spPr/>
        <p:txBody>
          <a:bodyPr/>
          <a:lstStyle/>
          <a:p>
            <a:fld id="{D2B5C3D8-A724-44D1-A00B-BBD0726CF628}" type="slidenum">
              <a:rPr lang="en-US" smtClean="0"/>
              <a:t>7</a:t>
            </a:fld>
            <a:endParaRPr lang="en-US"/>
          </a:p>
        </p:txBody>
      </p:sp>
    </p:spTree>
    <p:extLst>
      <p:ext uri="{BB962C8B-B14F-4D97-AF65-F5344CB8AC3E}">
        <p14:creationId xmlns:p14="http://schemas.microsoft.com/office/powerpoint/2010/main" val="3729371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Verse 7 </a:t>
            </a:r>
            <a:r>
              <a:rPr lang="en-US" dirty="0" err="1" smtClean="0">
                <a:latin typeface="Times New Roman" panose="02020603050405020304" pitchFamily="18" charset="0"/>
                <a:cs typeface="Times New Roman" panose="02020603050405020304" pitchFamily="18" charset="0"/>
              </a:rPr>
              <a:t>Ɛfiri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honam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adwene</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y</a:t>
            </a:r>
            <a:r>
              <a:rPr lang="en-US" dirty="0" err="1" smtClean="0">
                <a:latin typeface="Times New Roman" panose="02020603050405020304" pitchFamily="18" charset="0"/>
                <a:cs typeface="Times New Roman" panose="02020603050405020304" pitchFamily="18" charset="0"/>
              </a:rPr>
              <a:t>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nitan</a:t>
            </a:r>
            <a:r>
              <a:rPr lang="en-US" baseline="0" dirty="0" smtClean="0">
                <a:latin typeface="Times New Roman" panose="02020603050405020304" pitchFamily="18" charset="0"/>
                <a:cs typeface="Times New Roman" panose="02020603050405020304" pitchFamily="18" charset="0"/>
              </a:rPr>
              <a:t> a </a:t>
            </a:r>
            <a:r>
              <a:rPr lang="en-US" dirty="0" err="1" smtClean="0">
                <a:latin typeface="Times New Roman" panose="02020603050405020304" pitchFamily="18" charset="0"/>
                <a:cs typeface="Times New Roman" panose="02020603050405020304" pitchFamily="18" charset="0"/>
              </a:rPr>
              <a:t>ɛtane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Onyankopɔn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ɛmfa</a:t>
            </a:r>
            <a:r>
              <a:rPr lang="en-US" dirty="0" smtClean="0">
                <a:latin typeface="Times New Roman" panose="02020603050405020304" pitchFamily="18" charset="0"/>
                <a:cs typeface="Times New Roman" panose="02020603050405020304" pitchFamily="18" charset="0"/>
              </a:rPr>
              <a:t> ne ho </a:t>
            </a:r>
            <a:r>
              <a:rPr lang="en-US" dirty="0" err="1" smtClean="0">
                <a:latin typeface="Times New Roman" panose="02020603050405020304" pitchFamily="18" charset="0"/>
                <a:cs typeface="Times New Roman" panose="02020603050405020304" pitchFamily="18" charset="0"/>
              </a:rPr>
              <a:t>nhyɛ</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Nyankopɔn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mmara</a:t>
            </a:r>
            <a:r>
              <a:rPr lang="en-US" dirty="0" smtClean="0">
                <a:latin typeface="Times New Roman" panose="02020603050405020304" pitchFamily="18" charset="0"/>
                <a:cs typeface="Times New Roman" panose="02020603050405020304" pitchFamily="18" charset="0"/>
              </a:rPr>
              <a:t> no </a:t>
            </a:r>
            <a:r>
              <a:rPr lang="en-US" dirty="0" err="1" smtClean="0">
                <a:latin typeface="Times New Roman" panose="02020603050405020304" pitchFamily="18" charset="0"/>
                <a:cs typeface="Times New Roman" panose="02020603050405020304" pitchFamily="18" charset="0"/>
              </a:rPr>
              <a:t>aseɛ</a:t>
            </a:r>
            <a:r>
              <a:rPr lang="en-US" dirty="0" smtClean="0">
                <a:latin typeface="Times New Roman" panose="02020603050405020304" pitchFamily="18" charset="0"/>
                <a:cs typeface="Times New Roman" panose="02020603050405020304" pitchFamily="18" charset="0"/>
              </a:rPr>
              <a:t>,</a:t>
            </a:r>
            <a:r>
              <a:rPr lang="en-US" baseline="0" dirty="0" smtClean="0">
                <a:latin typeface="+mn-lt"/>
                <a:cs typeface="+mn-cs"/>
              </a:rPr>
              <a:t> </a:t>
            </a:r>
            <a:r>
              <a:rPr lang="en-US" baseline="0" dirty="0" err="1" smtClean="0">
                <a:latin typeface="+mn-lt"/>
                <a:cs typeface="+mn-cs"/>
              </a:rPr>
              <a:t>na</a:t>
            </a:r>
            <a:r>
              <a:rPr lang="en-US" baseline="0" dirty="0" smtClean="0">
                <a:latin typeface="+mn-lt"/>
                <a:cs typeface="+mn-cs"/>
              </a:rPr>
              <a:t> </a:t>
            </a:r>
            <a:r>
              <a:rPr lang="en-US" baseline="0" dirty="0" err="1" smtClean="0">
                <a:latin typeface="+mn-lt"/>
                <a:cs typeface="+mn-cs"/>
              </a:rPr>
              <a:t>mpo</a:t>
            </a:r>
            <a:r>
              <a:rPr lang="en-US" baseline="0" dirty="0" smtClean="0">
                <a:latin typeface="+mn-lt"/>
                <a:cs typeface="+mn-cs"/>
              </a:rPr>
              <a:t> </a:t>
            </a:r>
            <a:r>
              <a:rPr lang="en-US" dirty="0" err="1" smtClean="0">
                <a:latin typeface="Times New Roman" panose="02020603050405020304" pitchFamily="18" charset="0"/>
                <a:cs typeface="Times New Roman" panose="02020603050405020304" pitchFamily="18" charset="0"/>
              </a:rPr>
              <a:t>ɛntumi</a:t>
            </a:r>
            <a:r>
              <a:rPr lang="en-US" dirty="0" smtClean="0">
                <a:latin typeface="Times New Roman" panose="02020603050405020304" pitchFamily="18" charset="0"/>
                <a:cs typeface="Times New Roman" panose="02020603050405020304" pitchFamily="18" charset="0"/>
              </a:rPr>
              <a:t>;</a:t>
            </a:r>
            <a:endParaRPr lang="en-US" dirty="0" smtClean="0"/>
          </a:p>
          <a:p>
            <a:r>
              <a:rPr lang="en-US" dirty="0" err="1" smtClean="0"/>
              <a:t>Versr</a:t>
            </a:r>
            <a:r>
              <a:rPr lang="en-US" dirty="0" smtClean="0"/>
              <a:t> 8 Na </a:t>
            </a:r>
            <a:r>
              <a:rPr lang="en-US" dirty="0" err="1" smtClean="0"/>
              <a:t>w</a:t>
            </a:r>
            <a:r>
              <a:rPr lang="en-US" dirty="0" err="1" smtClean="0">
                <a:latin typeface="Times New Roman" panose="02020603050405020304" pitchFamily="18" charset="0"/>
                <a:cs typeface="Times New Roman" panose="02020603050405020304" pitchFamily="18" charset="0"/>
              </a:rPr>
              <a:t>ɔn</a:t>
            </a:r>
            <a:r>
              <a:rPr lang="en-US" dirty="0" smtClean="0">
                <a:latin typeface="Times New Roman" panose="02020603050405020304" pitchFamily="18" charset="0"/>
                <a:cs typeface="Times New Roman" panose="02020603050405020304" pitchFamily="18" charset="0"/>
              </a:rPr>
              <a:t> a</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wɔwɔ</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honam</a:t>
            </a:r>
            <a:r>
              <a:rPr lang="en-US" baseline="0" dirty="0" smtClean="0">
                <a:latin typeface="Times New Roman" panose="02020603050405020304" pitchFamily="18" charset="0"/>
                <a:cs typeface="Times New Roman" panose="02020603050405020304" pitchFamily="18" charset="0"/>
              </a:rPr>
              <a:t> mu no </a:t>
            </a:r>
            <a:r>
              <a:rPr lang="en-US" baseline="0" dirty="0" err="1" smtClean="0">
                <a:latin typeface="Times New Roman" panose="02020603050405020304" pitchFamily="18" charset="0"/>
                <a:cs typeface="Times New Roman" panose="02020603050405020304" pitchFamily="18" charset="0"/>
              </a:rPr>
              <a:t>ntumi</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nɔs</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Nyankopɔn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ani</a:t>
            </a:r>
            <a:r>
              <a:rPr lang="en-US" baseline="0" dirty="0" smtClean="0">
                <a:latin typeface="Times New Roman" panose="02020603050405020304" pitchFamily="18" charset="0"/>
                <a:cs typeface="Times New Roman" panose="02020603050405020304" pitchFamily="18" charset="0"/>
              </a:rPr>
              <a:t>. </a:t>
            </a:r>
          </a:p>
          <a:p>
            <a:endParaRPr lang="en-US" baseline="0" dirty="0" smtClean="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D2B5C3D8-A724-44D1-A00B-BBD0726CF628}" type="slidenum">
              <a:rPr lang="en-US" smtClean="0"/>
              <a:t>9</a:t>
            </a:fld>
            <a:endParaRPr lang="en-US"/>
          </a:p>
        </p:txBody>
      </p:sp>
    </p:spTree>
    <p:extLst>
      <p:ext uri="{BB962C8B-B14F-4D97-AF65-F5344CB8AC3E}">
        <p14:creationId xmlns:p14="http://schemas.microsoft.com/office/powerpoint/2010/main" val="263243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Lev. 26:21 And if ye walk contrary unto me, and will not hearken unto me; I will bring seven times more plagues upon you according to your sins. </a:t>
            </a:r>
          </a:p>
          <a:p>
            <a:r>
              <a:rPr lang="en-US" dirty="0" smtClean="0"/>
              <a:t>Isa. 1:2 Hear, O heavens, and give ear, O earth: for the LORD hath spoken, I have nourished and brought up children, and they have rebelled against me. </a:t>
            </a:r>
          </a:p>
          <a:p>
            <a:r>
              <a:rPr lang="en-US" dirty="0" smtClean="0"/>
              <a:t>Micah 2:8 Even of late my people is risen up as an enemy: ye pull off the robe with the garment from them that pass by securely as men averse from war.</a:t>
            </a:r>
          </a:p>
          <a:p>
            <a:r>
              <a:rPr lang="en-US" dirty="0" smtClean="0"/>
              <a:t>Isa. 45:9 Woe unto him that </a:t>
            </a:r>
            <a:r>
              <a:rPr lang="en-US" dirty="0" err="1" smtClean="0"/>
              <a:t>striveth</a:t>
            </a:r>
            <a:r>
              <a:rPr lang="en-US" dirty="0" smtClean="0"/>
              <a:t> with his Maker! [Let] the potsherd [strive] with the potsherds of the earth. Shall the clay say to him that </a:t>
            </a:r>
            <a:r>
              <a:rPr lang="en-US" dirty="0" err="1" smtClean="0"/>
              <a:t>fashioneth</a:t>
            </a:r>
            <a:r>
              <a:rPr lang="en-US" dirty="0" smtClean="0"/>
              <a:t> it, What </a:t>
            </a:r>
            <a:r>
              <a:rPr lang="en-US" dirty="0" err="1" smtClean="0"/>
              <a:t>makest</a:t>
            </a:r>
            <a:r>
              <a:rPr lang="en-US" dirty="0" smtClean="0"/>
              <a:t> thou? or thy work, He hath no hands? </a:t>
            </a:r>
          </a:p>
          <a:p>
            <a:r>
              <a:rPr lang="en-US" dirty="0" smtClean="0"/>
              <a:t>Num. 11:20 [But] even a whole month, until it come out at your nostrils, and it be loathsome unto you: because that ye have despised the LORD which [is] among you, and have wept before him, saying, Why came we forth out of Egypt? </a:t>
            </a:r>
          </a:p>
          <a:p>
            <a:r>
              <a:rPr lang="en-US" dirty="0" smtClean="0"/>
              <a:t>Acts 7:52 Which of the prophets have not your fathers persecuted? and they have slain them which showed before of the coming of the Just One; of whom ye have been now the betrayers and murderers: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B5C3D8-A724-44D1-A00B-BBD0726CF628}" type="slidenum">
              <a:rPr lang="en-US" smtClean="0"/>
              <a:t>10</a:t>
            </a:fld>
            <a:endParaRPr lang="en-US"/>
          </a:p>
        </p:txBody>
      </p:sp>
    </p:spTree>
    <p:extLst>
      <p:ext uri="{BB962C8B-B14F-4D97-AF65-F5344CB8AC3E}">
        <p14:creationId xmlns:p14="http://schemas.microsoft.com/office/powerpoint/2010/main" val="131889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Hab. 1:13	[Thou art] of purer eyes than to behold evil, and canst not look on iniquity: wherefore </a:t>
            </a:r>
            <a:r>
              <a:rPr lang="en-US" dirty="0" err="1" smtClean="0"/>
              <a:t>lookest</a:t>
            </a:r>
            <a:r>
              <a:rPr lang="en-US" dirty="0" smtClean="0"/>
              <a:t> thou upon them that deal treacherously, [and] </a:t>
            </a:r>
            <a:r>
              <a:rPr lang="en-US" dirty="0" err="1" smtClean="0"/>
              <a:t>holdest</a:t>
            </a:r>
            <a:r>
              <a:rPr lang="en-US" dirty="0" smtClean="0"/>
              <a:t> thy tongue when the wicked </a:t>
            </a:r>
            <a:r>
              <a:rPr lang="en-US" dirty="0" err="1" smtClean="0"/>
              <a:t>devoureth</a:t>
            </a:r>
            <a:r>
              <a:rPr lang="en-US" dirty="0" smtClean="0"/>
              <a:t> [the man that is] more righteous than he? </a:t>
            </a:r>
          </a:p>
          <a:p>
            <a:r>
              <a:rPr lang="en-US" dirty="0" smtClean="0"/>
              <a:t>Exodus  5:2	And Pharaoh said, Who [is] the LORD, that I should obey his voice to let Israel go? I know not the LORD, neither will I let Israel go. </a:t>
            </a:r>
            <a:endParaRPr lang="en-US" dirty="0"/>
          </a:p>
        </p:txBody>
      </p:sp>
      <p:sp>
        <p:nvSpPr>
          <p:cNvPr id="4" name="Slide Number Placeholder 3"/>
          <p:cNvSpPr>
            <a:spLocks noGrp="1"/>
          </p:cNvSpPr>
          <p:nvPr>
            <p:ph type="sldNum" sz="quarter" idx="10"/>
          </p:nvPr>
        </p:nvSpPr>
        <p:spPr/>
        <p:txBody>
          <a:bodyPr/>
          <a:lstStyle/>
          <a:p>
            <a:fld id="{D2B5C3D8-A724-44D1-A00B-BBD0726CF628}" type="slidenum">
              <a:rPr lang="en-US" smtClean="0"/>
              <a:t>11</a:t>
            </a:fld>
            <a:endParaRPr lang="en-US"/>
          </a:p>
        </p:txBody>
      </p:sp>
    </p:spTree>
    <p:extLst>
      <p:ext uri="{BB962C8B-B14F-4D97-AF65-F5344CB8AC3E}">
        <p14:creationId xmlns:p14="http://schemas.microsoft.com/office/powerpoint/2010/main" val="614529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Malachi  2:17	Ye have wearied the LORD with your words. Yet ye say, Wherein have we wearied [him]? When ye say, Every one that doeth evil [is] good in the sight of the LORD, and he </a:t>
            </a:r>
            <a:r>
              <a:rPr lang="en-US" dirty="0" err="1" smtClean="0"/>
              <a:t>delighteth</a:t>
            </a:r>
            <a:r>
              <a:rPr lang="en-US" dirty="0" smtClean="0"/>
              <a:t> in them; or, Where [is] the God of judgment?</a:t>
            </a:r>
          </a:p>
          <a:p>
            <a:r>
              <a:rPr lang="en-US" dirty="0" smtClean="0"/>
              <a:t>Romans 2:4	Or </a:t>
            </a:r>
            <a:r>
              <a:rPr lang="en-US" dirty="0" err="1" smtClean="0"/>
              <a:t>despisest</a:t>
            </a:r>
            <a:r>
              <a:rPr lang="en-US" dirty="0" smtClean="0"/>
              <a:t> thou the riches of his goodness and forbearance and longsuffering; not knowing that the goodness of God </a:t>
            </a:r>
            <a:r>
              <a:rPr lang="en-US" dirty="0" err="1" smtClean="0"/>
              <a:t>leadeth</a:t>
            </a:r>
            <a:r>
              <a:rPr lang="en-US" dirty="0" smtClean="0"/>
              <a:t> thee to repentance? </a:t>
            </a:r>
            <a:endParaRPr lang="en-US" dirty="0"/>
          </a:p>
        </p:txBody>
      </p:sp>
      <p:sp>
        <p:nvSpPr>
          <p:cNvPr id="4" name="Slide Number Placeholder 3"/>
          <p:cNvSpPr>
            <a:spLocks noGrp="1"/>
          </p:cNvSpPr>
          <p:nvPr>
            <p:ph type="sldNum" sz="quarter" idx="10"/>
          </p:nvPr>
        </p:nvSpPr>
        <p:spPr/>
        <p:txBody>
          <a:bodyPr/>
          <a:lstStyle/>
          <a:p>
            <a:fld id="{D2B5C3D8-A724-44D1-A00B-BBD0726CF628}" type="slidenum">
              <a:rPr lang="en-US" smtClean="0"/>
              <a:t>12</a:t>
            </a:fld>
            <a:endParaRPr lang="en-US"/>
          </a:p>
        </p:txBody>
      </p:sp>
    </p:spTree>
    <p:extLst>
      <p:ext uri="{BB962C8B-B14F-4D97-AF65-F5344CB8AC3E}">
        <p14:creationId xmlns:p14="http://schemas.microsoft.com/office/powerpoint/2010/main" val="90792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Jude 1:4	For there are certain men crept in unawares, who were before of old ordained to this condemnation, ungodly men, turning the grace of our God into lasciviousness, and denying the only Lord God, and our Lord Jesus Christ.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is against all the rules and orders of God's appointment Sin is not only a transgression of, but also a contradiction to the will of God. Sin is an anti-will to God's will; it sets itself to oppose preaching, prayer and the institution of God, </a:t>
            </a:r>
            <a:r>
              <a:rPr lang="en-US" sz="1200" i="1" kern="1200" dirty="0" smtClean="0">
                <a:solidFill>
                  <a:schemeClr val="tx1"/>
                </a:solidFill>
                <a:effectLst/>
                <a:latin typeface="+mn-lt"/>
                <a:ea typeface="+mn-ea"/>
                <a:cs typeface="+mn-cs"/>
              </a:rPr>
              <a:t>Lev. 26:14-15,21,23,27; Ezek. 11:21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God made man in His own likeness, in righteousness and true holiness </a:t>
            </a:r>
            <a:r>
              <a:rPr lang="en-US" sz="1200" i="1" kern="1200" dirty="0" smtClean="0">
                <a:solidFill>
                  <a:schemeClr val="tx1"/>
                </a:solidFill>
                <a:effectLst/>
                <a:latin typeface="+mn-lt"/>
                <a:ea typeface="+mn-ea"/>
                <a:cs typeface="+mn-cs"/>
              </a:rPr>
              <a:t>Eph. 4:24. </a:t>
            </a:r>
            <a:r>
              <a:rPr lang="en-US" sz="1200" kern="1200" dirty="0" smtClean="0">
                <a:solidFill>
                  <a:schemeClr val="tx1"/>
                </a:solidFill>
                <a:effectLst/>
                <a:latin typeface="+mn-lt"/>
                <a:ea typeface="+mn-ea"/>
                <a:cs typeface="+mn-cs"/>
              </a:rPr>
              <a:t>Sin is the devil's image and likeness. Sinners are as much like the devil as anything </a:t>
            </a:r>
            <a:r>
              <a:rPr lang="en-US" sz="1200" i="1" kern="1200" dirty="0" smtClean="0">
                <a:solidFill>
                  <a:schemeClr val="tx1"/>
                </a:solidFill>
                <a:effectLst/>
                <a:latin typeface="+mn-lt"/>
                <a:ea typeface="+mn-ea"/>
                <a:cs typeface="+mn-cs"/>
              </a:rPr>
              <a:t>1 John 3:8; John 8:44.</a:t>
            </a:r>
            <a:endParaRPr lang="en-US" dirty="0" smtClean="0"/>
          </a:p>
        </p:txBody>
      </p:sp>
      <p:sp>
        <p:nvSpPr>
          <p:cNvPr id="4" name="Slide Number Placeholder 3"/>
          <p:cNvSpPr>
            <a:spLocks noGrp="1"/>
          </p:cNvSpPr>
          <p:nvPr>
            <p:ph type="sldNum" sz="quarter" idx="10"/>
          </p:nvPr>
        </p:nvSpPr>
        <p:spPr/>
        <p:txBody>
          <a:bodyPr/>
          <a:lstStyle/>
          <a:p>
            <a:fld id="{D2B5C3D8-A724-44D1-A00B-BBD0726CF628}" type="slidenum">
              <a:rPr lang="en-US" smtClean="0"/>
              <a:t>13</a:t>
            </a:fld>
            <a:endParaRPr lang="en-US"/>
          </a:p>
        </p:txBody>
      </p:sp>
    </p:spTree>
    <p:extLst>
      <p:ext uri="{BB962C8B-B14F-4D97-AF65-F5344CB8AC3E}">
        <p14:creationId xmlns:p14="http://schemas.microsoft.com/office/powerpoint/2010/main" val="2725738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Sin is also bent on hindering, all it can, the comfort, welfare and happiness of the saints. </a:t>
            </a:r>
            <a:r>
              <a:rPr lang="en-US" sz="1200" i="1" kern="1200" dirty="0" smtClean="0">
                <a:solidFill>
                  <a:schemeClr val="tx1"/>
                </a:solidFill>
                <a:effectLst/>
                <a:latin typeface="+mn-lt"/>
                <a:ea typeface="+mn-ea"/>
                <a:cs typeface="+mn-cs"/>
              </a:rPr>
              <a:t>1 Peter 5:8</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gives out false reports of God and goodness lays prejudices and rocks of offence and stumbling in men's ways, that they may be out of love with all that is good. In other that men may not believe and for that matter give glory to God, sin employs the devil to blind their eyes 2 </a:t>
            </a:r>
            <a:r>
              <a:rPr lang="en-US" sz="1200" i="1" kern="1200" dirty="0" smtClean="0">
                <a:solidFill>
                  <a:schemeClr val="tx1"/>
                </a:solidFill>
                <a:effectLst/>
                <a:latin typeface="+mn-lt"/>
                <a:ea typeface="+mn-ea"/>
                <a:cs typeface="+mn-cs"/>
              </a:rPr>
              <a:t>Corinthians 4:4. </a:t>
            </a:r>
            <a:r>
              <a:rPr lang="en-US" sz="1200" kern="1200" dirty="0" smtClean="0">
                <a:solidFill>
                  <a:schemeClr val="tx1"/>
                </a:solidFill>
                <a:effectLst/>
                <a:latin typeface="+mn-lt"/>
                <a:ea typeface="+mn-ea"/>
                <a:cs typeface="+mn-cs"/>
              </a:rPr>
              <a:t>Sin is bent against the honor of God.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makes the sinner wish and endeavor that there might be no God, for sinners are haters of God, </a:t>
            </a:r>
            <a:r>
              <a:rPr lang="en-US" sz="1200" i="1" kern="1200" dirty="0" smtClean="0">
                <a:solidFill>
                  <a:schemeClr val="tx1"/>
                </a:solidFill>
                <a:effectLst/>
                <a:latin typeface="+mn-lt"/>
                <a:ea typeface="+mn-ea"/>
                <a:cs typeface="+mn-cs"/>
              </a:rPr>
              <a:t>Rom, 1:30. </a:t>
            </a:r>
            <a:r>
              <a:rPr lang="en-US" sz="1200" kern="1200" dirty="0" smtClean="0">
                <a:solidFill>
                  <a:schemeClr val="tx1"/>
                </a:solidFill>
                <a:effectLst/>
                <a:latin typeface="+mn-lt"/>
                <a:ea typeface="+mn-ea"/>
                <a:cs typeface="+mn-cs"/>
              </a:rPr>
              <a:t>Sin keeps garrisons and strongholds against God 2 </a:t>
            </a:r>
            <a:r>
              <a:rPr lang="en-US" sz="1200" i="1" kern="1200" dirty="0" smtClean="0">
                <a:solidFill>
                  <a:schemeClr val="tx1"/>
                </a:solidFill>
                <a:effectLst/>
                <a:latin typeface="+mn-lt"/>
                <a:ea typeface="+mn-ea"/>
                <a:cs typeface="+mn-cs"/>
              </a:rPr>
              <a:t>Cor. 10:4,5. </a:t>
            </a:r>
            <a:r>
              <a:rPr lang="en-US" sz="1200" kern="1200" dirty="0" smtClean="0">
                <a:solidFill>
                  <a:schemeClr val="tx1"/>
                </a:solidFill>
                <a:effectLst/>
                <a:latin typeface="+mn-lt"/>
                <a:ea typeface="+mn-ea"/>
                <a:cs typeface="+mn-cs"/>
              </a:rPr>
              <a:t>It strives with and fights against God.</a:t>
            </a:r>
          </a:p>
          <a:p>
            <a:endParaRPr lang="en-US" dirty="0"/>
          </a:p>
        </p:txBody>
      </p:sp>
      <p:sp>
        <p:nvSpPr>
          <p:cNvPr id="4" name="Slide Number Placeholder 3"/>
          <p:cNvSpPr>
            <a:spLocks noGrp="1"/>
          </p:cNvSpPr>
          <p:nvPr>
            <p:ph type="sldNum" sz="quarter" idx="10"/>
          </p:nvPr>
        </p:nvSpPr>
        <p:spPr/>
        <p:txBody>
          <a:bodyPr/>
          <a:lstStyle/>
          <a:p>
            <a:fld id="{D2B5C3D8-A724-44D1-A00B-BBD0726CF628}" type="slidenum">
              <a:rPr lang="en-US" smtClean="0"/>
              <a:t>14</a:t>
            </a:fld>
            <a:endParaRPr lang="en-US"/>
          </a:p>
        </p:txBody>
      </p:sp>
    </p:spTree>
    <p:extLst>
      <p:ext uri="{BB962C8B-B14F-4D97-AF65-F5344CB8AC3E}">
        <p14:creationId xmlns:p14="http://schemas.microsoft.com/office/powerpoint/2010/main" val="1823394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short, sin is the dare of God's justice, the rape of His mercy, the jeer of His patience, the slight of His power, the contempt of His love, the upbraiding of His providence, the scoff of His promise, the reproach of His wisdom as one writer prettily expresses this ugly thing.</a:t>
            </a:r>
            <a:endParaRPr lang="en-US" dirty="0"/>
          </a:p>
        </p:txBody>
      </p:sp>
      <p:sp>
        <p:nvSpPr>
          <p:cNvPr id="4" name="Slide Number Placeholder 3"/>
          <p:cNvSpPr>
            <a:spLocks noGrp="1"/>
          </p:cNvSpPr>
          <p:nvPr>
            <p:ph type="sldNum" sz="quarter" idx="10"/>
          </p:nvPr>
        </p:nvSpPr>
        <p:spPr/>
        <p:txBody>
          <a:bodyPr/>
          <a:lstStyle/>
          <a:p>
            <a:fld id="{D2B5C3D8-A724-44D1-A00B-BBD0726CF628}" type="slidenum">
              <a:rPr lang="en-US" smtClean="0"/>
              <a:t>15</a:t>
            </a:fld>
            <a:endParaRPr lang="en-US"/>
          </a:p>
        </p:txBody>
      </p:sp>
    </p:spTree>
    <p:extLst>
      <p:ext uri="{BB962C8B-B14F-4D97-AF65-F5344CB8AC3E}">
        <p14:creationId xmlns:p14="http://schemas.microsoft.com/office/powerpoint/2010/main" val="3487113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tx1"/>
                </a:solidFill>
              </a:defRPr>
            </a:lvl1pPr>
          </a:lstStyle>
          <a:p>
            <a:endParaRPr lang="en-GB" alt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GB" alt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418B6DB-E175-4F1F-9CD3-1F12DFDD2B3D}" type="slidenum">
              <a:rPr lang="en-GB" altLang="en-US" smtClean="0"/>
              <a:pPr/>
              <a:t>‹#›</a:t>
            </a:fld>
            <a:endParaRPr lang="en-GB"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2" name="Title 1"/>
          <p:cNvSpPr>
            <a:spLocks noGrp="1"/>
          </p:cNvSpPr>
          <p:nvPr>
            <p:ph type="ctrTitle"/>
          </p:nvPr>
        </p:nvSpPr>
        <p:spPr>
          <a:xfrm>
            <a:off x="1143000" y="1041400"/>
            <a:ext cx="6858000" cy="2387600"/>
          </a:xfrm>
        </p:spPr>
        <p:txBody>
          <a:bodyPr anchor="b"/>
          <a:lstStyle>
            <a:lvl1pPr algn="ctr">
              <a:defRPr sz="4500">
                <a:solidFill>
                  <a:schemeClr val="tx1"/>
                </a:solidFill>
              </a:defRPr>
            </a:lvl1pPr>
          </a:lstStyle>
          <a:p>
            <a:r>
              <a:rPr lang="en-US" smtClean="0"/>
              <a:t>Click to edit Master title style</a:t>
            </a:r>
            <a:endParaRPr lang="en-US"/>
          </a:p>
        </p:txBody>
      </p:sp>
    </p:spTree>
    <p:extLst>
      <p:ext uri="{BB962C8B-B14F-4D97-AF65-F5344CB8AC3E}">
        <p14:creationId xmlns:p14="http://schemas.microsoft.com/office/powerpoint/2010/main" val="213439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ltLang="en-US"/>
          </a:p>
        </p:txBody>
      </p:sp>
      <p:sp>
        <p:nvSpPr>
          <p:cNvPr id="5" name="Footer Placeholder 4"/>
          <p:cNvSpPr>
            <a:spLocks noGrp="1"/>
          </p:cNvSpPr>
          <p:nvPr>
            <p:ph type="ftr" sz="quarter" idx="11"/>
          </p:nvPr>
        </p:nvSpPr>
        <p:spPr/>
        <p:txBody>
          <a:bodyPr/>
          <a:lstStyle/>
          <a:p>
            <a:endParaRPr lang="en-GB" altLang="en-US"/>
          </a:p>
        </p:txBody>
      </p:sp>
      <p:sp>
        <p:nvSpPr>
          <p:cNvPr id="6" name="Slide Number Placeholder 5"/>
          <p:cNvSpPr>
            <a:spLocks noGrp="1"/>
          </p:cNvSpPr>
          <p:nvPr>
            <p:ph type="sldNum" sz="quarter" idx="12"/>
          </p:nvPr>
        </p:nvSpPr>
        <p:spPr/>
        <p:txBody>
          <a:bodyPr/>
          <a:lstStyle/>
          <a:p>
            <a:fld id="{3E045B9A-539F-4672-97CD-B67F4B5A84E9}" type="slidenum">
              <a:rPr lang="en-GB" altLang="en-US" smtClean="0"/>
              <a:pPr/>
              <a:t>‹#›</a:t>
            </a:fld>
            <a:endParaRPr lang="en-GB" alt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91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ltLang="en-US"/>
          </a:p>
        </p:txBody>
      </p:sp>
      <p:sp>
        <p:nvSpPr>
          <p:cNvPr id="5" name="Footer Placeholder 4"/>
          <p:cNvSpPr>
            <a:spLocks noGrp="1"/>
          </p:cNvSpPr>
          <p:nvPr>
            <p:ph type="ftr" sz="quarter" idx="11"/>
          </p:nvPr>
        </p:nvSpPr>
        <p:spPr/>
        <p:txBody>
          <a:bodyPr/>
          <a:lstStyle/>
          <a:p>
            <a:endParaRPr lang="en-GB" altLang="en-US"/>
          </a:p>
        </p:txBody>
      </p:sp>
      <p:sp>
        <p:nvSpPr>
          <p:cNvPr id="6" name="Slide Number Placeholder 5"/>
          <p:cNvSpPr>
            <a:spLocks noGrp="1"/>
          </p:cNvSpPr>
          <p:nvPr>
            <p:ph type="sldNum" sz="quarter" idx="12"/>
          </p:nvPr>
        </p:nvSpPr>
        <p:spPr/>
        <p:txBody>
          <a:bodyPr/>
          <a:lstStyle/>
          <a:p>
            <a:fld id="{D376DC1E-17DF-4DD8-8500-FA431B6F8119}" type="slidenum">
              <a:rPr lang="en-GB" altLang="en-US" smtClean="0"/>
              <a:pPr/>
              <a:t>‹#›</a:t>
            </a:fld>
            <a:endParaRPr lang="en-GB"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265821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ltLang="en-US"/>
          </a:p>
        </p:txBody>
      </p:sp>
      <p:sp>
        <p:nvSpPr>
          <p:cNvPr id="5" name="Footer Placeholder 4"/>
          <p:cNvSpPr>
            <a:spLocks noGrp="1"/>
          </p:cNvSpPr>
          <p:nvPr>
            <p:ph type="ftr" sz="quarter" idx="11"/>
          </p:nvPr>
        </p:nvSpPr>
        <p:spPr/>
        <p:txBody>
          <a:bodyPr/>
          <a:lstStyle/>
          <a:p>
            <a:endParaRPr lang="en-GB" altLang="en-US"/>
          </a:p>
        </p:txBody>
      </p:sp>
      <p:sp>
        <p:nvSpPr>
          <p:cNvPr id="6" name="Slide Number Placeholder 5"/>
          <p:cNvSpPr>
            <a:spLocks noGrp="1"/>
          </p:cNvSpPr>
          <p:nvPr>
            <p:ph type="sldNum" sz="quarter" idx="12"/>
          </p:nvPr>
        </p:nvSpPr>
        <p:spPr/>
        <p:txBody>
          <a:bodyPr/>
          <a:lstStyle/>
          <a:p>
            <a:fld id="{64BC7B47-AD55-47A6-8669-232C2845CA2B}" type="slidenum">
              <a:rPr lang="en-GB" altLang="en-US" smtClean="0"/>
              <a:pPr/>
              <a:t>‹#›</a:t>
            </a:fld>
            <a:endParaRPr lang="en-GB" alt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636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GB" altLang="en-US"/>
          </a:p>
        </p:txBody>
      </p:sp>
      <p:sp>
        <p:nvSpPr>
          <p:cNvPr id="5" name="Footer Placeholder 4"/>
          <p:cNvSpPr>
            <a:spLocks noGrp="1"/>
          </p:cNvSpPr>
          <p:nvPr>
            <p:ph type="ftr" sz="quarter" idx="11"/>
          </p:nvPr>
        </p:nvSpPr>
        <p:spPr/>
        <p:txBody>
          <a:bodyPr/>
          <a:lstStyle/>
          <a:p>
            <a:endParaRPr lang="en-GB" altLang="en-US"/>
          </a:p>
        </p:txBody>
      </p:sp>
      <p:sp>
        <p:nvSpPr>
          <p:cNvPr id="6" name="Slide Number Placeholder 5"/>
          <p:cNvSpPr>
            <a:spLocks noGrp="1"/>
          </p:cNvSpPr>
          <p:nvPr>
            <p:ph type="sldNum" sz="quarter" idx="12"/>
          </p:nvPr>
        </p:nvSpPr>
        <p:spPr/>
        <p:txBody>
          <a:bodyPr/>
          <a:lstStyle/>
          <a:p>
            <a:fld id="{1B409C72-8111-4E8A-B133-DF3A856F10A0}" type="slidenum">
              <a:rPr lang="en-GB" altLang="en-US" smtClean="0"/>
              <a:pPr/>
              <a:t>‹#›</a:t>
            </a:fld>
            <a:endParaRPr lang="en-GB" alt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
        <p:nvSpPr>
          <p:cNvPr id="2" name="Title 1"/>
          <p:cNvSpPr>
            <a:spLocks noGrp="1"/>
          </p:cNvSpPr>
          <p:nvPr>
            <p:ph type="title"/>
          </p:nvPr>
        </p:nvSpPr>
        <p:spPr>
          <a:xfrm>
            <a:off x="623888" y="1709738"/>
            <a:ext cx="7886700" cy="2862262"/>
          </a:xfrm>
        </p:spPr>
        <p:txBody>
          <a:bodyPr anchor="b"/>
          <a:lstStyle>
            <a:lvl1pPr>
              <a:defRPr sz="4500"/>
            </a:lvl1pPr>
          </a:lstStyle>
          <a:p>
            <a:r>
              <a:rPr lang="en-US" smtClean="0"/>
              <a:t>Click to edit Master title style</a:t>
            </a:r>
            <a:endParaRPr lang="en-US"/>
          </a:p>
        </p:txBody>
      </p:sp>
    </p:spTree>
    <p:extLst>
      <p:ext uri="{BB962C8B-B14F-4D97-AF65-F5344CB8AC3E}">
        <p14:creationId xmlns:p14="http://schemas.microsoft.com/office/powerpoint/2010/main" val="4789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GB" altLang="en-US"/>
          </a:p>
        </p:txBody>
      </p:sp>
      <p:sp>
        <p:nvSpPr>
          <p:cNvPr id="6" name="Footer Placeholder 5"/>
          <p:cNvSpPr>
            <a:spLocks noGrp="1"/>
          </p:cNvSpPr>
          <p:nvPr>
            <p:ph type="ftr" sz="quarter" idx="11"/>
          </p:nvPr>
        </p:nvSpPr>
        <p:spPr/>
        <p:txBody>
          <a:bodyPr/>
          <a:lstStyle/>
          <a:p>
            <a:endParaRPr lang="en-GB" altLang="en-US"/>
          </a:p>
        </p:txBody>
      </p:sp>
      <p:sp>
        <p:nvSpPr>
          <p:cNvPr id="7" name="Slide Number Placeholder 6"/>
          <p:cNvSpPr>
            <a:spLocks noGrp="1"/>
          </p:cNvSpPr>
          <p:nvPr>
            <p:ph type="sldNum" sz="quarter" idx="12"/>
          </p:nvPr>
        </p:nvSpPr>
        <p:spPr/>
        <p:txBody>
          <a:bodyPr/>
          <a:lstStyle/>
          <a:p>
            <a:fld id="{0117758F-0784-4F37-909B-F6EE35CF6D79}" type="slidenum">
              <a:rPr lang="en-GB" altLang="en-US" smtClean="0"/>
              <a:pPr/>
              <a:t>‹#›</a:t>
            </a:fld>
            <a:endParaRPr lang="en-GB" altLang="en-US"/>
          </a:p>
        </p:txBody>
      </p:sp>
      <p:sp>
        <p:nvSpPr>
          <p:cNvPr id="4" name="Content Placeholder 3"/>
          <p:cNvSpPr>
            <a:spLocks noGrp="1"/>
          </p:cNvSpPr>
          <p:nvPr>
            <p:ph sz="half" idx="2"/>
          </p:nvPr>
        </p:nvSpPr>
        <p:spPr>
          <a:xfrm>
            <a:off x="4629150" y="1825625"/>
            <a:ext cx="38862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628650" y="1825625"/>
            <a:ext cx="3886200" cy="43513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977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endParaRPr lang="en-GB" altLang="en-US"/>
          </a:p>
        </p:txBody>
      </p:sp>
      <p:sp>
        <p:nvSpPr>
          <p:cNvPr id="8" name="Footer Placeholder 7"/>
          <p:cNvSpPr>
            <a:spLocks noGrp="1"/>
          </p:cNvSpPr>
          <p:nvPr>
            <p:ph type="ftr" sz="quarter" idx="11"/>
          </p:nvPr>
        </p:nvSpPr>
        <p:spPr/>
        <p:txBody>
          <a:bodyPr/>
          <a:lstStyle/>
          <a:p>
            <a:endParaRPr lang="en-GB" altLang="en-US"/>
          </a:p>
        </p:txBody>
      </p:sp>
      <p:sp>
        <p:nvSpPr>
          <p:cNvPr id="9" name="Slide Number Placeholder 8"/>
          <p:cNvSpPr>
            <a:spLocks noGrp="1"/>
          </p:cNvSpPr>
          <p:nvPr>
            <p:ph type="sldNum" sz="quarter" idx="12"/>
          </p:nvPr>
        </p:nvSpPr>
        <p:spPr/>
        <p:txBody>
          <a:bodyPr/>
          <a:lstStyle/>
          <a:p>
            <a:fld id="{98054DE6-713F-4E68-8FCA-343E9189367B}" type="slidenum">
              <a:rPr lang="en-GB" altLang="en-US" smtClean="0"/>
              <a:pPr/>
              <a:t>‹#›</a:t>
            </a:fld>
            <a:endParaRPr lang="en-GB" altLang="en-US"/>
          </a:p>
        </p:txBody>
      </p:sp>
      <p:sp>
        <p:nvSpPr>
          <p:cNvPr id="6" name="Content Placeholder 5"/>
          <p:cNvSpPr>
            <a:spLocks noGrp="1"/>
          </p:cNvSpPr>
          <p:nvPr>
            <p:ph sz="quarter" idx="4"/>
          </p:nvPr>
        </p:nvSpPr>
        <p:spPr>
          <a:xfrm>
            <a:off x="4642248" y="2193926"/>
            <a:ext cx="3868340" cy="397827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2248" y="1489075"/>
            <a:ext cx="386834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888" y="2193926"/>
            <a:ext cx="3867150" cy="397827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623888" y="1489075"/>
            <a:ext cx="3867150" cy="64135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 name="Title 1"/>
          <p:cNvSpPr>
            <a:spLocks noGrp="1"/>
          </p:cNvSpPr>
          <p:nvPr>
            <p:ph type="title"/>
          </p:nvPr>
        </p:nvSpPr>
        <p:spPr>
          <a:xfrm>
            <a:off x="623888" y="274638"/>
            <a:ext cx="78867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495885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altLang="en-US"/>
          </a:p>
        </p:txBody>
      </p:sp>
      <p:sp>
        <p:nvSpPr>
          <p:cNvPr id="4" name="Footer Placeholder 3"/>
          <p:cNvSpPr>
            <a:spLocks noGrp="1"/>
          </p:cNvSpPr>
          <p:nvPr>
            <p:ph type="ftr" sz="quarter" idx="11"/>
          </p:nvPr>
        </p:nvSpPr>
        <p:spPr/>
        <p:txBody>
          <a:bodyPr/>
          <a:lstStyle/>
          <a:p>
            <a:endParaRPr lang="en-GB" altLang="en-US"/>
          </a:p>
        </p:txBody>
      </p:sp>
      <p:sp>
        <p:nvSpPr>
          <p:cNvPr id="5" name="Slide Number Placeholder 4"/>
          <p:cNvSpPr>
            <a:spLocks noGrp="1"/>
          </p:cNvSpPr>
          <p:nvPr>
            <p:ph type="sldNum" sz="quarter" idx="12"/>
          </p:nvPr>
        </p:nvSpPr>
        <p:spPr/>
        <p:txBody>
          <a:bodyPr/>
          <a:lstStyle/>
          <a:p>
            <a:fld id="{A65B8532-9548-4063-980E-B647CCF77EE8}" type="slidenum">
              <a:rPr lang="en-GB" altLang="en-US" smtClean="0"/>
              <a:pPr/>
              <a:t>‹#›</a:t>
            </a:fld>
            <a:endParaRPr lang="en-GB" alt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665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ltLang="en-US"/>
          </a:p>
        </p:txBody>
      </p:sp>
      <p:sp>
        <p:nvSpPr>
          <p:cNvPr id="3" name="Footer Placeholder 2"/>
          <p:cNvSpPr>
            <a:spLocks noGrp="1"/>
          </p:cNvSpPr>
          <p:nvPr>
            <p:ph type="ftr" sz="quarter" idx="11"/>
          </p:nvPr>
        </p:nvSpPr>
        <p:spPr/>
        <p:txBody>
          <a:bodyPr/>
          <a:lstStyle/>
          <a:p>
            <a:endParaRPr lang="en-GB" altLang="en-US"/>
          </a:p>
        </p:txBody>
      </p:sp>
      <p:sp>
        <p:nvSpPr>
          <p:cNvPr id="4" name="Slide Number Placeholder 3"/>
          <p:cNvSpPr>
            <a:spLocks noGrp="1"/>
          </p:cNvSpPr>
          <p:nvPr>
            <p:ph type="sldNum" sz="quarter" idx="12"/>
          </p:nvPr>
        </p:nvSpPr>
        <p:spPr/>
        <p:txBody>
          <a:bodyPr/>
          <a:lstStyle/>
          <a:p>
            <a:fld id="{84FC8C83-A309-4B62-A485-4BFD510BFB27}" type="slidenum">
              <a:rPr lang="en-GB" altLang="en-US" smtClean="0"/>
              <a:pPr/>
              <a:t>‹#›</a:t>
            </a:fld>
            <a:endParaRPr lang="en-GB" altLang="en-US"/>
          </a:p>
        </p:txBody>
      </p:sp>
    </p:spTree>
    <p:extLst>
      <p:ext uri="{BB962C8B-B14F-4D97-AF65-F5344CB8AC3E}">
        <p14:creationId xmlns:p14="http://schemas.microsoft.com/office/powerpoint/2010/main" val="175651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GB" altLang="en-US"/>
          </a:p>
        </p:txBody>
      </p:sp>
      <p:sp>
        <p:nvSpPr>
          <p:cNvPr id="6" name="Footer Placeholder 5"/>
          <p:cNvSpPr>
            <a:spLocks noGrp="1"/>
          </p:cNvSpPr>
          <p:nvPr>
            <p:ph type="ftr" sz="quarter" idx="11"/>
          </p:nvPr>
        </p:nvSpPr>
        <p:spPr/>
        <p:txBody>
          <a:bodyPr/>
          <a:lstStyle/>
          <a:p>
            <a:endParaRPr lang="en-GB"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070669E2-CF95-4AEB-B51E-58738B2FA91C}" type="slidenum">
              <a:rPr lang="en-GB" altLang="en-US" smtClean="0"/>
              <a:pPr/>
              <a:t>‹#›</a:t>
            </a:fld>
            <a:endParaRPr lang="en-GB" altLang="en-US"/>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Tree>
    <p:extLst>
      <p:ext uri="{BB962C8B-B14F-4D97-AF65-F5344CB8AC3E}">
        <p14:creationId xmlns:p14="http://schemas.microsoft.com/office/powerpoint/2010/main" val="220514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GB" altLang="en-US"/>
          </a:p>
        </p:txBody>
      </p:sp>
      <p:sp>
        <p:nvSpPr>
          <p:cNvPr id="6" name="Footer Placeholder 5"/>
          <p:cNvSpPr>
            <a:spLocks noGrp="1"/>
          </p:cNvSpPr>
          <p:nvPr>
            <p:ph type="ftr" sz="quarter" idx="11"/>
          </p:nvPr>
        </p:nvSpPr>
        <p:spPr/>
        <p:txBody>
          <a:bodyPr/>
          <a:lstStyle/>
          <a:p>
            <a:endParaRPr lang="en-GB"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7" name="Slide Number Placeholder 6"/>
          <p:cNvSpPr>
            <a:spLocks noGrp="1"/>
          </p:cNvSpPr>
          <p:nvPr>
            <p:ph type="sldNum" sz="quarter" idx="12"/>
          </p:nvPr>
        </p:nvSpPr>
        <p:spPr/>
        <p:txBody>
          <a:bodyPr/>
          <a:lstStyle/>
          <a:p>
            <a:fld id="{2130465B-A728-42C2-A6ED-C27DD1B83CD0}" type="slidenum">
              <a:rPr lang="en-GB" altLang="en-US" smtClean="0"/>
              <a:pPr/>
              <a:t>‹#›</a:t>
            </a:fld>
            <a:endParaRPr lang="en-GB" altLang="en-US"/>
          </a:p>
        </p:txBody>
      </p:sp>
      <p:sp>
        <p:nvSpPr>
          <p:cNvPr id="4" name="Text Placeholder 3"/>
          <p:cNvSpPr>
            <a:spLocks noGrp="1"/>
          </p:cNvSpPr>
          <p:nvPr>
            <p:ph type="body" sz="half" idx="2"/>
          </p:nvPr>
        </p:nvSpPr>
        <p:spPr>
          <a:xfrm>
            <a:off x="629841" y="2101850"/>
            <a:ext cx="2949178" cy="375920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Tree>
    <p:extLst>
      <p:ext uri="{BB962C8B-B14F-4D97-AF65-F5344CB8AC3E}">
        <p14:creationId xmlns:p14="http://schemas.microsoft.com/office/powerpoint/2010/main" val="332075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lt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lt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6AC344-17E8-4F41-92F3-EAE353B1E962}" type="slidenum">
              <a:rPr lang="en-GB" altLang="en-US" smtClean="0"/>
              <a:pPr/>
              <a:t>‹#›</a:t>
            </a:fld>
            <a:endParaRPr lang="en-GB"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1477660984"/>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sz="half" idx="2"/>
          </p:nvPr>
        </p:nvSpPr>
        <p:spPr/>
        <p:txBody>
          <a:bodyPr/>
          <a:lstStyle/>
          <a:p>
            <a:pPr marL="533400" indent="-533400">
              <a:buFontTx/>
              <a:buAutoNum type="arabicPeriod"/>
            </a:pPr>
            <a:r>
              <a:rPr lang="en-GB" altLang="en-US" sz="2800" b="1" dirty="0">
                <a:latin typeface="Gyasi Aggrey" pitchFamily="2" charset="0"/>
              </a:rPr>
              <a:t>Y</a:t>
            </a:r>
            <a:r>
              <a:rPr lang="el-GR" altLang="en-US" sz="2800" b="1" dirty="0">
                <a:latin typeface="Gyasi Aggrey" pitchFamily="2" charset="0"/>
              </a:rPr>
              <a:t>ε</a:t>
            </a:r>
            <a:r>
              <a:rPr lang="en-GB" altLang="en-US" sz="2800" b="1" dirty="0">
                <a:latin typeface="Gyasi Aggrey" pitchFamily="2" charset="0"/>
              </a:rPr>
              <a:t>n </a:t>
            </a:r>
            <a:r>
              <a:rPr lang="en-GB" altLang="en-US" sz="2800" b="1" dirty="0" err="1">
                <a:latin typeface="Gyasi Aggrey" pitchFamily="2" charset="0"/>
              </a:rPr>
              <a:t>Aw’rade</a:t>
            </a:r>
            <a:r>
              <a:rPr lang="en-GB" altLang="en-US" sz="2800" b="1" dirty="0">
                <a:latin typeface="Gyasi Aggrey" pitchFamily="2" charset="0"/>
              </a:rPr>
              <a:t> d</a:t>
            </a:r>
            <a:r>
              <a:rPr lang="he-IL" altLang="en-US" sz="2800" b="1" dirty="0">
                <a:latin typeface="Gyasi Aggrey" pitchFamily="2" charset="0"/>
              </a:rPr>
              <a:t>כ</a:t>
            </a:r>
            <a:r>
              <a:rPr lang="en-GB" altLang="en-US" sz="2800" b="1" dirty="0" err="1">
                <a:latin typeface="Gyasi Aggrey" pitchFamily="2" charset="0"/>
              </a:rPr>
              <a:t>fo</a:t>
            </a:r>
            <a:r>
              <a:rPr lang="en-GB" altLang="en-US" sz="2800" b="1" dirty="0">
                <a:latin typeface="Gyasi Aggrey" pitchFamily="2" charset="0"/>
              </a:rPr>
              <a:t> </a:t>
            </a:r>
            <a:r>
              <a:rPr lang="en-GB" altLang="en-US" sz="2800" b="1" dirty="0" err="1">
                <a:latin typeface="Gyasi Aggrey" pitchFamily="2" charset="0"/>
              </a:rPr>
              <a:t>dom</a:t>
            </a:r>
            <a:r>
              <a:rPr lang="en-GB" altLang="en-US" sz="2800" b="1" dirty="0">
                <a:latin typeface="Gyasi Aggrey" pitchFamily="2" charset="0"/>
              </a:rPr>
              <a:t> </a:t>
            </a:r>
            <a:r>
              <a:rPr lang="en-GB" altLang="en-US" sz="2800" b="1" dirty="0" err="1">
                <a:latin typeface="Gyasi Aggrey" pitchFamily="2" charset="0"/>
              </a:rPr>
              <a:t>nwanwa</a:t>
            </a:r>
            <a:r>
              <a:rPr lang="en-GB" altLang="en-US" sz="2800" b="1" dirty="0">
                <a:latin typeface="Gyasi Aggrey" pitchFamily="2" charset="0"/>
              </a:rPr>
              <a:t>,</a:t>
            </a:r>
          </a:p>
          <a:p>
            <a:pPr marL="533400" indent="-533400">
              <a:buFontTx/>
              <a:buNone/>
            </a:pPr>
            <a:r>
              <a:rPr lang="he-IL" altLang="en-US" sz="2800" b="1" dirty="0">
                <a:latin typeface="Gyasi Aggrey" pitchFamily="2" charset="0"/>
              </a:rPr>
              <a:t>כ</a:t>
            </a:r>
            <a:r>
              <a:rPr lang="en-GB" altLang="en-US" sz="2800" b="1" dirty="0" err="1">
                <a:latin typeface="Gyasi Aggrey" pitchFamily="2" charset="0"/>
              </a:rPr>
              <a:t>dom</a:t>
            </a:r>
            <a:r>
              <a:rPr lang="en-GB" altLang="en-US" sz="2800" b="1" dirty="0">
                <a:latin typeface="Gyasi Aggrey" pitchFamily="2" charset="0"/>
              </a:rPr>
              <a:t> a </a:t>
            </a:r>
            <a:r>
              <a:rPr lang="el-GR" altLang="en-US" sz="2800" b="1" dirty="0">
                <a:latin typeface="Gyasi Aggrey" pitchFamily="2" charset="0"/>
              </a:rPr>
              <a:t>ε</a:t>
            </a:r>
            <a:r>
              <a:rPr lang="en-GB" altLang="en-US" sz="2800" b="1" dirty="0" err="1">
                <a:latin typeface="Gyasi Aggrey" pitchFamily="2" charset="0"/>
              </a:rPr>
              <a:t>b’ro</a:t>
            </a:r>
            <a:r>
              <a:rPr lang="en-GB" altLang="en-US" sz="2800" b="1" dirty="0">
                <a:latin typeface="Gyasi Aggrey" pitchFamily="2" charset="0"/>
              </a:rPr>
              <a:t> y</a:t>
            </a:r>
            <a:r>
              <a:rPr lang="el-GR" altLang="en-US" sz="2800" b="1" dirty="0">
                <a:latin typeface="Gyasi Aggrey" pitchFamily="2" charset="0"/>
              </a:rPr>
              <a:t>ε</a:t>
            </a:r>
            <a:r>
              <a:rPr lang="en-GB" altLang="en-US" sz="2800" b="1" dirty="0">
                <a:latin typeface="Gyasi Aggrey" pitchFamily="2" charset="0"/>
              </a:rPr>
              <a:t>n b</a:t>
            </a:r>
            <a:r>
              <a:rPr lang="he-IL" altLang="en-US" sz="2800" b="1" dirty="0">
                <a:latin typeface="Gyasi Aggrey" pitchFamily="2" charset="0"/>
              </a:rPr>
              <a:t>כ</a:t>
            </a:r>
            <a:r>
              <a:rPr lang="en-GB" altLang="en-US" sz="2800" b="1" dirty="0">
                <a:latin typeface="Gyasi Aggrey" pitchFamily="2" charset="0"/>
              </a:rPr>
              <a:t>ne so,</a:t>
            </a:r>
          </a:p>
          <a:p>
            <a:pPr marL="533400" indent="-533400">
              <a:buFontTx/>
              <a:buNone/>
            </a:pPr>
            <a:r>
              <a:rPr lang="en-GB" altLang="en-US" sz="2800" b="1" dirty="0">
                <a:latin typeface="Gyasi Aggrey" pitchFamily="2" charset="0"/>
              </a:rPr>
              <a:t>A </a:t>
            </a:r>
            <a:r>
              <a:rPr lang="en-GB" altLang="en-US" sz="2800" b="1" dirty="0" err="1">
                <a:latin typeface="Gyasi Aggrey" pitchFamily="2" charset="0"/>
              </a:rPr>
              <a:t>wohwie</a:t>
            </a:r>
            <a:r>
              <a:rPr lang="en-GB" altLang="en-US" sz="2800" b="1" dirty="0">
                <a:latin typeface="Gyasi Aggrey" pitchFamily="2" charset="0"/>
              </a:rPr>
              <a:t> </a:t>
            </a:r>
            <a:r>
              <a:rPr lang="en-GB" altLang="en-US" sz="2800" b="1" dirty="0" err="1">
                <a:latin typeface="Gyasi Aggrey" pitchFamily="2" charset="0"/>
              </a:rPr>
              <a:t>guu</a:t>
            </a:r>
            <a:r>
              <a:rPr lang="en-GB" altLang="en-US" sz="2800" b="1" dirty="0">
                <a:latin typeface="Gyasi Aggrey" pitchFamily="2" charset="0"/>
              </a:rPr>
              <a:t> </a:t>
            </a:r>
            <a:r>
              <a:rPr lang="en-GB" altLang="en-US" sz="2800" b="1" dirty="0" err="1">
                <a:latin typeface="Gyasi Aggrey" pitchFamily="2" charset="0"/>
              </a:rPr>
              <a:t>Kalbre</a:t>
            </a:r>
            <a:r>
              <a:rPr lang="en-GB" altLang="en-US" sz="2800" b="1" dirty="0">
                <a:latin typeface="Gyasi Aggrey" pitchFamily="2" charset="0"/>
              </a:rPr>
              <a:t> </a:t>
            </a:r>
            <a:r>
              <a:rPr lang="en-GB" altLang="en-US" sz="2800" b="1" dirty="0" err="1">
                <a:latin typeface="Gyasi Aggrey" pitchFamily="2" charset="0"/>
              </a:rPr>
              <a:t>bep</a:t>
            </a:r>
            <a:r>
              <a:rPr lang="he-IL" altLang="en-US" sz="2800" b="1" dirty="0">
                <a:latin typeface="Gyasi Aggrey" pitchFamily="2" charset="0"/>
              </a:rPr>
              <a:t>כ</a:t>
            </a:r>
            <a:r>
              <a:rPr lang="en-GB" altLang="en-US" sz="2800" b="1" dirty="0">
                <a:latin typeface="Gyasi Aggrey" pitchFamily="2" charset="0"/>
              </a:rPr>
              <a:t> so</a:t>
            </a:r>
          </a:p>
          <a:p>
            <a:pPr marL="533400" indent="-533400">
              <a:buFontTx/>
              <a:buNone/>
            </a:pPr>
            <a:r>
              <a:rPr lang="en-GB" altLang="en-US" sz="2800" b="1" dirty="0">
                <a:latin typeface="Gyasi Aggrey" pitchFamily="2" charset="0"/>
              </a:rPr>
              <a:t>‘H</a:t>
            </a:r>
            <a:r>
              <a:rPr lang="he-IL" altLang="en-US" sz="2800" b="1" dirty="0">
                <a:latin typeface="Gyasi Aggrey" pitchFamily="2" charset="0"/>
              </a:rPr>
              <a:t>כ</a:t>
            </a:r>
            <a:r>
              <a:rPr lang="en-GB" altLang="en-US" sz="2800" b="1" dirty="0" err="1">
                <a:latin typeface="Gyasi Aggrey" pitchFamily="2" charset="0"/>
              </a:rPr>
              <a:t>na</a:t>
            </a:r>
            <a:r>
              <a:rPr lang="en-GB" altLang="en-US" sz="2800" b="1" dirty="0">
                <a:latin typeface="Gyasi Aggrey" pitchFamily="2" charset="0"/>
              </a:rPr>
              <a:t> </a:t>
            </a:r>
            <a:r>
              <a:rPr lang="en-GB" altLang="en-US" sz="2800" b="1" dirty="0" err="1">
                <a:latin typeface="Gyasi Aggrey" pitchFamily="2" charset="0"/>
              </a:rPr>
              <a:t>wohwiee</a:t>
            </a:r>
            <a:r>
              <a:rPr lang="en-GB" altLang="en-US" sz="2800" b="1" dirty="0">
                <a:latin typeface="Gyasi Aggrey" pitchFamily="2" charset="0"/>
              </a:rPr>
              <a:t> ‘</a:t>
            </a:r>
            <a:r>
              <a:rPr lang="en-GB" altLang="en-US" sz="2800" b="1" dirty="0" err="1">
                <a:latin typeface="Gyasi Aggrey" pitchFamily="2" charset="0"/>
              </a:rPr>
              <a:t>Guammaa</a:t>
            </a:r>
            <a:r>
              <a:rPr lang="en-GB" altLang="en-US" sz="2800" b="1" dirty="0">
                <a:latin typeface="Gyasi Aggrey" pitchFamily="2" charset="0"/>
              </a:rPr>
              <a:t> </a:t>
            </a:r>
            <a:r>
              <a:rPr lang="en-GB" altLang="en-US" sz="2800" b="1" dirty="0" err="1">
                <a:latin typeface="Gyasi Aggrey" pitchFamily="2" charset="0"/>
              </a:rPr>
              <a:t>mogya</a:t>
            </a:r>
            <a:r>
              <a:rPr lang="en-GB" altLang="en-US" sz="2800" b="1" dirty="0">
                <a:latin typeface="Gyasi Aggrey" pitchFamily="2" charset="0"/>
              </a:rPr>
              <a:t> </a:t>
            </a:r>
            <a:r>
              <a:rPr lang="en-GB" altLang="en-US" sz="2800" b="1" dirty="0" err="1">
                <a:latin typeface="Gyasi Aggrey" pitchFamily="2" charset="0"/>
              </a:rPr>
              <a:t>gui</a:t>
            </a:r>
            <a:r>
              <a:rPr lang="en-GB" altLang="en-US" sz="2800" b="1" dirty="0">
                <a:latin typeface="Gyasi Aggrey" pitchFamily="2" charset="0"/>
              </a:rPr>
              <a:t>.</a:t>
            </a:r>
          </a:p>
        </p:txBody>
      </p:sp>
      <p:sp>
        <p:nvSpPr>
          <p:cNvPr id="2053" name="Rectangle 5"/>
          <p:cNvSpPr>
            <a:spLocks noGrp="1" noChangeArrowheads="1"/>
          </p:cNvSpPr>
          <p:nvPr>
            <p:ph sz="half" idx="1"/>
          </p:nvPr>
        </p:nvSpPr>
        <p:spPr/>
        <p:txBody>
          <a:bodyPr/>
          <a:lstStyle/>
          <a:p>
            <a:pPr marL="533400" indent="-533400">
              <a:buFontTx/>
              <a:buAutoNum type="arabicPeriod"/>
            </a:pPr>
            <a:r>
              <a:rPr lang="en-GB" altLang="en-US" sz="2800" b="1"/>
              <a:t>Marvelous grace of our loving Lord.</a:t>
            </a:r>
          </a:p>
          <a:p>
            <a:pPr marL="533400" indent="-533400">
              <a:buFontTx/>
              <a:buNone/>
            </a:pPr>
            <a:r>
              <a:rPr lang="en-GB" altLang="en-US" sz="2800" b="1"/>
              <a:t>Grace that exceeds our sin and our guilt!</a:t>
            </a:r>
          </a:p>
          <a:p>
            <a:pPr marL="533400" indent="-533400">
              <a:buFontTx/>
              <a:buNone/>
            </a:pPr>
            <a:r>
              <a:rPr lang="en-GB" altLang="en-US" sz="2800" b="1"/>
              <a:t>Yonder on Calvary's mount outpoured</a:t>
            </a:r>
          </a:p>
          <a:p>
            <a:pPr marL="533400" indent="-533400">
              <a:buFontTx/>
              <a:buNone/>
            </a:pPr>
            <a:r>
              <a:rPr lang="en-GB" altLang="en-US" sz="2800" b="1"/>
              <a:t>There where the blood of the Lamb was spilt.</a:t>
            </a:r>
            <a:r>
              <a:rPr lang="en-GB" altLang="en-US" sz="2800"/>
              <a:t> </a:t>
            </a:r>
          </a:p>
        </p:txBody>
      </p:sp>
      <p:sp>
        <p:nvSpPr>
          <p:cNvPr id="2052" name="Rectangle 4"/>
          <p:cNvSpPr>
            <a:spLocks noGrp="1" noChangeArrowheads="1"/>
          </p:cNvSpPr>
          <p:nvPr>
            <p:ph type="title"/>
          </p:nvPr>
        </p:nvSpPr>
        <p:spPr/>
        <p:txBody>
          <a:bodyPr/>
          <a:lstStyle/>
          <a:p>
            <a:pPr algn="l"/>
            <a:r>
              <a:rPr lang="en-GB" altLang="en-US" sz="3800" b="1"/>
              <a:t>SDAH 109-MARVELOUS GRACE</a:t>
            </a:r>
            <a:br>
              <a:rPr lang="en-GB" altLang="en-US" sz="3800" b="1"/>
            </a:br>
            <a:r>
              <a:rPr lang="en-GB" altLang="en-US" sz="3800" b="1"/>
              <a:t>	</a:t>
            </a:r>
            <a:r>
              <a:rPr lang="en-GB" altLang="en-US" sz="3800" b="1" u="sng"/>
              <a:t>ENGLISH</a:t>
            </a:r>
            <a:r>
              <a:rPr lang="en-GB" altLang="en-US" sz="3800" b="1"/>
              <a:t>		</a:t>
            </a:r>
            <a:r>
              <a:rPr lang="en-GB" altLang="en-US" sz="3800" b="1" u="sng"/>
              <a:t>TWI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0472" y="1427154"/>
            <a:ext cx="7886700" cy="4351338"/>
          </a:xfrm>
        </p:spPr>
        <p:txBody>
          <a:bodyPr>
            <a:noAutofit/>
          </a:bodyPr>
          <a:lstStyle/>
          <a:p>
            <a:r>
              <a:rPr lang="en-US" sz="2800" dirty="0" smtClean="0"/>
              <a:t>We walk opposing </a:t>
            </a:r>
            <a:r>
              <a:rPr lang="en-US" sz="2800" dirty="0"/>
              <a:t>to God </a:t>
            </a:r>
            <a:r>
              <a:rPr lang="en-US" sz="2800" i="1" dirty="0"/>
              <a:t>(Lev. 26:21</a:t>
            </a:r>
            <a:r>
              <a:rPr lang="en-US" sz="2800" i="1" dirty="0" smtClean="0"/>
              <a:t>).</a:t>
            </a:r>
          </a:p>
          <a:p>
            <a:r>
              <a:rPr lang="en-US" sz="2800" dirty="0" smtClean="0"/>
              <a:t>We rebel </a:t>
            </a:r>
            <a:r>
              <a:rPr lang="en-US" sz="2800" dirty="0"/>
              <a:t>against God </a:t>
            </a:r>
            <a:r>
              <a:rPr lang="en-US" sz="2800" i="1" dirty="0"/>
              <a:t>(Isa. 1:2</a:t>
            </a:r>
            <a:r>
              <a:rPr lang="en-US" sz="2800" i="1" dirty="0" smtClean="0"/>
              <a:t>).</a:t>
            </a:r>
          </a:p>
          <a:p>
            <a:r>
              <a:rPr lang="en-US" sz="2800" dirty="0" smtClean="0"/>
              <a:t>We rise up </a:t>
            </a:r>
            <a:r>
              <a:rPr lang="en-US" sz="2800" dirty="0"/>
              <a:t>against Him as an enemy </a:t>
            </a:r>
            <a:r>
              <a:rPr lang="en-US" sz="2800" i="1" dirty="0"/>
              <a:t>(Micah 2:8</a:t>
            </a:r>
            <a:r>
              <a:rPr lang="en-US" sz="2800" i="1" dirty="0" smtClean="0"/>
              <a:t>).</a:t>
            </a:r>
          </a:p>
          <a:p>
            <a:r>
              <a:rPr lang="en-US" sz="2800" dirty="0" smtClean="0"/>
              <a:t>We strive </a:t>
            </a:r>
            <a:r>
              <a:rPr lang="en-US" sz="2800" dirty="0"/>
              <a:t>and </a:t>
            </a:r>
            <a:r>
              <a:rPr lang="en-US" sz="2800" dirty="0" smtClean="0"/>
              <a:t>contend </a:t>
            </a:r>
            <a:r>
              <a:rPr lang="en-US" sz="2800" dirty="0"/>
              <a:t>with </a:t>
            </a:r>
            <a:r>
              <a:rPr lang="en-US" sz="2800" dirty="0" smtClean="0"/>
              <a:t>Him </a:t>
            </a:r>
            <a:r>
              <a:rPr lang="en-US" sz="2800" i="1" dirty="0"/>
              <a:t>(Isa. 45:9</a:t>
            </a:r>
            <a:r>
              <a:rPr lang="en-US" sz="2800" i="1" dirty="0" smtClean="0"/>
              <a:t>).</a:t>
            </a:r>
          </a:p>
          <a:p>
            <a:r>
              <a:rPr lang="en-US" sz="2800" dirty="0" smtClean="0"/>
              <a:t>We</a:t>
            </a:r>
            <a:r>
              <a:rPr lang="en-US" sz="2800" i="1" dirty="0" smtClean="0"/>
              <a:t> </a:t>
            </a:r>
            <a:r>
              <a:rPr lang="en-US" sz="2800" dirty="0" smtClean="0"/>
              <a:t>despise </a:t>
            </a:r>
            <a:r>
              <a:rPr lang="en-US" sz="2800" dirty="0"/>
              <a:t>God </a:t>
            </a:r>
            <a:r>
              <a:rPr lang="en-US" sz="2800" i="1" dirty="0"/>
              <a:t>(Num. 11:20).</a:t>
            </a:r>
            <a:endParaRPr lang="en-US" sz="2800" dirty="0"/>
          </a:p>
          <a:p>
            <a:r>
              <a:rPr lang="en-US" sz="2800" dirty="0" smtClean="0"/>
              <a:t>We become resisters </a:t>
            </a:r>
            <a:r>
              <a:rPr lang="en-US" sz="2800" dirty="0"/>
              <a:t>of God </a:t>
            </a:r>
            <a:r>
              <a:rPr lang="en-US" sz="2800" i="1" dirty="0"/>
              <a:t>(Acts 7:51), </a:t>
            </a:r>
            <a:r>
              <a:rPr lang="en-US" sz="2800" dirty="0" smtClean="0"/>
              <a:t> </a:t>
            </a:r>
          </a:p>
          <a:p>
            <a:r>
              <a:rPr lang="en-US" sz="2800" dirty="0" smtClean="0"/>
              <a:t>We become fighters </a:t>
            </a:r>
            <a:r>
              <a:rPr lang="en-US" sz="2800" dirty="0"/>
              <a:t>against God </a:t>
            </a:r>
            <a:r>
              <a:rPr lang="en-US" sz="2800" i="1" dirty="0"/>
              <a:t>(Acts 5:39,23:9</a:t>
            </a:r>
            <a:r>
              <a:rPr lang="en-US" sz="2800" i="1" dirty="0" smtClean="0"/>
              <a:t>)</a:t>
            </a:r>
          </a:p>
          <a:p>
            <a:r>
              <a:rPr lang="en-US" sz="2800" dirty="0" smtClean="0"/>
              <a:t>In the end we say there is no God </a:t>
            </a:r>
            <a:r>
              <a:rPr lang="en-US" sz="2800" i="1" dirty="0" smtClean="0"/>
              <a:t>(Psalm 12:1)</a:t>
            </a:r>
          </a:p>
          <a:p>
            <a:endParaRPr lang="en-US" sz="3200" dirty="0"/>
          </a:p>
        </p:txBody>
      </p:sp>
      <p:sp>
        <p:nvSpPr>
          <p:cNvPr id="3" name="Title 2"/>
          <p:cNvSpPr>
            <a:spLocks noGrp="1"/>
          </p:cNvSpPr>
          <p:nvPr>
            <p:ph type="title"/>
          </p:nvPr>
        </p:nvSpPr>
        <p:spPr>
          <a:xfrm>
            <a:off x="628650" y="116632"/>
            <a:ext cx="7886700" cy="1325563"/>
          </a:xfrm>
        </p:spPr>
        <p:txBody>
          <a:bodyPr>
            <a:normAutofit/>
          </a:bodyPr>
          <a:lstStyle/>
          <a:p>
            <a:pPr algn="ctr"/>
            <a:r>
              <a:rPr lang="en-US" sz="5400" dirty="0" smtClean="0"/>
              <a:t>THE RESULT OF SIN</a:t>
            </a:r>
            <a:endParaRPr lang="en-US" sz="5400" dirty="0"/>
          </a:p>
        </p:txBody>
      </p:sp>
    </p:spTree>
    <p:extLst>
      <p:ext uri="{BB962C8B-B14F-4D97-AF65-F5344CB8AC3E}">
        <p14:creationId xmlns:p14="http://schemas.microsoft.com/office/powerpoint/2010/main" val="116533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circle(in)">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circle(in)">
                                      <p:cBhvr>
                                        <p:cTn id="32" dur="2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circle(in)">
                                      <p:cBhvr>
                                        <p:cTn id="37" dur="20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circle(in)">
                                      <p:cBhvr>
                                        <p:cTn id="42"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400" dirty="0"/>
              <a:t>Sin is </a:t>
            </a:r>
            <a:r>
              <a:rPr lang="en-US" sz="4400" dirty="0" smtClean="0"/>
              <a:t>opposes the </a:t>
            </a:r>
            <a:r>
              <a:rPr lang="en-US" sz="4400" dirty="0"/>
              <a:t>nature of God</a:t>
            </a:r>
            <a:r>
              <a:rPr lang="en-US" sz="4400" dirty="0" smtClean="0"/>
              <a:t>. </a:t>
            </a:r>
            <a:r>
              <a:rPr lang="en-US" sz="4400" i="1" dirty="0" smtClean="0"/>
              <a:t>(Hab. 1:13)</a:t>
            </a:r>
            <a:endParaRPr lang="en-US" sz="4400" i="1" dirty="0"/>
          </a:p>
          <a:p>
            <a:r>
              <a:rPr lang="en-US" sz="4400" dirty="0"/>
              <a:t>Sin </a:t>
            </a:r>
            <a:r>
              <a:rPr lang="en-US" sz="4400" dirty="0" smtClean="0"/>
              <a:t>opposes God as a ruler. </a:t>
            </a:r>
            <a:r>
              <a:rPr lang="en-US" sz="4400" i="1" dirty="0" smtClean="0"/>
              <a:t>(Exodus 5:2, Jere. 2:31)</a:t>
            </a:r>
            <a:endParaRPr lang="en-US" sz="4400" dirty="0" smtClean="0"/>
          </a:p>
          <a:p>
            <a:r>
              <a:rPr lang="en-US" sz="4400" dirty="0"/>
              <a:t>Sin denies God's all </a:t>
            </a:r>
            <a:r>
              <a:rPr lang="en-US" sz="4400" dirty="0" smtClean="0"/>
              <a:t>–sufficiency.</a:t>
            </a:r>
          </a:p>
          <a:p>
            <a:endParaRPr lang="en-US" dirty="0"/>
          </a:p>
        </p:txBody>
      </p:sp>
      <p:sp>
        <p:nvSpPr>
          <p:cNvPr id="3" name="Title 2"/>
          <p:cNvSpPr>
            <a:spLocks noGrp="1"/>
          </p:cNvSpPr>
          <p:nvPr>
            <p:ph type="title"/>
          </p:nvPr>
        </p:nvSpPr>
        <p:spPr>
          <a:xfrm>
            <a:off x="605676" y="692695"/>
            <a:ext cx="7886700" cy="1080121"/>
          </a:xfrm>
        </p:spPr>
        <p:txBody>
          <a:bodyPr>
            <a:normAutofit fontScale="90000"/>
          </a:bodyPr>
          <a:lstStyle/>
          <a:p>
            <a:pPr algn="ctr"/>
            <a:r>
              <a:rPr lang="en-US" sz="4400" b="1" dirty="0"/>
              <a:t>WHY EVERY BELIEVER SHOULD BEWARE OF SIN</a:t>
            </a:r>
            <a:r>
              <a:rPr lang="en-US" sz="4400" dirty="0"/>
              <a:t/>
            </a:r>
            <a:br>
              <a:rPr lang="en-US" sz="4400" dirty="0"/>
            </a:br>
            <a:endParaRPr lang="en-US" sz="4400" dirty="0"/>
          </a:p>
        </p:txBody>
      </p:sp>
    </p:spTree>
    <p:extLst>
      <p:ext uri="{BB962C8B-B14F-4D97-AF65-F5344CB8AC3E}">
        <p14:creationId xmlns:p14="http://schemas.microsoft.com/office/powerpoint/2010/main" val="156513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000" dirty="0"/>
              <a:t>Sin </a:t>
            </a:r>
            <a:r>
              <a:rPr lang="en-US" sz="4000" dirty="0" smtClean="0"/>
              <a:t>opposes </a:t>
            </a:r>
            <a:r>
              <a:rPr lang="en-US" sz="4000" dirty="0"/>
              <a:t>the justice of God, and dares God to His worst </a:t>
            </a:r>
            <a:r>
              <a:rPr lang="en-US" sz="4000" i="1" dirty="0"/>
              <a:t>Malachi 2:17.</a:t>
            </a:r>
          </a:p>
          <a:p>
            <a:pPr lvl="0"/>
            <a:r>
              <a:rPr lang="en-US" sz="4000" dirty="0"/>
              <a:t>Sin disowns </a:t>
            </a:r>
            <a:r>
              <a:rPr lang="en-US" sz="4000" dirty="0" smtClean="0"/>
              <a:t>God as all- knowing</a:t>
            </a:r>
            <a:endParaRPr lang="en-US" sz="4000" dirty="0"/>
          </a:p>
          <a:p>
            <a:pPr lvl="0"/>
            <a:r>
              <a:rPr lang="en-US" sz="4000" dirty="0"/>
              <a:t>Sin despises the riches of God's goodness, </a:t>
            </a:r>
            <a:r>
              <a:rPr lang="en-US" sz="4000" i="1" dirty="0"/>
              <a:t>Romans 2:4</a:t>
            </a:r>
            <a:endParaRPr lang="en-US" sz="4000" dirty="0"/>
          </a:p>
          <a:p>
            <a:endParaRPr lang="en-US" dirty="0"/>
          </a:p>
        </p:txBody>
      </p:sp>
      <p:sp>
        <p:nvSpPr>
          <p:cNvPr id="3" name="Title 2"/>
          <p:cNvSpPr>
            <a:spLocks noGrp="1"/>
          </p:cNvSpPr>
          <p:nvPr>
            <p:ph type="title"/>
          </p:nvPr>
        </p:nvSpPr>
        <p:spPr/>
        <p:txBody>
          <a:bodyPr>
            <a:normAutofit fontScale="90000"/>
          </a:bodyPr>
          <a:lstStyle/>
          <a:p>
            <a:pPr algn="ctr"/>
            <a:r>
              <a:rPr lang="en-US" sz="4400" b="1" dirty="0"/>
              <a:t>WHY EVERY BELIEVER SHOULD BEWARE OF SIN</a:t>
            </a:r>
            <a:r>
              <a:rPr lang="en-US" sz="4400" dirty="0"/>
              <a:t/>
            </a:r>
            <a:br>
              <a:rPr lang="en-US" sz="4400" dirty="0"/>
            </a:br>
            <a:endParaRPr lang="en-US" sz="4400" dirty="0"/>
          </a:p>
        </p:txBody>
      </p:sp>
    </p:spTree>
    <p:extLst>
      <p:ext uri="{BB962C8B-B14F-4D97-AF65-F5344CB8AC3E}">
        <p14:creationId xmlns:p14="http://schemas.microsoft.com/office/powerpoint/2010/main" val="371164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4000" dirty="0"/>
              <a:t>Sin turns God's grace into wantonness, </a:t>
            </a:r>
            <a:r>
              <a:rPr lang="en-US" sz="4000" i="1" dirty="0"/>
              <a:t>Jude 4.</a:t>
            </a:r>
            <a:endParaRPr lang="en-US" sz="4000" dirty="0"/>
          </a:p>
          <a:p>
            <a:pPr lvl="0"/>
            <a:r>
              <a:rPr lang="en-US" sz="4000" dirty="0"/>
              <a:t>Sin is contrary to the Works of God</a:t>
            </a:r>
            <a:r>
              <a:rPr lang="en-US" sz="4000" b="1" dirty="0"/>
              <a:t>.</a:t>
            </a:r>
            <a:endParaRPr lang="en-US" sz="4000" dirty="0"/>
          </a:p>
          <a:p>
            <a:r>
              <a:rPr lang="en-US" sz="4000" dirty="0"/>
              <a:t>Sin is contrary to the Law and will of God.</a:t>
            </a:r>
          </a:p>
          <a:p>
            <a:r>
              <a:rPr lang="en-US" sz="4000" dirty="0"/>
              <a:t>Sin is contrary to the image of God</a:t>
            </a:r>
            <a:r>
              <a:rPr lang="en-US" sz="4000" dirty="0" smtClean="0"/>
              <a:t>.</a:t>
            </a:r>
            <a:endParaRPr lang="en-US" sz="4000" dirty="0"/>
          </a:p>
        </p:txBody>
      </p:sp>
      <p:sp>
        <p:nvSpPr>
          <p:cNvPr id="3" name="Title 2"/>
          <p:cNvSpPr>
            <a:spLocks noGrp="1"/>
          </p:cNvSpPr>
          <p:nvPr>
            <p:ph type="title"/>
          </p:nvPr>
        </p:nvSpPr>
        <p:spPr/>
        <p:txBody>
          <a:bodyPr>
            <a:normAutofit fontScale="90000"/>
          </a:bodyPr>
          <a:lstStyle/>
          <a:p>
            <a:pPr algn="ctr"/>
            <a:r>
              <a:rPr lang="en-US" sz="4400" b="1" dirty="0"/>
              <a:t>WHY EVERY BELIEVER SHOULD BEWARE OF SIN</a:t>
            </a:r>
            <a:r>
              <a:rPr lang="en-US" sz="4400" dirty="0"/>
              <a:t/>
            </a:r>
            <a:br>
              <a:rPr lang="en-US" sz="4400" dirty="0"/>
            </a:br>
            <a:endParaRPr lang="en-US" sz="4400" dirty="0"/>
          </a:p>
        </p:txBody>
      </p:sp>
    </p:spTree>
    <p:extLst>
      <p:ext uri="{BB962C8B-B14F-4D97-AF65-F5344CB8AC3E}">
        <p14:creationId xmlns:p14="http://schemas.microsoft.com/office/powerpoint/2010/main" val="272246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Sin is contrary to the people and children of God.</a:t>
            </a:r>
          </a:p>
          <a:p>
            <a:r>
              <a:rPr lang="en-US" sz="3200" dirty="0"/>
              <a:t>Sin is contrary to, and set against the glory of God, and </a:t>
            </a:r>
            <a:r>
              <a:rPr lang="en-US" sz="3200" dirty="0" smtClean="0"/>
              <a:t>all that </a:t>
            </a:r>
            <a:r>
              <a:rPr lang="en-US" sz="3200" dirty="0"/>
              <a:t>should and would give glory to Him, or has </a:t>
            </a:r>
            <a:r>
              <a:rPr lang="en-US" sz="3200" dirty="0" smtClean="0"/>
              <a:t>any tendency to do </a:t>
            </a:r>
            <a:r>
              <a:rPr lang="en-US" sz="3200" dirty="0"/>
              <a:t>so.</a:t>
            </a:r>
          </a:p>
          <a:p>
            <a:r>
              <a:rPr lang="en-US" sz="3200" dirty="0"/>
              <a:t>Sin is contrary and opposite to the being and existence of God.</a:t>
            </a:r>
          </a:p>
          <a:p>
            <a:endParaRPr lang="en-US" dirty="0"/>
          </a:p>
          <a:p>
            <a:endParaRPr lang="en-US" dirty="0"/>
          </a:p>
        </p:txBody>
      </p:sp>
      <p:sp>
        <p:nvSpPr>
          <p:cNvPr id="3" name="Title 2"/>
          <p:cNvSpPr>
            <a:spLocks noGrp="1"/>
          </p:cNvSpPr>
          <p:nvPr>
            <p:ph type="title"/>
          </p:nvPr>
        </p:nvSpPr>
        <p:spPr/>
        <p:txBody>
          <a:bodyPr>
            <a:normAutofit fontScale="90000"/>
          </a:bodyPr>
          <a:lstStyle/>
          <a:p>
            <a:pPr algn="ctr"/>
            <a:r>
              <a:rPr lang="en-US" sz="4400" b="1" dirty="0"/>
              <a:t>WHY EVERY BELIEVER SHOULD BEWARE OF SIN</a:t>
            </a:r>
            <a:r>
              <a:rPr lang="en-US" sz="4400" dirty="0"/>
              <a:t/>
            </a:r>
            <a:br>
              <a:rPr lang="en-US" sz="4400" dirty="0"/>
            </a:br>
            <a:endParaRPr lang="en-US" sz="4400" dirty="0"/>
          </a:p>
        </p:txBody>
      </p:sp>
    </p:spTree>
    <p:extLst>
      <p:ext uri="{BB962C8B-B14F-4D97-AF65-F5344CB8AC3E}">
        <p14:creationId xmlns:p14="http://schemas.microsoft.com/office/powerpoint/2010/main" val="36283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3600" dirty="0"/>
              <a:t>Can you find it in your heart to hug and embrace such a monster as this? </a:t>
            </a:r>
            <a:endParaRPr lang="en-US" sz="3600" dirty="0" smtClean="0"/>
          </a:p>
          <a:p>
            <a:r>
              <a:rPr lang="en-US" sz="3600" dirty="0" smtClean="0"/>
              <a:t>Will </a:t>
            </a:r>
            <a:r>
              <a:rPr lang="en-US" sz="3600" dirty="0"/>
              <a:t>you love that which hates God and which God hates? </a:t>
            </a:r>
            <a:endParaRPr lang="en-US" sz="3600" dirty="0" smtClean="0"/>
          </a:p>
          <a:p>
            <a:r>
              <a:rPr lang="en-US" sz="3600" dirty="0" smtClean="0"/>
              <a:t>Will </a:t>
            </a:r>
            <a:r>
              <a:rPr lang="en-US" sz="3600" dirty="0"/>
              <a:t>you join yourself to that which nothing but contrariety to God and all that is good? </a:t>
            </a:r>
          </a:p>
        </p:txBody>
      </p:sp>
      <p:sp>
        <p:nvSpPr>
          <p:cNvPr id="3" name="Title 2"/>
          <p:cNvSpPr>
            <a:spLocks noGrp="1"/>
          </p:cNvSpPr>
          <p:nvPr>
            <p:ph type="title"/>
          </p:nvPr>
        </p:nvSpPr>
        <p:spPr/>
        <p:txBody>
          <a:bodyPr>
            <a:normAutofit/>
          </a:bodyPr>
          <a:lstStyle/>
          <a:p>
            <a:pPr algn="ctr"/>
            <a:r>
              <a:rPr lang="en-US" sz="4000" dirty="0" smtClean="0"/>
              <a:t>LET ME ASK THESE QUESTIONS</a:t>
            </a:r>
            <a:endParaRPr lang="en-US" sz="4000" dirty="0"/>
          </a:p>
        </p:txBody>
      </p:sp>
    </p:spTree>
    <p:extLst>
      <p:ext uri="{BB962C8B-B14F-4D97-AF65-F5344CB8AC3E}">
        <p14:creationId xmlns:p14="http://schemas.microsoft.com/office/powerpoint/2010/main" val="169918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3" name="Title 2"/>
          <p:cNvSpPr>
            <a:spLocks noGrp="1"/>
          </p:cNvSpPr>
          <p:nvPr>
            <p:ph type="title"/>
          </p:nvPr>
        </p:nvSpPr>
        <p:spPr>
          <a:xfrm>
            <a:off x="628650" y="2766218"/>
            <a:ext cx="7886700" cy="1325563"/>
          </a:xfrm>
        </p:spPr>
        <p:txBody>
          <a:bodyPr>
            <a:noAutofit/>
          </a:bodyPr>
          <a:lstStyle/>
          <a:p>
            <a:r>
              <a:rPr lang="en-US" sz="4000" dirty="0" smtClean="0">
                <a:solidFill>
                  <a:schemeClr val="bg1"/>
                </a:solidFill>
              </a:rPr>
              <a:t>Tonight I entreat you to be on God’s side and depart from the tent of wickedness.</a:t>
            </a:r>
            <a:endParaRPr lang="en-US" sz="4000" dirty="0">
              <a:solidFill>
                <a:schemeClr val="bg1"/>
              </a:solidFill>
            </a:endParaRPr>
          </a:p>
        </p:txBody>
      </p:sp>
    </p:spTree>
    <p:extLst>
      <p:ext uri="{BB962C8B-B14F-4D97-AF65-F5344CB8AC3E}">
        <p14:creationId xmlns:p14="http://schemas.microsoft.com/office/powerpoint/2010/main" val="38345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3" name="Title 2"/>
          <p:cNvSpPr>
            <a:spLocks noGrp="1"/>
          </p:cNvSpPr>
          <p:nvPr>
            <p:ph type="title"/>
          </p:nvPr>
        </p:nvSpPr>
        <p:spPr>
          <a:xfrm>
            <a:off x="628650" y="332656"/>
            <a:ext cx="7886700" cy="1325563"/>
          </a:xfrm>
        </p:spPr>
        <p:txBody>
          <a:bodyPr>
            <a:noAutofit/>
          </a:bodyPr>
          <a:lstStyle/>
          <a:p>
            <a:endParaRPr lang="en-US" sz="4000" dirty="0">
              <a:solidFill>
                <a:schemeClr val="bg1"/>
              </a:solidFill>
            </a:endParaRPr>
          </a:p>
        </p:txBody>
      </p:sp>
    </p:spTree>
    <p:extLst>
      <p:ext uri="{BB962C8B-B14F-4D97-AF65-F5344CB8AC3E}">
        <p14:creationId xmlns:p14="http://schemas.microsoft.com/office/powerpoint/2010/main" val="70277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sz="half" idx="2"/>
          </p:nvPr>
        </p:nvSpPr>
        <p:spPr/>
        <p:txBody>
          <a:bodyPr/>
          <a:lstStyle/>
          <a:p>
            <a:pPr>
              <a:lnSpc>
                <a:spcPct val="90000"/>
              </a:lnSpc>
              <a:buFont typeface="Wingdings" panose="05000000000000000000" pitchFamily="2" charset="2"/>
              <a:buNone/>
            </a:pPr>
            <a:r>
              <a:rPr lang="en-GB" altLang="en-US" sz="2000" b="1" i="1" u="sng">
                <a:latin typeface="Gyasi Aggrey" pitchFamily="2" charset="0"/>
              </a:rPr>
              <a:t>Nnyeso</a:t>
            </a:r>
            <a:r>
              <a:rPr lang="en-GB" altLang="en-US" sz="2000" b="1" i="1">
                <a:latin typeface="Gyasi Aggrey" pitchFamily="2" charset="0"/>
              </a:rPr>
              <a:t>:</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sz="2800" b="1">
                <a:latin typeface="Gyasi Aggrey" pitchFamily="2" charset="0"/>
              </a:rPr>
              <a:t>ε</a:t>
            </a:r>
            <a:r>
              <a:rPr lang="en-GB" altLang="en-US" sz="2800" b="1">
                <a:latin typeface="Gyasi Aggrey" pitchFamily="2" charset="0"/>
              </a:rPr>
              <a:t>de b</a:t>
            </a:r>
            <a:r>
              <a:rPr lang="he-IL" altLang="en-US" sz="2800" b="1">
                <a:latin typeface="Gyasi Aggrey" pitchFamily="2" charset="0"/>
              </a:rPr>
              <a:t>כ</a:t>
            </a:r>
            <a:r>
              <a:rPr lang="en-GB" altLang="en-US" sz="2800" b="1">
                <a:latin typeface="Gyasi Aggrey" pitchFamily="2" charset="0"/>
              </a:rPr>
              <a:t>n’ ky</a:t>
            </a:r>
            <a:r>
              <a:rPr lang="el-GR" altLang="en-US" sz="2800" b="1">
                <a:latin typeface="Gyasi Aggrey" pitchFamily="2" charset="0"/>
              </a:rPr>
              <a:t>ε</a:t>
            </a:r>
            <a:r>
              <a:rPr lang="en-GB" altLang="en-US" sz="2800" b="1">
                <a:latin typeface="Gyasi Aggrey" pitchFamily="2" charset="0"/>
              </a:rPr>
              <a:t>, tew y</a:t>
            </a:r>
            <a:r>
              <a:rPr lang="el-GR" altLang="en-US" sz="2800" b="1">
                <a:latin typeface="Gyasi Aggrey" pitchFamily="2" charset="0"/>
              </a:rPr>
              <a:t>ε</a:t>
            </a:r>
            <a:r>
              <a:rPr lang="en-GB" altLang="en-US" sz="2800" b="1">
                <a:latin typeface="Gyasi Aggrey" pitchFamily="2" charset="0"/>
              </a:rPr>
              <a:t>n mu;</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sz="2800" b="1">
                <a:latin typeface="Gyasi Aggrey" pitchFamily="2" charset="0"/>
              </a:rPr>
              <a:t>ε</a:t>
            </a:r>
            <a:r>
              <a:rPr lang="en-GB" altLang="en-US" sz="2800" b="1">
                <a:latin typeface="Gyasi Aggrey" pitchFamily="2" charset="0"/>
              </a:rPr>
              <a:t>b’ro b</a:t>
            </a:r>
            <a:r>
              <a:rPr lang="he-IL" altLang="en-US" sz="2800" b="1">
                <a:latin typeface="Gyasi Aggrey" pitchFamily="2" charset="0"/>
              </a:rPr>
              <a:t>כ</a:t>
            </a:r>
            <a:r>
              <a:rPr lang="en-GB" altLang="en-US" sz="2800" b="1">
                <a:latin typeface="Gyasi Aggrey" pitchFamily="2" charset="0"/>
              </a:rPr>
              <a:t>ne nyinaa so.</a:t>
            </a:r>
          </a:p>
        </p:txBody>
      </p:sp>
      <p:sp>
        <p:nvSpPr>
          <p:cNvPr id="3076" name="Rectangle 4"/>
          <p:cNvSpPr>
            <a:spLocks noGrp="1" noChangeArrowheads="1"/>
          </p:cNvSpPr>
          <p:nvPr>
            <p:ph sz="half" idx="1"/>
          </p:nvPr>
        </p:nvSpPr>
        <p:spPr>
          <a:xfrm>
            <a:off x="457200" y="1600200"/>
            <a:ext cx="4038600" cy="4781550"/>
          </a:xfrm>
        </p:spPr>
        <p:txBody>
          <a:bodyPr/>
          <a:lstStyle/>
          <a:p>
            <a:pPr>
              <a:lnSpc>
                <a:spcPct val="90000"/>
              </a:lnSpc>
              <a:buFont typeface="Wingdings" panose="05000000000000000000" pitchFamily="2" charset="2"/>
              <a:buNone/>
            </a:pPr>
            <a:r>
              <a:rPr lang="en-GB" altLang="en-US" sz="2400" b="1" i="1" u="sng"/>
              <a:t>Refrain</a:t>
            </a:r>
            <a:r>
              <a:rPr lang="en-GB" altLang="en-US" sz="2400" b="1" i="1"/>
              <a:t>:</a:t>
            </a:r>
          </a:p>
          <a:p>
            <a:pPr>
              <a:lnSpc>
                <a:spcPct val="90000"/>
              </a:lnSpc>
              <a:buFont typeface="Wingdings" panose="05000000000000000000" pitchFamily="2" charset="2"/>
              <a:buNone/>
            </a:pPr>
            <a:r>
              <a:rPr lang="en-GB" altLang="en-US" sz="2800" b="1"/>
              <a:t>Grace, grace, God's grace,</a:t>
            </a:r>
          </a:p>
          <a:p>
            <a:pPr>
              <a:lnSpc>
                <a:spcPct val="90000"/>
              </a:lnSpc>
              <a:buFont typeface="Wingdings" panose="05000000000000000000" pitchFamily="2" charset="2"/>
              <a:buNone/>
            </a:pPr>
            <a:r>
              <a:rPr lang="en-GB" altLang="en-US" sz="2800" b="1"/>
              <a:t>Grace that will pardon and cleanse within</a:t>
            </a:r>
          </a:p>
          <a:p>
            <a:pPr>
              <a:lnSpc>
                <a:spcPct val="90000"/>
              </a:lnSpc>
              <a:buFont typeface="Wingdings" panose="05000000000000000000" pitchFamily="2" charset="2"/>
              <a:buNone/>
            </a:pPr>
            <a:r>
              <a:rPr lang="en-GB" altLang="en-US" sz="2800" b="1"/>
              <a:t>Grace, grace, God's grace,</a:t>
            </a:r>
          </a:p>
          <a:p>
            <a:pPr>
              <a:lnSpc>
                <a:spcPct val="90000"/>
              </a:lnSpc>
              <a:buFont typeface="Wingdings" panose="05000000000000000000" pitchFamily="2" charset="2"/>
              <a:buNone/>
            </a:pPr>
            <a:r>
              <a:rPr lang="en-GB" altLang="en-US" sz="2800" b="1"/>
              <a:t>Grace that is greater than all our sin!</a:t>
            </a:r>
            <a:r>
              <a:rPr lang="en-GB" altLang="en-US" sz="2800"/>
              <a:t/>
            </a:r>
            <a:br>
              <a:rPr lang="en-GB" altLang="en-US" sz="2800"/>
            </a:br>
            <a:endParaRPr lang="en-GB" altLang="en-US" sz="2800"/>
          </a:p>
        </p:txBody>
      </p:sp>
      <p:sp>
        <p:nvSpPr>
          <p:cNvPr id="3074" name="Rectangle 2"/>
          <p:cNvSpPr>
            <a:spLocks noGrp="1" noChangeArrowheads="1"/>
          </p:cNvSpPr>
          <p:nvPr>
            <p:ph type="title"/>
          </p:nvPr>
        </p:nvSpPr>
        <p:spPr/>
        <p:txBody>
          <a:bodyPr/>
          <a:lstStyle/>
          <a:p>
            <a:pPr algn="l"/>
            <a:r>
              <a:rPr lang="en-GB" altLang="en-US" sz="3800" b="1"/>
              <a:t>SDAH 109-MARVELOUS GRACE</a:t>
            </a:r>
            <a:br>
              <a:rPr lang="en-GB" altLang="en-US" sz="3800" b="1"/>
            </a:br>
            <a:r>
              <a:rPr lang="en-GB" altLang="en-US" sz="3800" b="1"/>
              <a:t>	</a:t>
            </a:r>
            <a:r>
              <a:rPr lang="en-GB" altLang="en-US" sz="3800" b="1" u="sng"/>
              <a:t>ENGLISH</a:t>
            </a:r>
            <a:r>
              <a:rPr lang="en-GB" altLang="en-US" sz="3800" b="1"/>
              <a:t>		</a:t>
            </a:r>
            <a:r>
              <a:rPr lang="en-GB" altLang="en-US" sz="3800" b="1" u="sng"/>
              <a:t>TWI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Grp="1" noChangeArrowheads="1"/>
          </p:cNvSpPr>
          <p:nvPr>
            <p:ph sz="half" idx="2"/>
          </p:nvPr>
        </p:nvSpPr>
        <p:spPr/>
        <p:txBody>
          <a:bodyPr/>
          <a:lstStyle/>
          <a:p>
            <a:pPr marL="533400" indent="-533400">
              <a:buFontTx/>
              <a:buAutoNum type="arabicPeriod" startAt="2"/>
            </a:pPr>
            <a:r>
              <a:rPr lang="en-GB" altLang="en-US" b="1">
                <a:latin typeface="Gyasi Aggrey" pitchFamily="2" charset="0"/>
              </a:rPr>
              <a:t>B</a:t>
            </a:r>
            <a:r>
              <a:rPr lang="he-IL" altLang="en-US" b="1">
                <a:latin typeface="Gyasi Aggrey" pitchFamily="2" charset="0"/>
              </a:rPr>
              <a:t>כ</a:t>
            </a:r>
            <a:r>
              <a:rPr lang="en-GB" altLang="en-US" b="1">
                <a:latin typeface="Gyasi Aggrey" pitchFamily="2" charset="0"/>
              </a:rPr>
              <a:t>ne ne abasamtu te s</a:t>
            </a:r>
            <a:r>
              <a:rPr lang="el-GR" altLang="en-US" b="1">
                <a:latin typeface="Gyasi Aggrey" pitchFamily="2" charset="0"/>
              </a:rPr>
              <a:t>ε</a:t>
            </a:r>
            <a:endParaRPr lang="en-GB" altLang="en-US" b="1">
              <a:latin typeface="Gyasi Aggrey" pitchFamily="2" charset="0"/>
            </a:endParaRPr>
          </a:p>
          <a:p>
            <a:pPr marL="533400" indent="-533400">
              <a:buFontTx/>
              <a:buNone/>
            </a:pPr>
            <a:r>
              <a:rPr lang="en-GB" altLang="en-US" b="1">
                <a:latin typeface="Gyasi Aggrey" pitchFamily="2" charset="0"/>
              </a:rPr>
              <a:t>‘S’r</a:t>
            </a:r>
            <a:r>
              <a:rPr lang="he-IL" altLang="en-US" b="1">
                <a:latin typeface="Gyasi Aggrey" pitchFamily="2" charset="0"/>
              </a:rPr>
              <a:t>כ</a:t>
            </a:r>
            <a:r>
              <a:rPr lang="en-GB" altLang="en-US" b="1">
                <a:latin typeface="Gyasi Aggrey" pitchFamily="2" charset="0"/>
              </a:rPr>
              <a:t>kye de </a:t>
            </a:r>
            <a:r>
              <a:rPr lang="he-IL" altLang="en-US" b="1">
                <a:latin typeface="Gyasi Aggrey" pitchFamily="2" charset="0"/>
              </a:rPr>
              <a:t>כ</a:t>
            </a:r>
            <a:r>
              <a:rPr lang="en-GB" altLang="en-US" b="1">
                <a:latin typeface="Gyasi Aggrey" pitchFamily="2" charset="0"/>
              </a:rPr>
              <a:t>y’ra huna kra no;</a:t>
            </a:r>
          </a:p>
          <a:p>
            <a:pPr marL="533400" indent="-533400">
              <a:buFontTx/>
              <a:buNone/>
            </a:pPr>
            <a:r>
              <a:rPr lang="he-IL" altLang="en-US" b="1">
                <a:latin typeface="Gyasi Aggrey" pitchFamily="2" charset="0"/>
              </a:rPr>
              <a:t>כ</a:t>
            </a:r>
            <a:r>
              <a:rPr lang="en-GB" altLang="en-US" b="1">
                <a:latin typeface="Gyasi Aggrey" pitchFamily="2" charset="0"/>
              </a:rPr>
              <a:t>dom k</a:t>
            </a:r>
            <a:r>
              <a:rPr lang="el-GR" altLang="en-US" b="1">
                <a:latin typeface="Gyasi Aggrey" pitchFamily="2" charset="0"/>
              </a:rPr>
              <a:t>ε</a:t>
            </a:r>
            <a:r>
              <a:rPr lang="en-GB" altLang="en-US" b="1">
                <a:latin typeface="Gyasi Aggrey" pitchFamily="2" charset="0"/>
              </a:rPr>
              <a:t>se, nea enni kabea</a:t>
            </a:r>
          </a:p>
          <a:p>
            <a:pPr marL="533400" indent="-533400">
              <a:buFontTx/>
              <a:buNone/>
            </a:pPr>
            <a:r>
              <a:rPr lang="en-GB" altLang="en-US" b="1">
                <a:latin typeface="Gyasi Aggrey" pitchFamily="2" charset="0"/>
              </a:rPr>
              <a:t>Kyer</a:t>
            </a:r>
            <a:r>
              <a:rPr lang="el-GR" altLang="en-US" b="1">
                <a:latin typeface="Gyasi Aggrey" pitchFamily="2" charset="0"/>
              </a:rPr>
              <a:t>ε</a:t>
            </a:r>
            <a:r>
              <a:rPr lang="en-GB" altLang="en-US" b="1">
                <a:latin typeface="Gyasi Aggrey" pitchFamily="2" charset="0"/>
              </a:rPr>
              <a:t> y</a:t>
            </a:r>
            <a:r>
              <a:rPr lang="el-GR" altLang="en-US" b="1">
                <a:latin typeface="Gyasi Aggrey" pitchFamily="2" charset="0"/>
              </a:rPr>
              <a:t>ε</a:t>
            </a:r>
            <a:r>
              <a:rPr lang="en-GB" altLang="en-US" b="1">
                <a:latin typeface="Gyasi Aggrey" pitchFamily="2" charset="0"/>
              </a:rPr>
              <a:t>n guank</a:t>
            </a:r>
            <a:r>
              <a:rPr lang="he-IL" altLang="en-US" b="1">
                <a:latin typeface="Gyasi Aggrey" pitchFamily="2" charset="0"/>
              </a:rPr>
              <a:t>כ</a:t>
            </a:r>
            <a:r>
              <a:rPr lang="en-GB" altLang="en-US" b="1">
                <a:latin typeface="Gyasi Aggrey" pitchFamily="2" charset="0"/>
              </a:rPr>
              <a:t>bea ‘s</a:t>
            </a:r>
            <a:r>
              <a:rPr lang="el-GR" altLang="en-US" b="1">
                <a:latin typeface="Gyasi Aggrey" pitchFamily="2" charset="0"/>
              </a:rPr>
              <a:t>ε</a:t>
            </a:r>
            <a:r>
              <a:rPr lang="en-GB" altLang="en-US" b="1">
                <a:latin typeface="Gyasi Aggrey" pitchFamily="2" charset="0"/>
              </a:rPr>
              <a:t>nnua no.</a:t>
            </a:r>
          </a:p>
        </p:txBody>
      </p:sp>
      <p:sp>
        <p:nvSpPr>
          <p:cNvPr id="6149" name="Rectangle 5"/>
          <p:cNvSpPr>
            <a:spLocks noGrp="1" noChangeArrowheads="1"/>
          </p:cNvSpPr>
          <p:nvPr>
            <p:ph sz="half" idx="1"/>
          </p:nvPr>
        </p:nvSpPr>
        <p:spPr/>
        <p:txBody>
          <a:bodyPr/>
          <a:lstStyle/>
          <a:p>
            <a:pPr marL="533400" indent="-533400">
              <a:buFontTx/>
              <a:buAutoNum type="arabicPeriod" startAt="2"/>
            </a:pPr>
            <a:r>
              <a:rPr lang="en-GB" altLang="en-US" sz="2800" b="1"/>
              <a:t>Sin and despair, like the sea waves cold,</a:t>
            </a:r>
          </a:p>
          <a:p>
            <a:pPr marL="533400" indent="-533400">
              <a:buFontTx/>
              <a:buNone/>
            </a:pPr>
            <a:r>
              <a:rPr lang="en-GB" altLang="en-US" sz="2800" b="1"/>
              <a:t>Threaten the soul with infinite loss; </a:t>
            </a:r>
          </a:p>
          <a:p>
            <a:pPr marL="533400" indent="-533400">
              <a:buFontTx/>
              <a:buNone/>
            </a:pPr>
            <a:r>
              <a:rPr lang="en-GB" altLang="en-US" sz="2800" b="1"/>
              <a:t>Grace that is greater yes grace untold </a:t>
            </a:r>
          </a:p>
          <a:p>
            <a:pPr marL="533400" indent="-533400">
              <a:buFontTx/>
              <a:buNone/>
            </a:pPr>
            <a:r>
              <a:rPr lang="en-GB" altLang="en-US" sz="2800" b="1"/>
              <a:t>Points to the Refuge, the mighty Cross. </a:t>
            </a:r>
          </a:p>
        </p:txBody>
      </p:sp>
      <p:sp>
        <p:nvSpPr>
          <p:cNvPr id="6148" name="Rectangle 4"/>
          <p:cNvSpPr>
            <a:spLocks noGrp="1" noChangeArrowheads="1"/>
          </p:cNvSpPr>
          <p:nvPr>
            <p:ph type="title"/>
          </p:nvPr>
        </p:nvSpPr>
        <p:spPr/>
        <p:txBody>
          <a:bodyPr/>
          <a:lstStyle/>
          <a:p>
            <a:pPr algn="l"/>
            <a:r>
              <a:rPr lang="en-GB" altLang="en-US" sz="3800" b="1"/>
              <a:t>SDAH 109-MARVELOUS GRACE</a:t>
            </a:r>
            <a:br>
              <a:rPr lang="en-GB" altLang="en-US" sz="3800" b="1"/>
            </a:br>
            <a:r>
              <a:rPr lang="en-GB" altLang="en-US" sz="3800" b="1"/>
              <a:t>	</a:t>
            </a:r>
            <a:r>
              <a:rPr lang="en-GB" altLang="en-US" sz="3800" b="1" u="sng"/>
              <a:t>ENGLISH</a:t>
            </a:r>
            <a:r>
              <a:rPr lang="en-GB" altLang="en-US" sz="3800" b="1"/>
              <a:t>		</a:t>
            </a:r>
            <a:r>
              <a:rPr lang="en-GB" altLang="en-US" sz="3800" b="1" u="sng"/>
              <a:t>TWI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noChangeArrowheads="1"/>
          </p:cNvSpPr>
          <p:nvPr>
            <p:ph sz="half" idx="2"/>
          </p:nvPr>
        </p:nvSpPr>
        <p:spPr/>
        <p:txBody>
          <a:bodyPr>
            <a:normAutofit lnSpcReduction="10000"/>
          </a:bodyPr>
          <a:lstStyle/>
          <a:p>
            <a:pPr>
              <a:lnSpc>
                <a:spcPct val="90000"/>
              </a:lnSpc>
              <a:buFont typeface="Wingdings" panose="05000000000000000000" pitchFamily="2" charset="2"/>
              <a:buNone/>
            </a:pPr>
            <a:r>
              <a:rPr lang="en-GB" altLang="en-US" sz="2400" b="1" i="1" u="sng">
                <a:latin typeface="Gyasi Aggrey" pitchFamily="2" charset="0"/>
              </a:rPr>
              <a:t>Nnyeso</a:t>
            </a:r>
            <a:r>
              <a:rPr lang="en-GB" altLang="en-US" sz="2400" b="1" i="1">
                <a:latin typeface="Gyasi Aggrey" pitchFamily="2" charset="0"/>
              </a:rPr>
              <a:t>:</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b="1">
                <a:latin typeface="Gyasi Aggrey" pitchFamily="2" charset="0"/>
              </a:rPr>
              <a:t>ε</a:t>
            </a:r>
            <a:r>
              <a:rPr lang="en-GB" altLang="en-US" sz="2800" b="1">
                <a:latin typeface="Gyasi Aggrey" pitchFamily="2" charset="0"/>
              </a:rPr>
              <a:t>de b</a:t>
            </a:r>
            <a:r>
              <a:rPr lang="he-IL" altLang="en-US" sz="2800" b="1">
                <a:latin typeface="Gyasi Aggrey" pitchFamily="2" charset="0"/>
              </a:rPr>
              <a:t>כ</a:t>
            </a:r>
            <a:r>
              <a:rPr lang="en-GB" altLang="en-US" sz="2800" b="1">
                <a:latin typeface="Gyasi Aggrey" pitchFamily="2" charset="0"/>
              </a:rPr>
              <a:t>n’ ky</a:t>
            </a:r>
            <a:r>
              <a:rPr lang="el-GR" altLang="en-US" b="1">
                <a:latin typeface="Gyasi Aggrey" pitchFamily="2" charset="0"/>
              </a:rPr>
              <a:t>ε</a:t>
            </a:r>
            <a:r>
              <a:rPr lang="en-GB" altLang="en-US" sz="2800" b="1">
                <a:latin typeface="Gyasi Aggrey" pitchFamily="2" charset="0"/>
              </a:rPr>
              <a:t>, tew y</a:t>
            </a:r>
            <a:r>
              <a:rPr lang="el-GR" altLang="en-US" b="1">
                <a:latin typeface="Gyasi Aggrey" pitchFamily="2" charset="0"/>
              </a:rPr>
              <a:t>ε</a:t>
            </a:r>
            <a:r>
              <a:rPr lang="en-GB" altLang="en-US" sz="2800" b="1">
                <a:latin typeface="Gyasi Aggrey" pitchFamily="2" charset="0"/>
              </a:rPr>
              <a:t>n mu;</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b="1">
                <a:latin typeface="Gyasi Aggrey" pitchFamily="2" charset="0"/>
              </a:rPr>
              <a:t>ε</a:t>
            </a:r>
            <a:r>
              <a:rPr lang="en-GB" altLang="en-US" sz="2800" b="1">
                <a:latin typeface="Gyasi Aggrey" pitchFamily="2" charset="0"/>
              </a:rPr>
              <a:t>b’ro b</a:t>
            </a:r>
            <a:r>
              <a:rPr lang="he-IL" altLang="en-US" sz="2800" b="1">
                <a:latin typeface="Gyasi Aggrey" pitchFamily="2" charset="0"/>
              </a:rPr>
              <a:t>כ</a:t>
            </a:r>
            <a:r>
              <a:rPr lang="en-GB" altLang="en-US" sz="2800" b="1">
                <a:latin typeface="Gyasi Aggrey" pitchFamily="2" charset="0"/>
              </a:rPr>
              <a:t>ne nyinaa so.</a:t>
            </a:r>
          </a:p>
        </p:txBody>
      </p:sp>
      <p:sp>
        <p:nvSpPr>
          <p:cNvPr id="8197" name="Rectangle 5"/>
          <p:cNvSpPr>
            <a:spLocks noGrp="1" noChangeArrowheads="1"/>
          </p:cNvSpPr>
          <p:nvPr>
            <p:ph sz="half" idx="1"/>
          </p:nvPr>
        </p:nvSpPr>
        <p:spPr/>
        <p:txBody>
          <a:bodyPr>
            <a:normAutofit lnSpcReduction="10000"/>
          </a:bodyPr>
          <a:lstStyle/>
          <a:p>
            <a:pPr>
              <a:lnSpc>
                <a:spcPct val="90000"/>
              </a:lnSpc>
              <a:buFont typeface="Wingdings" panose="05000000000000000000" pitchFamily="2" charset="2"/>
              <a:buNone/>
            </a:pPr>
            <a:r>
              <a:rPr lang="en-GB" altLang="en-US" sz="2800" b="1" i="1" u="sng"/>
              <a:t>Refrain</a:t>
            </a:r>
            <a:r>
              <a:rPr lang="en-GB" altLang="en-US" sz="2800" b="1" i="1"/>
              <a:t>:</a:t>
            </a:r>
          </a:p>
          <a:p>
            <a:pPr>
              <a:lnSpc>
                <a:spcPct val="90000"/>
              </a:lnSpc>
              <a:buFont typeface="Wingdings" panose="05000000000000000000" pitchFamily="2" charset="2"/>
              <a:buNone/>
            </a:pPr>
            <a:r>
              <a:rPr lang="en-GB" altLang="en-US" sz="2800" b="1"/>
              <a:t>Grace, grace, God's grace,</a:t>
            </a:r>
          </a:p>
          <a:p>
            <a:pPr>
              <a:lnSpc>
                <a:spcPct val="90000"/>
              </a:lnSpc>
              <a:buFont typeface="Wingdings" panose="05000000000000000000" pitchFamily="2" charset="2"/>
              <a:buNone/>
            </a:pPr>
            <a:r>
              <a:rPr lang="en-GB" altLang="en-US" sz="2800" b="1"/>
              <a:t>Grace that will pardon and cleanse within</a:t>
            </a:r>
          </a:p>
          <a:p>
            <a:pPr>
              <a:lnSpc>
                <a:spcPct val="90000"/>
              </a:lnSpc>
              <a:buFont typeface="Wingdings" panose="05000000000000000000" pitchFamily="2" charset="2"/>
              <a:buNone/>
            </a:pPr>
            <a:r>
              <a:rPr lang="en-GB" altLang="en-US" sz="2800" b="1"/>
              <a:t>Grace, grace, God's grace,</a:t>
            </a:r>
          </a:p>
          <a:p>
            <a:pPr>
              <a:lnSpc>
                <a:spcPct val="90000"/>
              </a:lnSpc>
              <a:buFont typeface="Wingdings" panose="05000000000000000000" pitchFamily="2" charset="2"/>
              <a:buNone/>
            </a:pPr>
            <a:r>
              <a:rPr lang="en-GB" altLang="en-US" sz="2800" b="1"/>
              <a:t>Grace that is greater than all our sin!</a:t>
            </a:r>
          </a:p>
        </p:txBody>
      </p:sp>
      <p:sp>
        <p:nvSpPr>
          <p:cNvPr id="8196" name="Rectangle 4"/>
          <p:cNvSpPr>
            <a:spLocks noGrp="1" noChangeArrowheads="1"/>
          </p:cNvSpPr>
          <p:nvPr>
            <p:ph type="title"/>
          </p:nvPr>
        </p:nvSpPr>
        <p:spPr/>
        <p:txBody>
          <a:bodyPr/>
          <a:lstStyle/>
          <a:p>
            <a:pPr algn="l"/>
            <a:r>
              <a:rPr lang="en-GB" altLang="en-US" sz="3800" b="1"/>
              <a:t>SDAH 109-MARVELOUS GRACE</a:t>
            </a:r>
            <a:br>
              <a:rPr lang="en-GB" altLang="en-US" sz="3800" b="1"/>
            </a:br>
            <a:r>
              <a:rPr lang="en-GB" altLang="en-US" sz="3800" b="1"/>
              <a:t>	</a:t>
            </a:r>
            <a:r>
              <a:rPr lang="en-GB" altLang="en-US" sz="3800" b="1" u="sng"/>
              <a:t>ENGLISH</a:t>
            </a:r>
            <a:r>
              <a:rPr lang="en-GB" altLang="en-US" sz="3800" b="1"/>
              <a:t>		</a:t>
            </a:r>
            <a:r>
              <a:rPr lang="en-GB" altLang="en-US" sz="3800" b="1" u="sng"/>
              <a:t>TWI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sz="half" idx="2"/>
          </p:nvPr>
        </p:nvSpPr>
        <p:spPr/>
        <p:txBody>
          <a:bodyPr/>
          <a:lstStyle/>
          <a:p>
            <a:pPr marL="533400" indent="-533400">
              <a:buFontTx/>
              <a:buAutoNum type="arabicPeriod" startAt="3"/>
            </a:pPr>
            <a:r>
              <a:rPr lang="he-IL" altLang="en-US" b="1">
                <a:latin typeface="Gyasi Aggrey" pitchFamily="2" charset="0"/>
              </a:rPr>
              <a:t>כ</a:t>
            </a:r>
            <a:r>
              <a:rPr lang="en-GB" altLang="en-US" b="1">
                <a:latin typeface="Gyasi Aggrey" pitchFamily="2" charset="0"/>
              </a:rPr>
              <a:t>dom nwanwa a enni kabea,</a:t>
            </a:r>
          </a:p>
          <a:p>
            <a:pPr marL="533400" indent="-533400">
              <a:buFontTx/>
              <a:buNone/>
            </a:pPr>
            <a:r>
              <a:rPr lang="en-GB" altLang="en-US" b="1">
                <a:latin typeface="Gyasi Aggrey" pitchFamily="2" charset="0"/>
              </a:rPr>
              <a:t>W</a:t>
            </a:r>
            <a:r>
              <a:rPr lang="he-IL" altLang="en-US" b="1">
                <a:latin typeface="Gyasi Aggrey" pitchFamily="2" charset="0"/>
              </a:rPr>
              <a:t>כ</a:t>
            </a:r>
            <a:r>
              <a:rPr lang="en-GB" altLang="en-US" b="1">
                <a:latin typeface="Gyasi Aggrey" pitchFamily="2" charset="0"/>
              </a:rPr>
              <a:t>de ma nea </a:t>
            </a:r>
            <a:r>
              <a:rPr lang="he-IL" altLang="en-US" b="1">
                <a:latin typeface="Gyasi Aggrey" pitchFamily="2" charset="0"/>
              </a:rPr>
              <a:t>כ</a:t>
            </a:r>
            <a:r>
              <a:rPr lang="en-GB" altLang="en-US" b="1">
                <a:latin typeface="Gyasi Aggrey" pitchFamily="2" charset="0"/>
              </a:rPr>
              <a:t>gye di no kwa!</a:t>
            </a:r>
          </a:p>
          <a:p>
            <a:pPr marL="533400" indent="-533400">
              <a:buFontTx/>
              <a:buNone/>
            </a:pPr>
            <a:r>
              <a:rPr lang="en-GB" altLang="en-US" b="1">
                <a:latin typeface="Gyasi Aggrey" pitchFamily="2" charset="0"/>
              </a:rPr>
              <a:t>Mo a morep’re ahu N’anim,</a:t>
            </a:r>
          </a:p>
          <a:p>
            <a:pPr marL="533400" indent="-533400">
              <a:buFontTx/>
              <a:buNone/>
            </a:pPr>
            <a:r>
              <a:rPr lang="en-GB" altLang="en-US" b="1">
                <a:latin typeface="Gyasi Aggrey" pitchFamily="2" charset="0"/>
              </a:rPr>
              <a:t>So mob</a:t>
            </a:r>
            <a:r>
              <a:rPr lang="el-GR" altLang="en-US" b="1">
                <a:latin typeface="Gyasi Aggrey" pitchFamily="2" charset="0"/>
              </a:rPr>
              <a:t>ε</a:t>
            </a:r>
            <a:r>
              <a:rPr lang="en-GB" altLang="en-US" b="1">
                <a:latin typeface="Gyasi Aggrey" pitchFamily="2" charset="0"/>
              </a:rPr>
              <a:t>gye Ne dom no seesei?</a:t>
            </a:r>
          </a:p>
        </p:txBody>
      </p:sp>
      <p:sp>
        <p:nvSpPr>
          <p:cNvPr id="10245" name="Rectangle 5"/>
          <p:cNvSpPr>
            <a:spLocks noGrp="1" noChangeArrowheads="1"/>
          </p:cNvSpPr>
          <p:nvPr>
            <p:ph sz="half" idx="1"/>
          </p:nvPr>
        </p:nvSpPr>
        <p:spPr/>
        <p:txBody>
          <a:bodyPr/>
          <a:lstStyle/>
          <a:p>
            <a:pPr marL="533400" indent="-533400">
              <a:buFontTx/>
              <a:buAutoNum type="arabicPeriod" startAt="3"/>
            </a:pPr>
            <a:r>
              <a:rPr lang="en-GB" altLang="en-US" sz="2800" b="1"/>
              <a:t>Marvelous, infinite, matchless grace,</a:t>
            </a:r>
          </a:p>
          <a:p>
            <a:pPr marL="533400" indent="-533400">
              <a:buFontTx/>
              <a:buNone/>
            </a:pPr>
            <a:r>
              <a:rPr lang="en-GB" altLang="en-US" sz="2800" b="1"/>
              <a:t>Freely bestowed on all who believe! </a:t>
            </a:r>
          </a:p>
          <a:p>
            <a:pPr marL="533400" indent="-533400">
              <a:buFontTx/>
              <a:buNone/>
            </a:pPr>
            <a:r>
              <a:rPr lang="en-GB" altLang="en-US" sz="2800" b="1"/>
              <a:t>You that are longing to see His face, </a:t>
            </a:r>
          </a:p>
          <a:p>
            <a:pPr marL="533400" indent="-533400">
              <a:buFontTx/>
              <a:buNone/>
            </a:pPr>
            <a:r>
              <a:rPr lang="en-GB" altLang="en-US" sz="2800" b="1"/>
              <a:t>Will you this moment His grace receive?</a:t>
            </a:r>
            <a:r>
              <a:rPr lang="en-GB" altLang="en-US" sz="2800"/>
              <a:t> </a:t>
            </a:r>
          </a:p>
        </p:txBody>
      </p:sp>
      <p:sp>
        <p:nvSpPr>
          <p:cNvPr id="10244" name="Rectangle 4"/>
          <p:cNvSpPr>
            <a:spLocks noGrp="1" noChangeArrowheads="1"/>
          </p:cNvSpPr>
          <p:nvPr>
            <p:ph type="title"/>
          </p:nvPr>
        </p:nvSpPr>
        <p:spPr/>
        <p:txBody>
          <a:bodyPr/>
          <a:lstStyle/>
          <a:p>
            <a:pPr algn="l"/>
            <a:r>
              <a:rPr lang="en-GB" altLang="en-US" sz="3800" b="1"/>
              <a:t>SDAH 109-MARVELOUS GRACE</a:t>
            </a:r>
            <a:br>
              <a:rPr lang="en-GB" altLang="en-US" sz="3800" b="1"/>
            </a:br>
            <a:r>
              <a:rPr lang="en-GB" altLang="en-US" sz="3800" b="1"/>
              <a:t>	</a:t>
            </a:r>
            <a:r>
              <a:rPr lang="en-GB" altLang="en-US" sz="3800" b="1" u="sng"/>
              <a:t>ENGLISH</a:t>
            </a:r>
            <a:r>
              <a:rPr lang="en-GB" altLang="en-US" sz="3800" b="1"/>
              <a:t>		</a:t>
            </a:r>
            <a:r>
              <a:rPr lang="en-GB" altLang="en-US" sz="3800" b="1" u="sng"/>
              <a:t>TWI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sz="half" idx="2"/>
          </p:nvPr>
        </p:nvSpPr>
        <p:spPr/>
        <p:txBody>
          <a:bodyPr>
            <a:normAutofit lnSpcReduction="10000"/>
          </a:bodyPr>
          <a:lstStyle/>
          <a:p>
            <a:pPr>
              <a:lnSpc>
                <a:spcPct val="90000"/>
              </a:lnSpc>
              <a:buFont typeface="Wingdings" panose="05000000000000000000" pitchFamily="2" charset="2"/>
              <a:buNone/>
            </a:pPr>
            <a:r>
              <a:rPr lang="en-GB" altLang="en-US" sz="2400" b="1" i="1" u="sng">
                <a:latin typeface="Gyasi Aggrey" pitchFamily="2" charset="0"/>
              </a:rPr>
              <a:t>Nnyeso</a:t>
            </a:r>
            <a:r>
              <a:rPr lang="en-GB" altLang="en-US" sz="2400" b="1" i="1">
                <a:latin typeface="Gyasi Aggrey" pitchFamily="2" charset="0"/>
              </a:rPr>
              <a:t>:</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b="1">
                <a:latin typeface="Gyasi Aggrey" pitchFamily="2" charset="0"/>
              </a:rPr>
              <a:t>ε</a:t>
            </a:r>
            <a:r>
              <a:rPr lang="en-GB" altLang="en-US" sz="2800" b="1">
                <a:latin typeface="Gyasi Aggrey" pitchFamily="2" charset="0"/>
              </a:rPr>
              <a:t>de b</a:t>
            </a:r>
            <a:r>
              <a:rPr lang="he-IL" altLang="en-US" sz="2800" b="1">
                <a:latin typeface="Gyasi Aggrey" pitchFamily="2" charset="0"/>
              </a:rPr>
              <a:t>כ</a:t>
            </a:r>
            <a:r>
              <a:rPr lang="en-GB" altLang="en-US" sz="2800" b="1">
                <a:latin typeface="Gyasi Aggrey" pitchFamily="2" charset="0"/>
              </a:rPr>
              <a:t>n’ ky</a:t>
            </a:r>
            <a:r>
              <a:rPr lang="el-GR" altLang="en-US" b="1">
                <a:latin typeface="Gyasi Aggrey" pitchFamily="2" charset="0"/>
              </a:rPr>
              <a:t>ε</a:t>
            </a:r>
            <a:r>
              <a:rPr lang="en-GB" altLang="en-US" sz="2800" b="1">
                <a:latin typeface="Gyasi Aggrey" pitchFamily="2" charset="0"/>
              </a:rPr>
              <a:t>, tew y</a:t>
            </a:r>
            <a:r>
              <a:rPr lang="el-GR" altLang="en-US" b="1">
                <a:latin typeface="Gyasi Aggrey" pitchFamily="2" charset="0"/>
              </a:rPr>
              <a:t>ε</a:t>
            </a:r>
            <a:r>
              <a:rPr lang="en-GB" altLang="en-US" sz="2800" b="1">
                <a:latin typeface="Gyasi Aggrey" pitchFamily="2" charset="0"/>
              </a:rPr>
              <a:t>n mu;</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b="1">
                <a:latin typeface="Gyasi Aggrey" pitchFamily="2" charset="0"/>
              </a:rPr>
              <a:t>ε</a:t>
            </a:r>
            <a:r>
              <a:rPr lang="en-GB" altLang="en-US" sz="2800" b="1">
                <a:latin typeface="Gyasi Aggrey" pitchFamily="2" charset="0"/>
              </a:rPr>
              <a:t>b’ro b</a:t>
            </a:r>
            <a:r>
              <a:rPr lang="he-IL" altLang="en-US" sz="2800" b="1">
                <a:latin typeface="Gyasi Aggrey" pitchFamily="2" charset="0"/>
              </a:rPr>
              <a:t>כ</a:t>
            </a:r>
            <a:r>
              <a:rPr lang="en-GB" altLang="en-US" sz="2800" b="1">
                <a:latin typeface="Gyasi Aggrey" pitchFamily="2" charset="0"/>
              </a:rPr>
              <a:t>ne nyinaa so.</a:t>
            </a:r>
          </a:p>
        </p:txBody>
      </p:sp>
      <p:sp>
        <p:nvSpPr>
          <p:cNvPr id="12293" name="Rectangle 5"/>
          <p:cNvSpPr>
            <a:spLocks noGrp="1" noChangeArrowheads="1"/>
          </p:cNvSpPr>
          <p:nvPr>
            <p:ph sz="half" idx="1"/>
          </p:nvPr>
        </p:nvSpPr>
        <p:spPr/>
        <p:txBody>
          <a:bodyPr>
            <a:normAutofit lnSpcReduction="10000"/>
          </a:bodyPr>
          <a:lstStyle/>
          <a:p>
            <a:pPr>
              <a:lnSpc>
                <a:spcPct val="90000"/>
              </a:lnSpc>
              <a:buFont typeface="Wingdings" panose="05000000000000000000" pitchFamily="2" charset="2"/>
              <a:buNone/>
            </a:pPr>
            <a:r>
              <a:rPr lang="en-GB" altLang="en-US" sz="2800" b="1" i="1" u="sng" dirty="0"/>
              <a:t>Refrain</a:t>
            </a:r>
            <a:r>
              <a:rPr lang="en-GB" altLang="en-US" sz="2800" b="1" i="1" dirty="0"/>
              <a:t>:</a:t>
            </a:r>
          </a:p>
          <a:p>
            <a:pPr>
              <a:lnSpc>
                <a:spcPct val="90000"/>
              </a:lnSpc>
              <a:buFont typeface="Wingdings" panose="05000000000000000000" pitchFamily="2" charset="2"/>
              <a:buNone/>
            </a:pPr>
            <a:r>
              <a:rPr lang="en-GB" altLang="en-US" sz="2800" b="1" dirty="0"/>
              <a:t>Grace, grace, God's grace,</a:t>
            </a:r>
          </a:p>
          <a:p>
            <a:pPr>
              <a:lnSpc>
                <a:spcPct val="90000"/>
              </a:lnSpc>
              <a:buFont typeface="Wingdings" panose="05000000000000000000" pitchFamily="2" charset="2"/>
              <a:buNone/>
            </a:pPr>
            <a:r>
              <a:rPr lang="en-GB" altLang="en-US" sz="2800" b="1" dirty="0"/>
              <a:t>Grace that will pardon and cleanse within</a:t>
            </a:r>
          </a:p>
          <a:p>
            <a:pPr>
              <a:lnSpc>
                <a:spcPct val="90000"/>
              </a:lnSpc>
              <a:buFont typeface="Wingdings" panose="05000000000000000000" pitchFamily="2" charset="2"/>
              <a:buNone/>
            </a:pPr>
            <a:r>
              <a:rPr lang="en-GB" altLang="en-US" sz="2800" b="1" dirty="0"/>
              <a:t>Grace, grace, God's grace,</a:t>
            </a:r>
          </a:p>
          <a:p>
            <a:pPr>
              <a:lnSpc>
                <a:spcPct val="90000"/>
              </a:lnSpc>
              <a:buFont typeface="Wingdings" panose="05000000000000000000" pitchFamily="2" charset="2"/>
              <a:buNone/>
            </a:pPr>
            <a:r>
              <a:rPr lang="en-GB" altLang="en-US" sz="2800" b="1" dirty="0"/>
              <a:t>Grace that is greater than all our sin!</a:t>
            </a:r>
          </a:p>
        </p:txBody>
      </p:sp>
      <p:sp>
        <p:nvSpPr>
          <p:cNvPr id="12292" name="Rectangle 4"/>
          <p:cNvSpPr>
            <a:spLocks noGrp="1" noChangeArrowheads="1"/>
          </p:cNvSpPr>
          <p:nvPr>
            <p:ph type="title"/>
          </p:nvPr>
        </p:nvSpPr>
        <p:spPr/>
        <p:txBody>
          <a:bodyPr/>
          <a:lstStyle/>
          <a:p>
            <a:pPr algn="l"/>
            <a:r>
              <a:rPr lang="en-GB" altLang="en-US" sz="3800" b="1"/>
              <a:t>SDAH 109-MARVELOUS GRACE</a:t>
            </a:r>
            <a:br>
              <a:rPr lang="en-GB" altLang="en-US" sz="3800" b="1"/>
            </a:br>
            <a:r>
              <a:rPr lang="en-GB" altLang="en-US" sz="3800" b="1"/>
              <a:t>	</a:t>
            </a:r>
            <a:r>
              <a:rPr lang="en-GB" altLang="en-US" sz="3800" b="1" u="sng"/>
              <a:t>ENGLISH</a:t>
            </a:r>
            <a:r>
              <a:rPr lang="en-GB" altLang="en-US" sz="3800" b="1"/>
              <a:t>		</a:t>
            </a:r>
            <a:r>
              <a:rPr lang="en-GB" altLang="en-US" sz="3800" b="1" u="sng"/>
              <a:t>TWI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marL="0" indent="0" algn="ctr">
              <a:buNone/>
            </a:pPr>
            <a:r>
              <a:rPr lang="en-US" sz="5400" b="1" dirty="0"/>
              <a:t>OPPOSING SIN AGAINST </a:t>
            </a:r>
            <a:r>
              <a:rPr lang="en-US" sz="5400" b="1" dirty="0" smtClean="0"/>
              <a:t>GOD</a:t>
            </a:r>
            <a:r>
              <a:rPr lang="en-US" sz="5400" b="1" dirty="0"/>
              <a:t>: BELIEVER, BEWARE </a:t>
            </a:r>
            <a:endParaRPr lang="en-US" sz="5400" dirty="0"/>
          </a:p>
        </p:txBody>
      </p:sp>
      <p:sp>
        <p:nvSpPr>
          <p:cNvPr id="5" name="Title 4"/>
          <p:cNvSpPr>
            <a:spLocks noGrp="1"/>
          </p:cNvSpPr>
          <p:nvPr>
            <p:ph type="title"/>
          </p:nvPr>
        </p:nvSpPr>
        <p:spPr/>
        <p:txBody>
          <a:bodyPr/>
          <a:lstStyle/>
          <a:p>
            <a:endParaRPr lang="en-US" dirty="0"/>
          </a:p>
        </p:txBody>
      </p:sp>
    </p:spTree>
    <p:extLst>
      <p:ext uri="{BB962C8B-B14F-4D97-AF65-F5344CB8AC3E}">
        <p14:creationId xmlns:p14="http://schemas.microsoft.com/office/powerpoint/2010/main" val="428808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6600" dirty="0" smtClean="0"/>
              <a:t>“Na </a:t>
            </a:r>
            <a:r>
              <a:rPr lang="en-US" sz="6600" dirty="0" err="1" smtClean="0"/>
              <a:t>de</a:t>
            </a:r>
            <a:r>
              <a:rPr lang="en-US" sz="6600" dirty="0" err="1" smtClean="0">
                <a:latin typeface="Times New Roman" panose="02020603050405020304" pitchFamily="18" charset="0"/>
                <a:cs typeface="Times New Roman" panose="02020603050405020304" pitchFamily="18" charset="0"/>
              </a:rPr>
              <a:t>ɛ</a:t>
            </a:r>
            <a:r>
              <a:rPr lang="en-US" sz="6600" dirty="0" smtClean="0">
                <a:latin typeface="Times New Roman" panose="02020603050405020304" pitchFamily="18" charset="0"/>
                <a:cs typeface="Times New Roman" panose="02020603050405020304" pitchFamily="18" charset="0"/>
              </a:rPr>
              <a:t> </a:t>
            </a:r>
            <a:r>
              <a:rPr lang="en-US" sz="6600" dirty="0" err="1" smtClean="0">
                <a:latin typeface="Times New Roman" panose="02020603050405020304" pitchFamily="18" charset="0"/>
                <a:cs typeface="Times New Roman" panose="02020603050405020304" pitchFamily="18" charset="0"/>
              </a:rPr>
              <a:t>ɔfom</a:t>
            </a:r>
            <a:r>
              <a:rPr lang="en-US" sz="6600" dirty="0" smtClean="0">
                <a:latin typeface="Times New Roman" panose="02020603050405020304" pitchFamily="18" charset="0"/>
                <a:cs typeface="Times New Roman" panose="02020603050405020304" pitchFamily="18" charset="0"/>
              </a:rPr>
              <a:t> me no di ne </a:t>
            </a:r>
            <a:r>
              <a:rPr lang="en-US" sz="6600" dirty="0" err="1" smtClean="0">
                <a:latin typeface="Times New Roman" panose="02020603050405020304" pitchFamily="18" charset="0"/>
                <a:cs typeface="Times New Roman" panose="02020603050405020304" pitchFamily="18" charset="0"/>
              </a:rPr>
              <a:t>kra</a:t>
            </a:r>
            <a:r>
              <a:rPr lang="en-US" sz="6600" dirty="0">
                <a:latin typeface="Times New Roman" panose="02020603050405020304" pitchFamily="18" charset="0"/>
                <a:cs typeface="Times New Roman" panose="02020603050405020304" pitchFamily="18" charset="0"/>
              </a:rPr>
              <a:t> </a:t>
            </a:r>
            <a:r>
              <a:rPr lang="en-US" sz="6600" dirty="0" err="1" smtClean="0">
                <a:latin typeface="Times New Roman" panose="02020603050405020304" pitchFamily="18" charset="0"/>
                <a:cs typeface="Times New Roman" panose="02020603050405020304" pitchFamily="18" charset="0"/>
              </a:rPr>
              <a:t>aborɔ</a:t>
            </a:r>
            <a:r>
              <a:rPr lang="en-US" sz="6600" dirty="0" smtClean="0">
                <a:latin typeface="Times New Roman" panose="02020603050405020304" pitchFamily="18" charset="0"/>
                <a:cs typeface="Times New Roman" panose="02020603050405020304" pitchFamily="18" charset="0"/>
              </a:rPr>
              <a:t>, </a:t>
            </a:r>
            <a:r>
              <a:rPr lang="en-US" sz="6600" dirty="0" err="1" smtClean="0">
                <a:latin typeface="Times New Roman" panose="02020603050405020304" pitchFamily="18" charset="0"/>
                <a:cs typeface="Times New Roman" panose="02020603050405020304" pitchFamily="18" charset="0"/>
              </a:rPr>
              <a:t>wɔn</a:t>
            </a:r>
            <a:r>
              <a:rPr lang="en-US" sz="6600" dirty="0" smtClean="0">
                <a:latin typeface="Times New Roman" panose="02020603050405020304" pitchFamily="18" charset="0"/>
                <a:cs typeface="Times New Roman" panose="02020603050405020304" pitchFamily="18" charset="0"/>
              </a:rPr>
              <a:t> a </a:t>
            </a:r>
            <a:r>
              <a:rPr lang="en-US" sz="6600" dirty="0" err="1" smtClean="0">
                <a:latin typeface="Times New Roman" panose="02020603050405020304" pitchFamily="18" charset="0"/>
                <a:cs typeface="Times New Roman" panose="02020603050405020304" pitchFamily="18" charset="0"/>
              </a:rPr>
              <a:t>wɔtane</a:t>
            </a:r>
            <a:r>
              <a:rPr lang="en-US" sz="6600" dirty="0" smtClean="0">
                <a:latin typeface="Times New Roman" panose="02020603050405020304" pitchFamily="18" charset="0"/>
                <a:cs typeface="Times New Roman" panose="02020603050405020304" pitchFamily="18" charset="0"/>
              </a:rPr>
              <a:t> me </a:t>
            </a:r>
            <a:r>
              <a:rPr lang="en-US" sz="6600" dirty="0" err="1" smtClean="0">
                <a:latin typeface="Times New Roman" panose="02020603050405020304" pitchFamily="18" charset="0"/>
                <a:cs typeface="Times New Roman" panose="02020603050405020304" pitchFamily="18" charset="0"/>
              </a:rPr>
              <a:t>nyinaa</a:t>
            </a:r>
            <a:r>
              <a:rPr lang="en-US" sz="6600" dirty="0" smtClean="0">
                <a:latin typeface="Times New Roman" panose="02020603050405020304" pitchFamily="18" charset="0"/>
                <a:cs typeface="Times New Roman" panose="02020603050405020304" pitchFamily="18" charset="0"/>
              </a:rPr>
              <a:t> </a:t>
            </a:r>
            <a:r>
              <a:rPr lang="en-US" sz="6600" dirty="0" err="1" smtClean="0">
                <a:latin typeface="Times New Roman" panose="02020603050405020304" pitchFamily="18" charset="0"/>
                <a:cs typeface="Times New Roman" panose="02020603050405020304" pitchFamily="18" charset="0"/>
              </a:rPr>
              <a:t>dɔ</a:t>
            </a:r>
            <a:r>
              <a:rPr lang="en-US" sz="6600" dirty="0" smtClean="0">
                <a:latin typeface="Times New Roman" panose="02020603050405020304" pitchFamily="18" charset="0"/>
                <a:cs typeface="Times New Roman" panose="02020603050405020304" pitchFamily="18" charset="0"/>
              </a:rPr>
              <a:t> </a:t>
            </a:r>
            <a:r>
              <a:rPr lang="en-US" sz="6600" dirty="0" err="1" smtClean="0">
                <a:latin typeface="Times New Roman" panose="02020603050405020304" pitchFamily="18" charset="0"/>
                <a:cs typeface="Times New Roman" panose="02020603050405020304" pitchFamily="18" charset="0"/>
              </a:rPr>
              <a:t>owu</a:t>
            </a:r>
            <a:r>
              <a:rPr lang="en-US" sz="6600" dirty="0" err="1">
                <a:latin typeface="Times New Roman" panose="02020603050405020304" pitchFamily="18" charset="0"/>
                <a:cs typeface="Times New Roman" panose="02020603050405020304" pitchFamily="18" charset="0"/>
              </a:rPr>
              <a:t>ɔ</a:t>
            </a:r>
            <a:r>
              <a:rPr lang="en-US" sz="6600" dirty="0" smtClean="0"/>
              <a:t>”.</a:t>
            </a:r>
            <a:endParaRPr lang="en-US" sz="6600" dirty="0"/>
          </a:p>
          <a:p>
            <a:endParaRPr lang="en-US" sz="4000" dirty="0"/>
          </a:p>
        </p:txBody>
      </p:sp>
      <p:sp>
        <p:nvSpPr>
          <p:cNvPr id="3" name="Title 2"/>
          <p:cNvSpPr>
            <a:spLocks noGrp="1"/>
          </p:cNvSpPr>
          <p:nvPr>
            <p:ph type="title"/>
          </p:nvPr>
        </p:nvSpPr>
        <p:spPr/>
        <p:txBody>
          <a:bodyPr>
            <a:normAutofit/>
          </a:bodyPr>
          <a:lstStyle/>
          <a:p>
            <a:pPr algn="ctr"/>
            <a:r>
              <a:rPr lang="en-US" sz="4000" b="1" dirty="0"/>
              <a:t>PROVERBS 8:36</a:t>
            </a:r>
            <a:r>
              <a:rPr lang="en-US" sz="4000" dirty="0"/>
              <a:t/>
            </a:r>
            <a:br>
              <a:rPr lang="en-US" sz="4000" dirty="0"/>
            </a:br>
            <a:endParaRPr lang="en-US" sz="4000" dirty="0"/>
          </a:p>
        </p:txBody>
      </p:sp>
    </p:spTree>
    <p:extLst>
      <p:ext uri="{BB962C8B-B14F-4D97-AF65-F5344CB8AC3E}">
        <p14:creationId xmlns:p14="http://schemas.microsoft.com/office/powerpoint/2010/main" val="93747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anose="05000000000000000000" pitchFamily="2" charset="2"/>
              <a:buChar char="Ø"/>
            </a:pPr>
            <a:r>
              <a:rPr lang="en-US" sz="3200" dirty="0" smtClean="0"/>
              <a:t>Sin's </a:t>
            </a:r>
            <a:r>
              <a:rPr lang="en-US" sz="3200" dirty="0" smtClean="0"/>
              <a:t>opposing </a:t>
            </a:r>
            <a:r>
              <a:rPr lang="en-US" sz="3200" dirty="0" smtClean="0"/>
              <a:t>God </a:t>
            </a:r>
            <a:r>
              <a:rPr lang="en-US" sz="3200" dirty="0" smtClean="0"/>
              <a:t>declares </a:t>
            </a:r>
            <a:r>
              <a:rPr lang="en-US" sz="3200" dirty="0" smtClean="0"/>
              <a:t>that we desire to do evil</a:t>
            </a:r>
            <a:r>
              <a:rPr lang="en-US" sz="3200" dirty="0" smtClean="0"/>
              <a:t> and </a:t>
            </a:r>
            <a:r>
              <a:rPr lang="en-US" sz="3200" dirty="0" smtClean="0"/>
              <a:t>wicked nature of sin.</a:t>
            </a:r>
          </a:p>
          <a:p>
            <a:pPr>
              <a:buFont typeface="Wingdings" panose="05000000000000000000" pitchFamily="2" charset="2"/>
              <a:buChar char="Ø"/>
            </a:pPr>
            <a:r>
              <a:rPr lang="en-US" sz="3200" dirty="0" smtClean="0"/>
              <a:t> Clearly </a:t>
            </a:r>
            <a:r>
              <a:rPr lang="en-US" sz="3200" dirty="0"/>
              <a:t>and undeniably, as our text says, sin </a:t>
            </a:r>
            <a:r>
              <a:rPr lang="en-US" sz="3200" dirty="0" smtClean="0"/>
              <a:t>displeases </a:t>
            </a:r>
            <a:r>
              <a:rPr lang="en-US" sz="3200" dirty="0"/>
              <a:t>and dishonors God</a:t>
            </a:r>
            <a:r>
              <a:rPr lang="en-US" sz="3200" dirty="0" smtClean="0"/>
              <a:t>.</a:t>
            </a:r>
          </a:p>
          <a:p>
            <a:pPr>
              <a:buFont typeface="Wingdings" panose="05000000000000000000" pitchFamily="2" charset="2"/>
              <a:buChar char="Ø"/>
            </a:pPr>
            <a:r>
              <a:rPr lang="en-US" sz="3200" dirty="0" smtClean="0"/>
              <a:t> </a:t>
            </a:r>
            <a:r>
              <a:rPr lang="en-US" sz="3200" dirty="0"/>
              <a:t>The carnal mind or sin is called enmity itself </a:t>
            </a:r>
            <a:r>
              <a:rPr lang="en-US" sz="3200" i="1" dirty="0"/>
              <a:t>(Rom. 8:7</a:t>
            </a:r>
            <a:r>
              <a:rPr lang="en-US" sz="3200" i="1" dirty="0" smtClean="0"/>
              <a:t>).</a:t>
            </a:r>
          </a:p>
          <a:p>
            <a:pPr>
              <a:buFont typeface="Wingdings" panose="05000000000000000000" pitchFamily="2" charset="2"/>
              <a:buChar char="Ø"/>
            </a:pPr>
            <a:r>
              <a:rPr lang="en-US" sz="3200" i="1" dirty="0" smtClean="0"/>
              <a:t> </a:t>
            </a:r>
            <a:r>
              <a:rPr lang="en-US" sz="3200" dirty="0"/>
              <a:t>Indeed, it is contrariety and enmity itself.</a:t>
            </a:r>
          </a:p>
          <a:p>
            <a:pPr>
              <a:buFont typeface="Wingdings" panose="05000000000000000000" pitchFamily="2" charset="2"/>
              <a:buChar char="Ø"/>
            </a:pPr>
            <a:endParaRPr lang="en-US" sz="3200" dirty="0"/>
          </a:p>
        </p:txBody>
      </p:sp>
      <p:sp>
        <p:nvSpPr>
          <p:cNvPr id="3" name="Title 2"/>
          <p:cNvSpPr>
            <a:spLocks noGrp="1"/>
          </p:cNvSpPr>
          <p:nvPr>
            <p:ph type="title"/>
          </p:nvPr>
        </p:nvSpPr>
        <p:spPr/>
        <p:txBody>
          <a:bodyPr>
            <a:normAutofit/>
          </a:bodyPr>
          <a:lstStyle/>
          <a:p>
            <a:pPr algn="ctr"/>
            <a:r>
              <a:rPr lang="en-US" sz="5400" dirty="0" smtClean="0"/>
              <a:t>INTRODUCTION</a:t>
            </a:r>
            <a:endParaRPr lang="en-US" sz="5400" dirty="0"/>
          </a:p>
        </p:txBody>
      </p:sp>
    </p:spTree>
    <p:extLst>
      <p:ext uri="{BB962C8B-B14F-4D97-AF65-F5344CB8AC3E}">
        <p14:creationId xmlns:p14="http://schemas.microsoft.com/office/powerpoint/2010/main" val="377860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2">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Theme2" id="{308501AD-2058-4DA8-A298-1BA7D199E713}" vid="{73C0DDB9-6C73-46C6-A12B-BBEC8F4E1F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502</TotalTime>
  <Words>1428</Words>
  <Application>Microsoft Office PowerPoint</Application>
  <PresentationFormat>On-screen Show (4:3)</PresentationFormat>
  <Paragraphs>131</Paragraphs>
  <Slides>17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Gisha</vt:lpstr>
      <vt:lpstr>Gyasi Aggrey</vt:lpstr>
      <vt:lpstr>Tahoma</vt:lpstr>
      <vt:lpstr>Times New Roman</vt:lpstr>
      <vt:lpstr>Wingdings</vt:lpstr>
      <vt:lpstr>Theme2</vt:lpstr>
      <vt:lpstr>SDAH 109-MARVELOUS GRACE  ENGLISH  TWI</vt:lpstr>
      <vt:lpstr>SDAH 109-MARVELOUS GRACE  ENGLISH  TWI</vt:lpstr>
      <vt:lpstr>SDAH 109-MARVELOUS GRACE  ENGLISH  TWI</vt:lpstr>
      <vt:lpstr>SDAH 109-MARVELOUS GRACE  ENGLISH  TWI</vt:lpstr>
      <vt:lpstr>SDAH 109-MARVELOUS GRACE  ENGLISH  TWI</vt:lpstr>
      <vt:lpstr>SDAH 109-MARVELOUS GRACE  ENGLISH  TWI</vt:lpstr>
      <vt:lpstr>PowerPoint Presentation</vt:lpstr>
      <vt:lpstr>PROVERBS 8:36 </vt:lpstr>
      <vt:lpstr>INTRODUCTION</vt:lpstr>
      <vt:lpstr>THE RESULT OF SIN</vt:lpstr>
      <vt:lpstr>WHY EVERY BELIEVER SHOULD BEWARE OF SIN </vt:lpstr>
      <vt:lpstr>WHY EVERY BELIEVER SHOULD BEWARE OF SIN </vt:lpstr>
      <vt:lpstr>WHY EVERY BELIEVER SHOULD BEWARE OF SIN </vt:lpstr>
      <vt:lpstr>WHY EVERY BELIEVER SHOULD BEWARE OF SIN </vt:lpstr>
      <vt:lpstr>LET ME ASK THESE QUESTIONS</vt:lpstr>
      <vt:lpstr>Tonight I entreat you to be on God’s side and depart from the tent of wickedness.</vt:lpstr>
      <vt:lpstr>PowerPoint Presentation</vt:lpstr>
    </vt:vector>
  </TitlesOfParts>
  <Company>ALPHA &amp; OMEGA GOSPEL MINISTRY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SDAH 109-MARVELOUS GRACE  ENGLISH  TWI</dc:title>
  <dc:creator>DADEY</dc:creator>
  <cp:lastModifiedBy>George Ofori</cp:lastModifiedBy>
  <cp:revision>31</cp:revision>
  <dcterms:created xsi:type="dcterms:W3CDTF">2003-05-30T18:18:41Z</dcterms:created>
  <dcterms:modified xsi:type="dcterms:W3CDTF">2017-02-03T18:41:13Z</dcterms:modified>
</cp:coreProperties>
</file>