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26"/>
  </p:notesMasterIdLst>
  <p:sldIdLst>
    <p:sldId id="256" r:id="rId2"/>
    <p:sldId id="257" r:id="rId3"/>
    <p:sldId id="258" r:id="rId4"/>
    <p:sldId id="259" r:id="rId5"/>
    <p:sldId id="260" r:id="rId6"/>
    <p:sldId id="261" r:id="rId7"/>
    <p:sldId id="276" r:id="rId8"/>
    <p:sldId id="263" r:id="rId9"/>
    <p:sldId id="264" r:id="rId10"/>
    <p:sldId id="265" r:id="rId11"/>
    <p:sldId id="266" r:id="rId12"/>
    <p:sldId id="267" r:id="rId13"/>
    <p:sldId id="268" r:id="rId14"/>
    <p:sldId id="269" r:id="rId15"/>
    <p:sldId id="282" r:id="rId16"/>
    <p:sldId id="281" r:id="rId17"/>
    <p:sldId id="278" r:id="rId18"/>
    <p:sldId id="279" r:id="rId19"/>
    <p:sldId id="280" r:id="rId20"/>
    <p:sldId id="270" r:id="rId21"/>
    <p:sldId id="271" r:id="rId22"/>
    <p:sldId id="272" r:id="rId23"/>
    <p:sldId id="273" r:id="rId24"/>
    <p:sldId id="283" r:id="rId25"/>
  </p:sldIdLst>
  <p:sldSz cx="9144000" cy="6858000" type="screen4x3"/>
  <p:notesSz cx="6858000" cy="9144000"/>
  <p:defaultTextStyle>
    <a:defPPr>
      <a:defRPr lang="en-GB"/>
    </a:defPPr>
    <a:lvl1pPr algn="l" rtl="0" fontAlgn="base">
      <a:spcBef>
        <a:spcPct val="0"/>
      </a:spcBef>
      <a:spcAft>
        <a:spcPct val="0"/>
      </a:spcAft>
      <a:defRPr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275"/>
    <p:restoredTop sz="94650"/>
  </p:normalViewPr>
  <p:slideViewPr>
    <p:cSldViewPr>
      <p:cViewPr varScale="1">
        <p:scale>
          <a:sx n="120" d="100"/>
          <a:sy n="120" d="100"/>
        </p:scale>
        <p:origin x="1536" y="1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8E5AFA-DE37-BE40-8FE0-0211341811BF}" type="datetimeFigureOut">
              <a:rPr lang="en-GH" smtClean="0"/>
              <a:t>17/04/2025</a:t>
            </a:fld>
            <a:endParaRPr lang="en-GH"/>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6983A0-6BA8-954B-B75B-3D585182DDE8}" type="slidenum">
              <a:rPr lang="en-GH" smtClean="0"/>
              <a:t>‹#›</a:t>
            </a:fld>
            <a:endParaRPr lang="en-GH"/>
          </a:p>
        </p:txBody>
      </p:sp>
    </p:spTree>
    <p:extLst>
      <p:ext uri="{BB962C8B-B14F-4D97-AF65-F5344CB8AC3E}">
        <p14:creationId xmlns:p14="http://schemas.microsoft.com/office/powerpoint/2010/main" val="32346929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H" dirty="0"/>
          </a:p>
        </p:txBody>
      </p:sp>
      <p:sp>
        <p:nvSpPr>
          <p:cNvPr id="4" name="Slide Number Placeholder 3"/>
          <p:cNvSpPr>
            <a:spLocks noGrp="1"/>
          </p:cNvSpPr>
          <p:nvPr>
            <p:ph type="sldNum" sz="quarter" idx="5"/>
          </p:nvPr>
        </p:nvSpPr>
        <p:spPr/>
        <p:txBody>
          <a:bodyPr/>
          <a:lstStyle/>
          <a:p>
            <a:fld id="{286983A0-6BA8-954B-B75B-3D585182DDE8}" type="slidenum">
              <a:rPr lang="en-GH" smtClean="0"/>
              <a:t>8</a:t>
            </a:fld>
            <a:endParaRPr lang="en-GH"/>
          </a:p>
        </p:txBody>
      </p:sp>
    </p:spTree>
    <p:extLst>
      <p:ext uri="{BB962C8B-B14F-4D97-AF65-F5344CB8AC3E}">
        <p14:creationId xmlns:p14="http://schemas.microsoft.com/office/powerpoint/2010/main" val="2330645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1506" name="Group 2"/>
          <p:cNvGrpSpPr>
            <a:grpSpLocks/>
          </p:cNvGrpSpPr>
          <p:nvPr/>
        </p:nvGrpSpPr>
        <p:grpSpPr bwMode="auto">
          <a:xfrm>
            <a:off x="0" y="0"/>
            <a:ext cx="9159875" cy="6858000"/>
            <a:chOff x="0" y="0"/>
            <a:chExt cx="5770" cy="4320"/>
          </a:xfrm>
        </p:grpSpPr>
        <p:sp>
          <p:nvSpPr>
            <p:cNvPr id="21507" name="Rectangle 3"/>
            <p:cNvSpPr>
              <a:spLocks noChangeArrowheads="1"/>
            </p:cNvSpPr>
            <p:nvPr userDrawn="1"/>
          </p:nvSpPr>
          <p:spPr bwMode="hidden">
            <a:xfrm>
              <a:off x="5232" y="1"/>
              <a:ext cx="528" cy="4319"/>
            </a:xfrm>
            <a:prstGeom prst="rect">
              <a:avLst/>
            </a:prstGeom>
            <a:gradFill rotWithShape="0">
              <a:gsLst>
                <a:gs pos="0">
                  <a:schemeClr val="accent2"/>
                </a:gs>
                <a:gs pos="100000">
                  <a:schemeClr val="accent2">
                    <a:gamma/>
                    <a:tint val="94118"/>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8" name="Rectangle 4"/>
            <p:cNvSpPr>
              <a:spLocks noChangeArrowheads="1"/>
            </p:cNvSpPr>
            <p:nvPr userDrawn="1"/>
          </p:nvSpPr>
          <p:spPr bwMode="hidden">
            <a:xfrm>
              <a:off x="1056" y="0"/>
              <a:ext cx="192" cy="4320"/>
            </a:xfrm>
            <a:prstGeom prst="rect">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09" name="Rectangle 5"/>
            <p:cNvSpPr>
              <a:spLocks noChangeArrowheads="1"/>
            </p:cNvSpPr>
            <p:nvPr userDrawn="1"/>
          </p:nvSpPr>
          <p:spPr bwMode="hidden">
            <a:xfrm>
              <a:off x="1728" y="0"/>
              <a:ext cx="432" cy="4320"/>
            </a:xfrm>
            <a:prstGeom prst="rect">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0" name="Rectangle 6"/>
            <p:cNvSpPr>
              <a:spLocks noChangeArrowheads="1"/>
            </p:cNvSpPr>
            <p:nvPr userDrawn="1"/>
          </p:nvSpPr>
          <p:spPr bwMode="hidden">
            <a:xfrm>
              <a:off x="2256" y="0"/>
              <a:ext cx="240" cy="432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1" name="Rectangle 7"/>
            <p:cNvSpPr>
              <a:spLocks noChangeArrowheads="1"/>
            </p:cNvSpPr>
            <p:nvPr userDrawn="1"/>
          </p:nvSpPr>
          <p:spPr bwMode="hidden">
            <a:xfrm>
              <a:off x="1344" y="0"/>
              <a:ext cx="384" cy="432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2" name="Rectangle 8"/>
            <p:cNvSpPr>
              <a:spLocks noChangeArrowheads="1"/>
            </p:cNvSpPr>
            <p:nvPr userDrawn="1"/>
          </p:nvSpPr>
          <p:spPr bwMode="hidden">
            <a:xfrm>
              <a:off x="480" y="0"/>
              <a:ext cx="576" cy="432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3" name="Rectangle 9"/>
            <p:cNvSpPr>
              <a:spLocks noChangeArrowheads="1"/>
            </p:cNvSpPr>
            <p:nvPr userDrawn="1"/>
          </p:nvSpPr>
          <p:spPr bwMode="hidden">
            <a:xfrm>
              <a:off x="288" y="0"/>
              <a:ext cx="192" cy="4320"/>
            </a:xfrm>
            <a:prstGeom prst="rect">
              <a:avLst/>
            </a:prstGeom>
            <a:gradFill rotWithShape="0">
              <a:gsLst>
                <a:gs pos="0">
                  <a:schemeClr val="bg2"/>
                </a:gs>
                <a:gs pos="50000">
                  <a:schemeClr val="bg2">
                    <a:gamma/>
                    <a:shade val="84706"/>
                    <a:invGamma/>
                  </a:schemeClr>
                </a:gs>
                <a:gs pos="100000">
                  <a:schemeClr val="bg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4" name="Rectangle 10"/>
            <p:cNvSpPr>
              <a:spLocks noChangeArrowheads="1"/>
            </p:cNvSpPr>
            <p:nvPr userDrawn="1"/>
          </p:nvSpPr>
          <p:spPr bwMode="hidden">
            <a:xfrm>
              <a:off x="0" y="0"/>
              <a:ext cx="288" cy="4320"/>
            </a:xfrm>
            <a:prstGeom prst="rect">
              <a:avLst/>
            </a:prstGeom>
            <a:gradFill rotWithShape="0">
              <a:gsLst>
                <a:gs pos="0">
                  <a:schemeClr val="bg2">
                    <a:gamma/>
                    <a:shade val="78824"/>
                    <a:invGamma/>
                  </a:schemeClr>
                </a:gs>
                <a:gs pos="100000">
                  <a:schemeClr val="bg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5" name="Rectangle 11"/>
            <p:cNvSpPr>
              <a:spLocks noChangeArrowheads="1"/>
            </p:cNvSpPr>
            <p:nvPr userDrawn="1"/>
          </p:nvSpPr>
          <p:spPr bwMode="hidden">
            <a:xfrm>
              <a:off x="2160" y="0"/>
              <a:ext cx="240" cy="432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6" name="Rectangle 12"/>
            <p:cNvSpPr>
              <a:spLocks noChangeArrowheads="1"/>
            </p:cNvSpPr>
            <p:nvPr userDrawn="1"/>
          </p:nvSpPr>
          <p:spPr bwMode="hidden">
            <a:xfrm>
              <a:off x="2784" y="0"/>
              <a:ext cx="528" cy="4320"/>
            </a:xfrm>
            <a:prstGeom prst="rect">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7" name="Rectangle 13"/>
            <p:cNvSpPr>
              <a:spLocks noChangeArrowheads="1"/>
            </p:cNvSpPr>
            <p:nvPr userDrawn="1"/>
          </p:nvSpPr>
          <p:spPr bwMode="hidden">
            <a:xfrm>
              <a:off x="1248" y="0"/>
              <a:ext cx="144" cy="432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8" name="Rectangle 14"/>
            <p:cNvSpPr>
              <a:spLocks noChangeArrowheads="1"/>
            </p:cNvSpPr>
            <p:nvPr userDrawn="1"/>
          </p:nvSpPr>
          <p:spPr bwMode="hidden">
            <a:xfrm>
              <a:off x="3300" y="0"/>
              <a:ext cx="252" cy="432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9" name="Rectangle 15"/>
            <p:cNvSpPr>
              <a:spLocks noChangeArrowheads="1"/>
            </p:cNvSpPr>
            <p:nvPr userDrawn="1"/>
          </p:nvSpPr>
          <p:spPr bwMode="hidden">
            <a:xfrm>
              <a:off x="4656" y="0"/>
              <a:ext cx="144" cy="4320"/>
            </a:xfrm>
            <a:prstGeom prst="rect">
              <a:avLst/>
            </a:prstGeom>
            <a:gradFill rotWithShape="0">
              <a:gsLst>
                <a:gs pos="0">
                  <a:schemeClr val="bg2"/>
                </a:gs>
                <a:gs pos="50000">
                  <a:schemeClr val="bg2">
                    <a:gamma/>
                    <a:shade val="96863"/>
                    <a:invGamma/>
                  </a:schemeClr>
                </a:gs>
                <a:gs pos="100000">
                  <a:schemeClr val="bg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20" name="Rectangle 16"/>
            <p:cNvSpPr>
              <a:spLocks noChangeArrowheads="1"/>
            </p:cNvSpPr>
            <p:nvPr userDrawn="1"/>
          </p:nvSpPr>
          <p:spPr bwMode="hidden">
            <a:xfrm>
              <a:off x="4608" y="0"/>
              <a:ext cx="672" cy="4320"/>
            </a:xfrm>
            <a:prstGeom prst="rect">
              <a:avLst/>
            </a:prstGeom>
            <a:gradFill rotWithShape="0">
              <a:gsLst>
                <a:gs pos="0">
                  <a:schemeClr val="bg2"/>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21" name="Rectangle 17"/>
            <p:cNvSpPr>
              <a:spLocks noChangeArrowheads="1"/>
            </p:cNvSpPr>
            <p:nvPr userDrawn="1"/>
          </p:nvSpPr>
          <p:spPr bwMode="hidden">
            <a:xfrm>
              <a:off x="3504" y="0"/>
              <a:ext cx="624" cy="4320"/>
            </a:xfrm>
            <a:prstGeom prst="rect">
              <a:avLst/>
            </a:prstGeom>
            <a:gradFill rotWithShape="0">
              <a:gsLst>
                <a:gs pos="0">
                  <a:schemeClr val="bg2"/>
                </a:gs>
                <a:gs pos="5000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22" name="Rectangle 18"/>
            <p:cNvSpPr>
              <a:spLocks noChangeArrowheads="1"/>
            </p:cNvSpPr>
            <p:nvPr userDrawn="1"/>
          </p:nvSpPr>
          <p:spPr bwMode="hidden">
            <a:xfrm>
              <a:off x="3840" y="0"/>
              <a:ext cx="528" cy="4320"/>
            </a:xfrm>
            <a:prstGeom prst="rect">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23" name="Rectangle 19"/>
            <p:cNvSpPr>
              <a:spLocks noChangeArrowheads="1"/>
            </p:cNvSpPr>
            <p:nvPr userDrawn="1"/>
          </p:nvSpPr>
          <p:spPr bwMode="hidden">
            <a:xfrm>
              <a:off x="4368" y="0"/>
              <a:ext cx="240" cy="4320"/>
            </a:xfrm>
            <a:prstGeom prst="rect">
              <a:avLst/>
            </a:prstGeom>
            <a:gradFill rotWithShape="0">
              <a:gsLst>
                <a:gs pos="0">
                  <a:schemeClr val="bg2"/>
                </a:gs>
                <a:gs pos="50000">
                  <a:schemeClr val="bg2">
                    <a:gamma/>
                    <a:shade val="96863"/>
                    <a:invGamma/>
                  </a:schemeClr>
                </a:gs>
                <a:gs pos="100000">
                  <a:schemeClr val="bg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24" name="Rectangle 20"/>
            <p:cNvSpPr>
              <a:spLocks noChangeArrowheads="1"/>
            </p:cNvSpPr>
            <p:nvPr userDrawn="1"/>
          </p:nvSpPr>
          <p:spPr bwMode="hidden">
            <a:xfrm>
              <a:off x="2680" y="0"/>
              <a:ext cx="152" cy="432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25" name="Rectangle 21"/>
            <p:cNvSpPr>
              <a:spLocks noChangeArrowheads="1"/>
            </p:cNvSpPr>
            <p:nvPr userDrawn="1"/>
          </p:nvSpPr>
          <p:spPr bwMode="hidden">
            <a:xfrm>
              <a:off x="2366" y="0"/>
              <a:ext cx="336" cy="4320"/>
            </a:xfrm>
            <a:prstGeom prst="rect">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26" name="Freeform 22"/>
            <p:cNvSpPr>
              <a:spLocks/>
            </p:cNvSpPr>
            <p:nvPr userDrawn="1"/>
          </p:nvSpPr>
          <p:spPr bwMode="hidden">
            <a:xfrm>
              <a:off x="1" y="3875"/>
              <a:ext cx="5760" cy="445"/>
            </a:xfrm>
            <a:custGeom>
              <a:avLst/>
              <a:gdLst>
                <a:gd name="T0" fmla="*/ 5700 w 5760"/>
                <a:gd name="T1" fmla="*/ 86 h 445"/>
                <a:gd name="T2" fmla="*/ 5508 w 5760"/>
                <a:gd name="T3" fmla="*/ 86 h 445"/>
                <a:gd name="T4" fmla="*/ 5454 w 5760"/>
                <a:gd name="T5" fmla="*/ 76 h 445"/>
                <a:gd name="T6" fmla="*/ 5448 w 5760"/>
                <a:gd name="T7" fmla="*/ 65 h 445"/>
                <a:gd name="T8" fmla="*/ 5442 w 5760"/>
                <a:gd name="T9" fmla="*/ 44 h 445"/>
                <a:gd name="T10" fmla="*/ 5414 w 5760"/>
                <a:gd name="T11" fmla="*/ 18 h 445"/>
                <a:gd name="T12" fmla="*/ 5332 w 5760"/>
                <a:gd name="T13" fmla="*/ 7 h 445"/>
                <a:gd name="T14" fmla="*/ 5051 w 5760"/>
                <a:gd name="T15" fmla="*/ 22 h 445"/>
                <a:gd name="T16" fmla="*/ 4986 w 5760"/>
                <a:gd name="T17" fmla="*/ 55 h 445"/>
                <a:gd name="T18" fmla="*/ 4854 w 5760"/>
                <a:gd name="T19" fmla="*/ 102 h 445"/>
                <a:gd name="T20" fmla="*/ 4740 w 5760"/>
                <a:gd name="T21" fmla="*/ 112 h 445"/>
                <a:gd name="T22" fmla="*/ 4662 w 5760"/>
                <a:gd name="T23" fmla="*/ 91 h 445"/>
                <a:gd name="T24" fmla="*/ 4598 w 5760"/>
                <a:gd name="T25" fmla="*/ 25 h 445"/>
                <a:gd name="T26" fmla="*/ 4514 w 5760"/>
                <a:gd name="T27" fmla="*/ 9 h 445"/>
                <a:gd name="T28" fmla="*/ 4410 w 5760"/>
                <a:gd name="T29" fmla="*/ 39 h 445"/>
                <a:gd name="T30" fmla="*/ 4236 w 5760"/>
                <a:gd name="T31" fmla="*/ 81 h 445"/>
                <a:gd name="T32" fmla="*/ 4020 w 5760"/>
                <a:gd name="T33" fmla="*/ 102 h 445"/>
                <a:gd name="T34" fmla="*/ 3810 w 5760"/>
                <a:gd name="T35" fmla="*/ 102 h 445"/>
                <a:gd name="T36" fmla="*/ 3654 w 5760"/>
                <a:gd name="T37" fmla="*/ 76 h 445"/>
                <a:gd name="T38" fmla="*/ 3594 w 5760"/>
                <a:gd name="T39" fmla="*/ 50 h 445"/>
                <a:gd name="T40" fmla="*/ 3528 w 5760"/>
                <a:gd name="T41" fmla="*/ 44 h 445"/>
                <a:gd name="T42" fmla="*/ 3480 w 5760"/>
                <a:gd name="T43" fmla="*/ 55 h 445"/>
                <a:gd name="T44" fmla="*/ 3420 w 5760"/>
                <a:gd name="T45" fmla="*/ 76 h 445"/>
                <a:gd name="T46" fmla="*/ 3048 w 5760"/>
                <a:gd name="T47" fmla="*/ 112 h 445"/>
                <a:gd name="T48" fmla="*/ 2844 w 5760"/>
                <a:gd name="T49" fmla="*/ 128 h 445"/>
                <a:gd name="T50" fmla="*/ 2742 w 5760"/>
                <a:gd name="T51" fmla="*/ 117 h 445"/>
                <a:gd name="T52" fmla="*/ 2710 w 5760"/>
                <a:gd name="T53" fmla="*/ 56 h 445"/>
                <a:gd name="T54" fmla="*/ 2658 w 5760"/>
                <a:gd name="T55" fmla="*/ 50 h 445"/>
                <a:gd name="T56" fmla="*/ 2558 w 5760"/>
                <a:gd name="T57" fmla="*/ 95 h 445"/>
                <a:gd name="T58" fmla="*/ 2444 w 5760"/>
                <a:gd name="T59" fmla="*/ 109 h 445"/>
                <a:gd name="T60" fmla="*/ 2322 w 5760"/>
                <a:gd name="T61" fmla="*/ 91 h 445"/>
                <a:gd name="T62" fmla="*/ 2274 w 5760"/>
                <a:gd name="T63" fmla="*/ 70 h 445"/>
                <a:gd name="T64" fmla="*/ 2185 w 5760"/>
                <a:gd name="T65" fmla="*/ 3 h 445"/>
                <a:gd name="T66" fmla="*/ 2048 w 5760"/>
                <a:gd name="T67" fmla="*/ 64 h 445"/>
                <a:gd name="T68" fmla="*/ 1794 w 5760"/>
                <a:gd name="T69" fmla="*/ 102 h 445"/>
                <a:gd name="T70" fmla="*/ 1560 w 5760"/>
                <a:gd name="T71" fmla="*/ 91 h 445"/>
                <a:gd name="T72" fmla="*/ 1482 w 5760"/>
                <a:gd name="T73" fmla="*/ 76 h 445"/>
                <a:gd name="T74" fmla="*/ 1428 w 5760"/>
                <a:gd name="T75" fmla="*/ 50 h 445"/>
                <a:gd name="T76" fmla="*/ 1374 w 5760"/>
                <a:gd name="T77" fmla="*/ 44 h 445"/>
                <a:gd name="T78" fmla="*/ 1308 w 5760"/>
                <a:gd name="T79" fmla="*/ 55 h 445"/>
                <a:gd name="T80" fmla="*/ 1140 w 5760"/>
                <a:gd name="T81" fmla="*/ 107 h 445"/>
                <a:gd name="T82" fmla="*/ 948 w 5760"/>
                <a:gd name="T83" fmla="*/ 143 h 445"/>
                <a:gd name="T84" fmla="*/ 708 w 5760"/>
                <a:gd name="T85" fmla="*/ 138 h 445"/>
                <a:gd name="T86" fmla="*/ 534 w 5760"/>
                <a:gd name="T87" fmla="*/ 96 h 445"/>
                <a:gd name="T88" fmla="*/ 444 w 5760"/>
                <a:gd name="T89" fmla="*/ 55 h 445"/>
                <a:gd name="T90" fmla="*/ 396 w 5760"/>
                <a:gd name="T91" fmla="*/ 34 h 445"/>
                <a:gd name="T92" fmla="*/ 378 w 5760"/>
                <a:gd name="T93" fmla="*/ 39 h 445"/>
                <a:gd name="T94" fmla="*/ 342 w 5760"/>
                <a:gd name="T95" fmla="*/ 70 h 445"/>
                <a:gd name="T96" fmla="*/ 288 w 5760"/>
                <a:gd name="T97" fmla="*/ 96 h 445"/>
                <a:gd name="T98" fmla="*/ 192 w 5760"/>
                <a:gd name="T99" fmla="*/ 112 h 445"/>
                <a:gd name="T100" fmla="*/ 90 w 5760"/>
                <a:gd name="T101" fmla="*/ 112 h 445"/>
                <a:gd name="T102" fmla="*/ 0 w 5760"/>
                <a:gd name="T103" fmla="*/ 96 h 445"/>
                <a:gd name="T104" fmla="*/ 5760 w 5760"/>
                <a:gd name="T105" fmla="*/ 44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60" h="445">
                  <a:moveTo>
                    <a:pt x="5760" y="445"/>
                  </a:moveTo>
                  <a:lnTo>
                    <a:pt x="5760" y="76"/>
                  </a:lnTo>
                  <a:lnTo>
                    <a:pt x="5730" y="81"/>
                  </a:lnTo>
                  <a:lnTo>
                    <a:pt x="5700" y="86"/>
                  </a:lnTo>
                  <a:lnTo>
                    <a:pt x="5646" y="91"/>
                  </a:lnTo>
                  <a:lnTo>
                    <a:pt x="5592" y="91"/>
                  </a:lnTo>
                  <a:lnTo>
                    <a:pt x="5544" y="91"/>
                  </a:lnTo>
                  <a:lnTo>
                    <a:pt x="5508" y="86"/>
                  </a:lnTo>
                  <a:lnTo>
                    <a:pt x="5490" y="86"/>
                  </a:lnTo>
                  <a:lnTo>
                    <a:pt x="5478" y="81"/>
                  </a:lnTo>
                  <a:lnTo>
                    <a:pt x="5466" y="76"/>
                  </a:lnTo>
                  <a:lnTo>
                    <a:pt x="5454" y="76"/>
                  </a:lnTo>
                  <a:lnTo>
                    <a:pt x="5454" y="70"/>
                  </a:lnTo>
                  <a:lnTo>
                    <a:pt x="5454" y="70"/>
                  </a:lnTo>
                  <a:lnTo>
                    <a:pt x="5448" y="70"/>
                  </a:lnTo>
                  <a:lnTo>
                    <a:pt x="5448" y="65"/>
                  </a:lnTo>
                  <a:lnTo>
                    <a:pt x="5448" y="60"/>
                  </a:lnTo>
                  <a:lnTo>
                    <a:pt x="5448" y="55"/>
                  </a:lnTo>
                  <a:lnTo>
                    <a:pt x="5442" y="50"/>
                  </a:lnTo>
                  <a:lnTo>
                    <a:pt x="5442" y="44"/>
                  </a:lnTo>
                  <a:lnTo>
                    <a:pt x="5436" y="39"/>
                  </a:lnTo>
                  <a:lnTo>
                    <a:pt x="5424" y="34"/>
                  </a:lnTo>
                  <a:lnTo>
                    <a:pt x="5418" y="29"/>
                  </a:lnTo>
                  <a:lnTo>
                    <a:pt x="5414" y="18"/>
                  </a:lnTo>
                  <a:lnTo>
                    <a:pt x="5401" y="16"/>
                  </a:lnTo>
                  <a:lnTo>
                    <a:pt x="5386" y="10"/>
                  </a:lnTo>
                  <a:lnTo>
                    <a:pt x="5368" y="7"/>
                  </a:lnTo>
                  <a:lnTo>
                    <a:pt x="5332" y="7"/>
                  </a:lnTo>
                  <a:lnTo>
                    <a:pt x="5246" y="10"/>
                  </a:lnTo>
                  <a:lnTo>
                    <a:pt x="5144" y="7"/>
                  </a:lnTo>
                  <a:lnTo>
                    <a:pt x="5090" y="16"/>
                  </a:lnTo>
                  <a:lnTo>
                    <a:pt x="5051" y="22"/>
                  </a:lnTo>
                  <a:lnTo>
                    <a:pt x="5036" y="30"/>
                  </a:lnTo>
                  <a:lnTo>
                    <a:pt x="5022" y="39"/>
                  </a:lnTo>
                  <a:lnTo>
                    <a:pt x="5010" y="44"/>
                  </a:lnTo>
                  <a:lnTo>
                    <a:pt x="4986" y="55"/>
                  </a:lnTo>
                  <a:lnTo>
                    <a:pt x="4950" y="70"/>
                  </a:lnTo>
                  <a:lnTo>
                    <a:pt x="4920" y="86"/>
                  </a:lnTo>
                  <a:lnTo>
                    <a:pt x="4884" y="96"/>
                  </a:lnTo>
                  <a:lnTo>
                    <a:pt x="4854" y="102"/>
                  </a:lnTo>
                  <a:lnTo>
                    <a:pt x="4824" y="107"/>
                  </a:lnTo>
                  <a:lnTo>
                    <a:pt x="4794" y="112"/>
                  </a:lnTo>
                  <a:lnTo>
                    <a:pt x="4764" y="112"/>
                  </a:lnTo>
                  <a:lnTo>
                    <a:pt x="4740" y="112"/>
                  </a:lnTo>
                  <a:lnTo>
                    <a:pt x="4716" y="107"/>
                  </a:lnTo>
                  <a:lnTo>
                    <a:pt x="4698" y="102"/>
                  </a:lnTo>
                  <a:lnTo>
                    <a:pt x="4674" y="96"/>
                  </a:lnTo>
                  <a:lnTo>
                    <a:pt x="4662" y="91"/>
                  </a:lnTo>
                  <a:lnTo>
                    <a:pt x="4644" y="86"/>
                  </a:lnTo>
                  <a:lnTo>
                    <a:pt x="4631" y="66"/>
                  </a:lnTo>
                  <a:lnTo>
                    <a:pt x="4617" y="42"/>
                  </a:lnTo>
                  <a:lnTo>
                    <a:pt x="4598" y="25"/>
                  </a:lnTo>
                  <a:lnTo>
                    <a:pt x="4584" y="13"/>
                  </a:lnTo>
                  <a:lnTo>
                    <a:pt x="4565" y="4"/>
                  </a:lnTo>
                  <a:lnTo>
                    <a:pt x="4535" y="3"/>
                  </a:lnTo>
                  <a:lnTo>
                    <a:pt x="4514" y="9"/>
                  </a:lnTo>
                  <a:lnTo>
                    <a:pt x="4494" y="18"/>
                  </a:lnTo>
                  <a:lnTo>
                    <a:pt x="4471" y="23"/>
                  </a:lnTo>
                  <a:lnTo>
                    <a:pt x="4440" y="29"/>
                  </a:lnTo>
                  <a:lnTo>
                    <a:pt x="4410" y="39"/>
                  </a:lnTo>
                  <a:lnTo>
                    <a:pt x="4374" y="50"/>
                  </a:lnTo>
                  <a:lnTo>
                    <a:pt x="4332" y="60"/>
                  </a:lnTo>
                  <a:lnTo>
                    <a:pt x="4284" y="76"/>
                  </a:lnTo>
                  <a:lnTo>
                    <a:pt x="4236" y="81"/>
                  </a:lnTo>
                  <a:lnTo>
                    <a:pt x="4183" y="91"/>
                  </a:lnTo>
                  <a:lnTo>
                    <a:pt x="4128" y="96"/>
                  </a:lnTo>
                  <a:lnTo>
                    <a:pt x="4074" y="102"/>
                  </a:lnTo>
                  <a:lnTo>
                    <a:pt x="4020" y="102"/>
                  </a:lnTo>
                  <a:lnTo>
                    <a:pt x="3966" y="102"/>
                  </a:lnTo>
                  <a:lnTo>
                    <a:pt x="3912" y="102"/>
                  </a:lnTo>
                  <a:lnTo>
                    <a:pt x="3858" y="102"/>
                  </a:lnTo>
                  <a:lnTo>
                    <a:pt x="3810" y="102"/>
                  </a:lnTo>
                  <a:lnTo>
                    <a:pt x="3762" y="96"/>
                  </a:lnTo>
                  <a:lnTo>
                    <a:pt x="3726" y="91"/>
                  </a:lnTo>
                  <a:lnTo>
                    <a:pt x="3684" y="81"/>
                  </a:lnTo>
                  <a:lnTo>
                    <a:pt x="3654" y="76"/>
                  </a:lnTo>
                  <a:lnTo>
                    <a:pt x="3642" y="70"/>
                  </a:lnTo>
                  <a:lnTo>
                    <a:pt x="3630" y="65"/>
                  </a:lnTo>
                  <a:lnTo>
                    <a:pt x="3612" y="60"/>
                  </a:lnTo>
                  <a:lnTo>
                    <a:pt x="3594" y="50"/>
                  </a:lnTo>
                  <a:lnTo>
                    <a:pt x="3576" y="50"/>
                  </a:lnTo>
                  <a:lnTo>
                    <a:pt x="3558" y="44"/>
                  </a:lnTo>
                  <a:lnTo>
                    <a:pt x="3540" y="44"/>
                  </a:lnTo>
                  <a:lnTo>
                    <a:pt x="3528" y="44"/>
                  </a:lnTo>
                  <a:lnTo>
                    <a:pt x="3516" y="50"/>
                  </a:lnTo>
                  <a:lnTo>
                    <a:pt x="3504" y="50"/>
                  </a:lnTo>
                  <a:lnTo>
                    <a:pt x="3492" y="55"/>
                  </a:lnTo>
                  <a:lnTo>
                    <a:pt x="3480" y="55"/>
                  </a:lnTo>
                  <a:lnTo>
                    <a:pt x="3468" y="65"/>
                  </a:lnTo>
                  <a:lnTo>
                    <a:pt x="3456" y="70"/>
                  </a:lnTo>
                  <a:lnTo>
                    <a:pt x="3450" y="70"/>
                  </a:lnTo>
                  <a:lnTo>
                    <a:pt x="3420" y="76"/>
                  </a:lnTo>
                  <a:lnTo>
                    <a:pt x="3330" y="81"/>
                  </a:lnTo>
                  <a:lnTo>
                    <a:pt x="3204" y="91"/>
                  </a:lnTo>
                  <a:lnTo>
                    <a:pt x="3126" y="102"/>
                  </a:lnTo>
                  <a:lnTo>
                    <a:pt x="3048" y="112"/>
                  </a:lnTo>
                  <a:lnTo>
                    <a:pt x="2970" y="123"/>
                  </a:lnTo>
                  <a:lnTo>
                    <a:pt x="2904" y="128"/>
                  </a:lnTo>
                  <a:lnTo>
                    <a:pt x="2868" y="128"/>
                  </a:lnTo>
                  <a:lnTo>
                    <a:pt x="2844" y="128"/>
                  </a:lnTo>
                  <a:lnTo>
                    <a:pt x="2814" y="128"/>
                  </a:lnTo>
                  <a:lnTo>
                    <a:pt x="2790" y="128"/>
                  </a:lnTo>
                  <a:lnTo>
                    <a:pt x="2766" y="123"/>
                  </a:lnTo>
                  <a:lnTo>
                    <a:pt x="2742" y="117"/>
                  </a:lnTo>
                  <a:lnTo>
                    <a:pt x="2724" y="112"/>
                  </a:lnTo>
                  <a:lnTo>
                    <a:pt x="2706" y="107"/>
                  </a:lnTo>
                  <a:lnTo>
                    <a:pt x="2704" y="83"/>
                  </a:lnTo>
                  <a:lnTo>
                    <a:pt x="2710" y="56"/>
                  </a:lnTo>
                  <a:lnTo>
                    <a:pt x="2710" y="36"/>
                  </a:lnTo>
                  <a:lnTo>
                    <a:pt x="2696" y="25"/>
                  </a:lnTo>
                  <a:lnTo>
                    <a:pt x="2672" y="36"/>
                  </a:lnTo>
                  <a:lnTo>
                    <a:pt x="2658" y="50"/>
                  </a:lnTo>
                  <a:lnTo>
                    <a:pt x="2638" y="60"/>
                  </a:lnTo>
                  <a:lnTo>
                    <a:pt x="2614" y="76"/>
                  </a:lnTo>
                  <a:lnTo>
                    <a:pt x="2590" y="84"/>
                  </a:lnTo>
                  <a:lnTo>
                    <a:pt x="2558" y="95"/>
                  </a:lnTo>
                  <a:lnTo>
                    <a:pt x="2536" y="98"/>
                  </a:lnTo>
                  <a:lnTo>
                    <a:pt x="2508" y="102"/>
                  </a:lnTo>
                  <a:lnTo>
                    <a:pt x="2478" y="105"/>
                  </a:lnTo>
                  <a:lnTo>
                    <a:pt x="2444" y="109"/>
                  </a:lnTo>
                  <a:lnTo>
                    <a:pt x="2410" y="110"/>
                  </a:lnTo>
                  <a:lnTo>
                    <a:pt x="2374" y="107"/>
                  </a:lnTo>
                  <a:lnTo>
                    <a:pt x="2348" y="103"/>
                  </a:lnTo>
                  <a:lnTo>
                    <a:pt x="2322" y="91"/>
                  </a:lnTo>
                  <a:lnTo>
                    <a:pt x="2304" y="86"/>
                  </a:lnTo>
                  <a:lnTo>
                    <a:pt x="2292" y="81"/>
                  </a:lnTo>
                  <a:lnTo>
                    <a:pt x="2286" y="76"/>
                  </a:lnTo>
                  <a:lnTo>
                    <a:pt x="2274" y="70"/>
                  </a:lnTo>
                  <a:lnTo>
                    <a:pt x="2268" y="65"/>
                  </a:lnTo>
                  <a:lnTo>
                    <a:pt x="2246" y="18"/>
                  </a:lnTo>
                  <a:lnTo>
                    <a:pt x="2224" y="0"/>
                  </a:lnTo>
                  <a:lnTo>
                    <a:pt x="2185" y="3"/>
                  </a:lnTo>
                  <a:lnTo>
                    <a:pt x="2156" y="16"/>
                  </a:lnTo>
                  <a:lnTo>
                    <a:pt x="2126" y="22"/>
                  </a:lnTo>
                  <a:lnTo>
                    <a:pt x="2081" y="49"/>
                  </a:lnTo>
                  <a:lnTo>
                    <a:pt x="2048" y="64"/>
                  </a:lnTo>
                  <a:lnTo>
                    <a:pt x="2018" y="76"/>
                  </a:lnTo>
                  <a:lnTo>
                    <a:pt x="1986" y="96"/>
                  </a:lnTo>
                  <a:lnTo>
                    <a:pt x="1896" y="102"/>
                  </a:lnTo>
                  <a:lnTo>
                    <a:pt x="1794" y="102"/>
                  </a:lnTo>
                  <a:lnTo>
                    <a:pt x="1692" y="102"/>
                  </a:lnTo>
                  <a:lnTo>
                    <a:pt x="1644" y="102"/>
                  </a:lnTo>
                  <a:lnTo>
                    <a:pt x="1602" y="96"/>
                  </a:lnTo>
                  <a:lnTo>
                    <a:pt x="1560" y="91"/>
                  </a:lnTo>
                  <a:lnTo>
                    <a:pt x="1524" y="86"/>
                  </a:lnTo>
                  <a:lnTo>
                    <a:pt x="1506" y="86"/>
                  </a:lnTo>
                  <a:lnTo>
                    <a:pt x="1494" y="81"/>
                  </a:lnTo>
                  <a:lnTo>
                    <a:pt x="1482" y="76"/>
                  </a:lnTo>
                  <a:lnTo>
                    <a:pt x="1476" y="70"/>
                  </a:lnTo>
                  <a:lnTo>
                    <a:pt x="1458" y="65"/>
                  </a:lnTo>
                  <a:lnTo>
                    <a:pt x="1440" y="55"/>
                  </a:lnTo>
                  <a:lnTo>
                    <a:pt x="1428" y="50"/>
                  </a:lnTo>
                  <a:lnTo>
                    <a:pt x="1410" y="50"/>
                  </a:lnTo>
                  <a:lnTo>
                    <a:pt x="1398" y="44"/>
                  </a:lnTo>
                  <a:lnTo>
                    <a:pt x="1386" y="44"/>
                  </a:lnTo>
                  <a:lnTo>
                    <a:pt x="1374" y="44"/>
                  </a:lnTo>
                  <a:lnTo>
                    <a:pt x="1356" y="44"/>
                  </a:lnTo>
                  <a:lnTo>
                    <a:pt x="1344" y="44"/>
                  </a:lnTo>
                  <a:lnTo>
                    <a:pt x="1332" y="50"/>
                  </a:lnTo>
                  <a:lnTo>
                    <a:pt x="1308" y="55"/>
                  </a:lnTo>
                  <a:lnTo>
                    <a:pt x="1260" y="70"/>
                  </a:lnTo>
                  <a:lnTo>
                    <a:pt x="1218" y="86"/>
                  </a:lnTo>
                  <a:lnTo>
                    <a:pt x="1176" y="96"/>
                  </a:lnTo>
                  <a:lnTo>
                    <a:pt x="1140" y="107"/>
                  </a:lnTo>
                  <a:lnTo>
                    <a:pt x="1098" y="117"/>
                  </a:lnTo>
                  <a:lnTo>
                    <a:pt x="1062" y="128"/>
                  </a:lnTo>
                  <a:lnTo>
                    <a:pt x="1020" y="133"/>
                  </a:lnTo>
                  <a:lnTo>
                    <a:pt x="948" y="143"/>
                  </a:lnTo>
                  <a:lnTo>
                    <a:pt x="882" y="149"/>
                  </a:lnTo>
                  <a:lnTo>
                    <a:pt x="822" y="149"/>
                  </a:lnTo>
                  <a:lnTo>
                    <a:pt x="762" y="143"/>
                  </a:lnTo>
                  <a:lnTo>
                    <a:pt x="708" y="138"/>
                  </a:lnTo>
                  <a:lnTo>
                    <a:pt x="654" y="128"/>
                  </a:lnTo>
                  <a:lnTo>
                    <a:pt x="612" y="117"/>
                  </a:lnTo>
                  <a:lnTo>
                    <a:pt x="570" y="107"/>
                  </a:lnTo>
                  <a:lnTo>
                    <a:pt x="534" y="96"/>
                  </a:lnTo>
                  <a:lnTo>
                    <a:pt x="504" y="86"/>
                  </a:lnTo>
                  <a:lnTo>
                    <a:pt x="480" y="76"/>
                  </a:lnTo>
                  <a:lnTo>
                    <a:pt x="462" y="65"/>
                  </a:lnTo>
                  <a:lnTo>
                    <a:pt x="444" y="55"/>
                  </a:lnTo>
                  <a:lnTo>
                    <a:pt x="426" y="44"/>
                  </a:lnTo>
                  <a:lnTo>
                    <a:pt x="408" y="34"/>
                  </a:lnTo>
                  <a:lnTo>
                    <a:pt x="402" y="34"/>
                  </a:lnTo>
                  <a:lnTo>
                    <a:pt x="396" y="34"/>
                  </a:lnTo>
                  <a:lnTo>
                    <a:pt x="390" y="34"/>
                  </a:lnTo>
                  <a:lnTo>
                    <a:pt x="390" y="34"/>
                  </a:lnTo>
                  <a:lnTo>
                    <a:pt x="384" y="34"/>
                  </a:lnTo>
                  <a:lnTo>
                    <a:pt x="378" y="39"/>
                  </a:lnTo>
                  <a:lnTo>
                    <a:pt x="372" y="44"/>
                  </a:lnTo>
                  <a:lnTo>
                    <a:pt x="360" y="55"/>
                  </a:lnTo>
                  <a:lnTo>
                    <a:pt x="348" y="65"/>
                  </a:lnTo>
                  <a:lnTo>
                    <a:pt x="342" y="70"/>
                  </a:lnTo>
                  <a:lnTo>
                    <a:pt x="336" y="76"/>
                  </a:lnTo>
                  <a:lnTo>
                    <a:pt x="324" y="86"/>
                  </a:lnTo>
                  <a:lnTo>
                    <a:pt x="306" y="91"/>
                  </a:lnTo>
                  <a:lnTo>
                    <a:pt x="288" y="96"/>
                  </a:lnTo>
                  <a:lnTo>
                    <a:pt x="264" y="102"/>
                  </a:lnTo>
                  <a:lnTo>
                    <a:pt x="240" y="107"/>
                  </a:lnTo>
                  <a:lnTo>
                    <a:pt x="216" y="112"/>
                  </a:lnTo>
                  <a:lnTo>
                    <a:pt x="192" y="112"/>
                  </a:lnTo>
                  <a:lnTo>
                    <a:pt x="168" y="117"/>
                  </a:lnTo>
                  <a:lnTo>
                    <a:pt x="145" y="117"/>
                  </a:lnTo>
                  <a:lnTo>
                    <a:pt x="120" y="117"/>
                  </a:lnTo>
                  <a:lnTo>
                    <a:pt x="90" y="112"/>
                  </a:lnTo>
                  <a:lnTo>
                    <a:pt x="66" y="112"/>
                  </a:lnTo>
                  <a:lnTo>
                    <a:pt x="42" y="107"/>
                  </a:lnTo>
                  <a:lnTo>
                    <a:pt x="24" y="102"/>
                  </a:lnTo>
                  <a:lnTo>
                    <a:pt x="0" y="96"/>
                  </a:lnTo>
                  <a:lnTo>
                    <a:pt x="0" y="445"/>
                  </a:lnTo>
                  <a:lnTo>
                    <a:pt x="5760" y="445"/>
                  </a:lnTo>
                  <a:lnTo>
                    <a:pt x="5760" y="445"/>
                  </a:lnTo>
                  <a:lnTo>
                    <a:pt x="5760" y="445"/>
                  </a:lnTo>
                </a:path>
              </a:pathLst>
            </a:custGeom>
            <a:solidFill>
              <a:schemeClr val="accent2">
                <a:alpha val="50000"/>
              </a:schemeClr>
            </a:solidFill>
            <a:ln>
              <a:noFill/>
            </a:ln>
            <a:extLst>
              <a:ext uri="{91240B29-F687-4F45-9708-019B960494DF}">
                <a14:hiddenLine xmlns:a14="http://schemas.microsoft.com/office/drawing/2010/main" w="9525">
                  <a:solidFill>
                    <a:srgbClr val="F11E8C"/>
                  </a:solidFill>
                  <a:prstDash val="solid"/>
                  <a:round/>
                  <a:headEnd/>
                  <a:tailEnd/>
                </a14:hiddenLine>
              </a:ext>
            </a:extLst>
          </p:spPr>
          <p:txBody>
            <a:bodyPr/>
            <a:lstStyle/>
            <a:p>
              <a:endParaRPr lang="en-US"/>
            </a:p>
          </p:txBody>
        </p:sp>
        <p:sp>
          <p:nvSpPr>
            <p:cNvPr id="21527" name="Freeform 23"/>
            <p:cNvSpPr>
              <a:spLocks/>
            </p:cNvSpPr>
            <p:nvPr userDrawn="1"/>
          </p:nvSpPr>
          <p:spPr bwMode="hidden">
            <a:xfrm>
              <a:off x="0" y="3867"/>
              <a:ext cx="5770" cy="174"/>
            </a:xfrm>
            <a:custGeom>
              <a:avLst/>
              <a:gdLst>
                <a:gd name="T0" fmla="*/ 4993 w 5770"/>
                <a:gd name="T1" fmla="*/ 66 h 174"/>
                <a:gd name="T2" fmla="*/ 4771 w 5770"/>
                <a:gd name="T3" fmla="*/ 132 h 174"/>
                <a:gd name="T4" fmla="*/ 4640 w 5770"/>
                <a:gd name="T5" fmla="*/ 96 h 174"/>
                <a:gd name="T6" fmla="*/ 4598 w 5770"/>
                <a:gd name="T7" fmla="*/ 36 h 174"/>
                <a:gd name="T8" fmla="*/ 4478 w 5770"/>
                <a:gd name="T9" fmla="*/ 30 h 174"/>
                <a:gd name="T10" fmla="*/ 4186 w 5770"/>
                <a:gd name="T11" fmla="*/ 108 h 174"/>
                <a:gd name="T12" fmla="*/ 3815 w 5770"/>
                <a:gd name="T13" fmla="*/ 120 h 174"/>
                <a:gd name="T14" fmla="*/ 3617 w 5770"/>
                <a:gd name="T15" fmla="*/ 72 h 174"/>
                <a:gd name="T16" fmla="*/ 3510 w 5770"/>
                <a:gd name="T17" fmla="*/ 60 h 174"/>
                <a:gd name="T18" fmla="*/ 3336 w 5770"/>
                <a:gd name="T19" fmla="*/ 96 h 174"/>
                <a:gd name="T20" fmla="*/ 2846 w 5770"/>
                <a:gd name="T21" fmla="*/ 150 h 174"/>
                <a:gd name="T22" fmla="*/ 2703 w 5770"/>
                <a:gd name="T23" fmla="*/ 96 h 174"/>
                <a:gd name="T24" fmla="*/ 2619 w 5770"/>
                <a:gd name="T25" fmla="*/ 90 h 174"/>
                <a:gd name="T26" fmla="*/ 2416 w 5770"/>
                <a:gd name="T27" fmla="*/ 132 h 174"/>
                <a:gd name="T28" fmla="*/ 2278 w 5770"/>
                <a:gd name="T29" fmla="*/ 84 h 174"/>
                <a:gd name="T30" fmla="*/ 2151 w 5770"/>
                <a:gd name="T31" fmla="*/ 36 h 174"/>
                <a:gd name="T32" fmla="*/ 1947 w 5770"/>
                <a:gd name="T33" fmla="*/ 120 h 174"/>
                <a:gd name="T34" fmla="*/ 1525 w 5770"/>
                <a:gd name="T35" fmla="*/ 102 h 174"/>
                <a:gd name="T36" fmla="*/ 1429 w 5770"/>
                <a:gd name="T37" fmla="*/ 60 h 174"/>
                <a:gd name="T38" fmla="*/ 1333 w 5770"/>
                <a:gd name="T39" fmla="*/ 60 h 174"/>
                <a:gd name="T40" fmla="*/ 1058 w 5770"/>
                <a:gd name="T41" fmla="*/ 150 h 174"/>
                <a:gd name="T42" fmla="*/ 652 w 5770"/>
                <a:gd name="T43" fmla="*/ 150 h 174"/>
                <a:gd name="T44" fmla="*/ 442 w 5770"/>
                <a:gd name="T45" fmla="*/ 66 h 174"/>
                <a:gd name="T46" fmla="*/ 377 w 5770"/>
                <a:gd name="T47" fmla="*/ 48 h 174"/>
                <a:gd name="T48" fmla="*/ 305 w 5770"/>
                <a:gd name="T49" fmla="*/ 108 h 174"/>
                <a:gd name="T50" fmla="*/ 144 w 5770"/>
                <a:gd name="T51" fmla="*/ 138 h 174"/>
                <a:gd name="T52" fmla="*/ 0 w 5770"/>
                <a:gd name="T53" fmla="*/ 96 h 174"/>
                <a:gd name="T54" fmla="*/ 167 w 5770"/>
                <a:gd name="T55" fmla="*/ 120 h 174"/>
                <a:gd name="T56" fmla="*/ 323 w 5770"/>
                <a:gd name="T57" fmla="*/ 84 h 174"/>
                <a:gd name="T58" fmla="*/ 383 w 5770"/>
                <a:gd name="T59" fmla="*/ 24 h 174"/>
                <a:gd name="T60" fmla="*/ 460 w 5770"/>
                <a:gd name="T61" fmla="*/ 60 h 174"/>
                <a:gd name="T62" fmla="*/ 706 w 5770"/>
                <a:gd name="T63" fmla="*/ 144 h 174"/>
                <a:gd name="T64" fmla="*/ 1100 w 5770"/>
                <a:gd name="T65" fmla="*/ 120 h 174"/>
                <a:gd name="T66" fmla="*/ 1345 w 5770"/>
                <a:gd name="T67" fmla="*/ 36 h 174"/>
                <a:gd name="T68" fmla="*/ 1441 w 5770"/>
                <a:gd name="T69" fmla="*/ 48 h 174"/>
                <a:gd name="T70" fmla="*/ 1561 w 5770"/>
                <a:gd name="T71" fmla="*/ 90 h 174"/>
                <a:gd name="T72" fmla="*/ 1971 w 5770"/>
                <a:gd name="T73" fmla="*/ 96 h 174"/>
                <a:gd name="T74" fmla="*/ 2235 w 5770"/>
                <a:gd name="T75" fmla="*/ 3 h 174"/>
                <a:gd name="T76" fmla="*/ 2350 w 5770"/>
                <a:gd name="T77" fmla="*/ 102 h 174"/>
                <a:gd name="T78" fmla="*/ 2559 w 5770"/>
                <a:gd name="T79" fmla="*/ 96 h 174"/>
                <a:gd name="T80" fmla="*/ 2715 w 5770"/>
                <a:gd name="T81" fmla="*/ 24 h 174"/>
                <a:gd name="T82" fmla="*/ 2792 w 5770"/>
                <a:gd name="T83" fmla="*/ 132 h 174"/>
                <a:gd name="T84" fmla="*/ 3127 w 5770"/>
                <a:gd name="T85" fmla="*/ 102 h 174"/>
                <a:gd name="T86" fmla="*/ 3486 w 5770"/>
                <a:gd name="T87" fmla="*/ 48 h 174"/>
                <a:gd name="T88" fmla="*/ 3582 w 5770"/>
                <a:gd name="T89" fmla="*/ 42 h 174"/>
                <a:gd name="T90" fmla="*/ 3731 w 5770"/>
                <a:gd name="T91" fmla="*/ 90 h 174"/>
                <a:gd name="T92" fmla="*/ 4078 w 5770"/>
                <a:gd name="T93" fmla="*/ 102 h 174"/>
                <a:gd name="T94" fmla="*/ 4419 w 5770"/>
                <a:gd name="T95" fmla="*/ 30 h 174"/>
                <a:gd name="T96" fmla="*/ 4574 w 5770"/>
                <a:gd name="T97" fmla="*/ 6 h 174"/>
                <a:gd name="T98" fmla="*/ 4628 w 5770"/>
                <a:gd name="T99" fmla="*/ 60 h 174"/>
                <a:gd name="T100" fmla="*/ 4724 w 5770"/>
                <a:gd name="T101" fmla="*/ 108 h 174"/>
                <a:gd name="T102" fmla="*/ 4927 w 5770"/>
                <a:gd name="T103" fmla="*/ 84 h 174"/>
                <a:gd name="T104" fmla="*/ 5118 w 5770"/>
                <a:gd name="T105" fmla="*/ 14 h 174"/>
                <a:gd name="T106" fmla="*/ 5280 w 5770"/>
                <a:gd name="T107" fmla="*/ 9 h 174"/>
                <a:gd name="T108" fmla="*/ 5453 w 5770"/>
                <a:gd name="T109" fmla="*/ 36 h 174"/>
                <a:gd name="T110" fmla="*/ 5465 w 5770"/>
                <a:gd name="T111" fmla="*/ 72 h 174"/>
                <a:gd name="T112" fmla="*/ 5656 w 5770"/>
                <a:gd name="T113" fmla="*/ 90 h 174"/>
                <a:gd name="T114" fmla="*/ 5710 w 5770"/>
                <a:gd name="T115" fmla="*/ 102 h 174"/>
                <a:gd name="T116" fmla="*/ 5477 w 5770"/>
                <a:gd name="T117" fmla="*/ 90 h 174"/>
                <a:gd name="T118" fmla="*/ 5453 w 5770"/>
                <a:gd name="T119" fmla="*/ 60 h 174"/>
                <a:gd name="T120" fmla="*/ 5393 w 5770"/>
                <a:gd name="T121" fmla="*/ 30 h 174"/>
                <a:gd name="T122" fmla="*/ 5219 w 5770"/>
                <a:gd name="T123" fmla="*/ 2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770" h="174">
                  <a:moveTo>
                    <a:pt x="5151" y="24"/>
                  </a:moveTo>
                  <a:lnTo>
                    <a:pt x="5127" y="26"/>
                  </a:lnTo>
                  <a:lnTo>
                    <a:pt x="5082" y="30"/>
                  </a:lnTo>
                  <a:lnTo>
                    <a:pt x="5049" y="38"/>
                  </a:lnTo>
                  <a:lnTo>
                    <a:pt x="5029" y="48"/>
                  </a:lnTo>
                  <a:lnTo>
                    <a:pt x="5017" y="54"/>
                  </a:lnTo>
                  <a:lnTo>
                    <a:pt x="4993" y="66"/>
                  </a:lnTo>
                  <a:lnTo>
                    <a:pt x="4957" y="84"/>
                  </a:lnTo>
                  <a:lnTo>
                    <a:pt x="4927" y="102"/>
                  </a:lnTo>
                  <a:lnTo>
                    <a:pt x="4891" y="114"/>
                  </a:lnTo>
                  <a:lnTo>
                    <a:pt x="4861" y="120"/>
                  </a:lnTo>
                  <a:lnTo>
                    <a:pt x="4831" y="126"/>
                  </a:lnTo>
                  <a:lnTo>
                    <a:pt x="4801" y="132"/>
                  </a:lnTo>
                  <a:lnTo>
                    <a:pt x="4771" y="132"/>
                  </a:lnTo>
                  <a:lnTo>
                    <a:pt x="4748" y="132"/>
                  </a:lnTo>
                  <a:lnTo>
                    <a:pt x="4724" y="126"/>
                  </a:lnTo>
                  <a:lnTo>
                    <a:pt x="4706" y="120"/>
                  </a:lnTo>
                  <a:lnTo>
                    <a:pt x="4682" y="114"/>
                  </a:lnTo>
                  <a:lnTo>
                    <a:pt x="4670" y="108"/>
                  </a:lnTo>
                  <a:lnTo>
                    <a:pt x="4652" y="102"/>
                  </a:lnTo>
                  <a:lnTo>
                    <a:pt x="4640" y="96"/>
                  </a:lnTo>
                  <a:lnTo>
                    <a:pt x="4634" y="84"/>
                  </a:lnTo>
                  <a:lnTo>
                    <a:pt x="4628" y="78"/>
                  </a:lnTo>
                  <a:lnTo>
                    <a:pt x="4622" y="66"/>
                  </a:lnTo>
                  <a:lnTo>
                    <a:pt x="4616" y="54"/>
                  </a:lnTo>
                  <a:lnTo>
                    <a:pt x="4610" y="48"/>
                  </a:lnTo>
                  <a:lnTo>
                    <a:pt x="4604" y="42"/>
                  </a:lnTo>
                  <a:lnTo>
                    <a:pt x="4598" y="36"/>
                  </a:lnTo>
                  <a:lnTo>
                    <a:pt x="4586" y="30"/>
                  </a:lnTo>
                  <a:lnTo>
                    <a:pt x="4574" y="24"/>
                  </a:lnTo>
                  <a:lnTo>
                    <a:pt x="4562" y="18"/>
                  </a:lnTo>
                  <a:lnTo>
                    <a:pt x="4544" y="18"/>
                  </a:lnTo>
                  <a:lnTo>
                    <a:pt x="4526" y="18"/>
                  </a:lnTo>
                  <a:lnTo>
                    <a:pt x="4502" y="24"/>
                  </a:lnTo>
                  <a:lnTo>
                    <a:pt x="4478" y="30"/>
                  </a:lnTo>
                  <a:lnTo>
                    <a:pt x="4449" y="36"/>
                  </a:lnTo>
                  <a:lnTo>
                    <a:pt x="4419" y="48"/>
                  </a:lnTo>
                  <a:lnTo>
                    <a:pt x="4383" y="60"/>
                  </a:lnTo>
                  <a:lnTo>
                    <a:pt x="4341" y="72"/>
                  </a:lnTo>
                  <a:lnTo>
                    <a:pt x="4287" y="90"/>
                  </a:lnTo>
                  <a:lnTo>
                    <a:pt x="4239" y="96"/>
                  </a:lnTo>
                  <a:lnTo>
                    <a:pt x="4186" y="108"/>
                  </a:lnTo>
                  <a:lnTo>
                    <a:pt x="4132" y="114"/>
                  </a:lnTo>
                  <a:lnTo>
                    <a:pt x="4078" y="120"/>
                  </a:lnTo>
                  <a:lnTo>
                    <a:pt x="4024" y="120"/>
                  </a:lnTo>
                  <a:lnTo>
                    <a:pt x="3970" y="120"/>
                  </a:lnTo>
                  <a:lnTo>
                    <a:pt x="3916" y="120"/>
                  </a:lnTo>
                  <a:lnTo>
                    <a:pt x="3863" y="120"/>
                  </a:lnTo>
                  <a:lnTo>
                    <a:pt x="3815" y="120"/>
                  </a:lnTo>
                  <a:lnTo>
                    <a:pt x="3767" y="114"/>
                  </a:lnTo>
                  <a:lnTo>
                    <a:pt x="3731" y="108"/>
                  </a:lnTo>
                  <a:lnTo>
                    <a:pt x="3689" y="96"/>
                  </a:lnTo>
                  <a:lnTo>
                    <a:pt x="3659" y="90"/>
                  </a:lnTo>
                  <a:lnTo>
                    <a:pt x="3647" y="84"/>
                  </a:lnTo>
                  <a:lnTo>
                    <a:pt x="3635" y="78"/>
                  </a:lnTo>
                  <a:lnTo>
                    <a:pt x="3617" y="72"/>
                  </a:lnTo>
                  <a:lnTo>
                    <a:pt x="3600" y="60"/>
                  </a:lnTo>
                  <a:lnTo>
                    <a:pt x="3582" y="60"/>
                  </a:lnTo>
                  <a:lnTo>
                    <a:pt x="3564" y="54"/>
                  </a:lnTo>
                  <a:lnTo>
                    <a:pt x="3546" y="54"/>
                  </a:lnTo>
                  <a:lnTo>
                    <a:pt x="3534" y="54"/>
                  </a:lnTo>
                  <a:lnTo>
                    <a:pt x="3522" y="60"/>
                  </a:lnTo>
                  <a:lnTo>
                    <a:pt x="3510" y="60"/>
                  </a:lnTo>
                  <a:lnTo>
                    <a:pt x="3498" y="66"/>
                  </a:lnTo>
                  <a:lnTo>
                    <a:pt x="3486" y="66"/>
                  </a:lnTo>
                  <a:lnTo>
                    <a:pt x="3474" y="78"/>
                  </a:lnTo>
                  <a:lnTo>
                    <a:pt x="3462" y="84"/>
                  </a:lnTo>
                  <a:lnTo>
                    <a:pt x="3456" y="84"/>
                  </a:lnTo>
                  <a:lnTo>
                    <a:pt x="3426" y="90"/>
                  </a:lnTo>
                  <a:lnTo>
                    <a:pt x="3336" y="96"/>
                  </a:lnTo>
                  <a:lnTo>
                    <a:pt x="3205" y="108"/>
                  </a:lnTo>
                  <a:lnTo>
                    <a:pt x="3127" y="120"/>
                  </a:lnTo>
                  <a:lnTo>
                    <a:pt x="3049" y="132"/>
                  </a:lnTo>
                  <a:lnTo>
                    <a:pt x="2972" y="144"/>
                  </a:lnTo>
                  <a:lnTo>
                    <a:pt x="2906" y="150"/>
                  </a:lnTo>
                  <a:lnTo>
                    <a:pt x="2870" y="150"/>
                  </a:lnTo>
                  <a:lnTo>
                    <a:pt x="2846" y="150"/>
                  </a:lnTo>
                  <a:lnTo>
                    <a:pt x="2816" y="150"/>
                  </a:lnTo>
                  <a:lnTo>
                    <a:pt x="2792" y="150"/>
                  </a:lnTo>
                  <a:lnTo>
                    <a:pt x="2768" y="144"/>
                  </a:lnTo>
                  <a:lnTo>
                    <a:pt x="2744" y="138"/>
                  </a:lnTo>
                  <a:lnTo>
                    <a:pt x="2727" y="132"/>
                  </a:lnTo>
                  <a:lnTo>
                    <a:pt x="2709" y="126"/>
                  </a:lnTo>
                  <a:lnTo>
                    <a:pt x="2703" y="96"/>
                  </a:lnTo>
                  <a:lnTo>
                    <a:pt x="2703" y="78"/>
                  </a:lnTo>
                  <a:lnTo>
                    <a:pt x="2709" y="42"/>
                  </a:lnTo>
                  <a:lnTo>
                    <a:pt x="2697" y="36"/>
                  </a:lnTo>
                  <a:lnTo>
                    <a:pt x="2673" y="42"/>
                  </a:lnTo>
                  <a:lnTo>
                    <a:pt x="2661" y="60"/>
                  </a:lnTo>
                  <a:lnTo>
                    <a:pt x="2643" y="72"/>
                  </a:lnTo>
                  <a:lnTo>
                    <a:pt x="2619" y="90"/>
                  </a:lnTo>
                  <a:lnTo>
                    <a:pt x="2595" y="102"/>
                  </a:lnTo>
                  <a:lnTo>
                    <a:pt x="2559" y="114"/>
                  </a:lnTo>
                  <a:lnTo>
                    <a:pt x="2541" y="114"/>
                  </a:lnTo>
                  <a:lnTo>
                    <a:pt x="2511" y="120"/>
                  </a:lnTo>
                  <a:lnTo>
                    <a:pt x="2481" y="126"/>
                  </a:lnTo>
                  <a:lnTo>
                    <a:pt x="2446" y="126"/>
                  </a:lnTo>
                  <a:lnTo>
                    <a:pt x="2416" y="132"/>
                  </a:lnTo>
                  <a:lnTo>
                    <a:pt x="2380" y="126"/>
                  </a:lnTo>
                  <a:lnTo>
                    <a:pt x="2350" y="120"/>
                  </a:lnTo>
                  <a:lnTo>
                    <a:pt x="2326" y="108"/>
                  </a:lnTo>
                  <a:lnTo>
                    <a:pt x="2308" y="102"/>
                  </a:lnTo>
                  <a:lnTo>
                    <a:pt x="2296" y="96"/>
                  </a:lnTo>
                  <a:lnTo>
                    <a:pt x="2290" y="90"/>
                  </a:lnTo>
                  <a:lnTo>
                    <a:pt x="2278" y="84"/>
                  </a:lnTo>
                  <a:lnTo>
                    <a:pt x="2272" y="78"/>
                  </a:lnTo>
                  <a:lnTo>
                    <a:pt x="2250" y="57"/>
                  </a:lnTo>
                  <a:lnTo>
                    <a:pt x="2243" y="35"/>
                  </a:lnTo>
                  <a:lnTo>
                    <a:pt x="2228" y="18"/>
                  </a:lnTo>
                  <a:lnTo>
                    <a:pt x="2208" y="18"/>
                  </a:lnTo>
                  <a:lnTo>
                    <a:pt x="2172" y="24"/>
                  </a:lnTo>
                  <a:lnTo>
                    <a:pt x="2151" y="36"/>
                  </a:lnTo>
                  <a:lnTo>
                    <a:pt x="2127" y="51"/>
                  </a:lnTo>
                  <a:lnTo>
                    <a:pt x="2097" y="60"/>
                  </a:lnTo>
                  <a:lnTo>
                    <a:pt x="2073" y="72"/>
                  </a:lnTo>
                  <a:lnTo>
                    <a:pt x="2046" y="87"/>
                  </a:lnTo>
                  <a:lnTo>
                    <a:pt x="2007" y="102"/>
                  </a:lnTo>
                  <a:lnTo>
                    <a:pt x="1977" y="114"/>
                  </a:lnTo>
                  <a:lnTo>
                    <a:pt x="1947" y="120"/>
                  </a:lnTo>
                  <a:lnTo>
                    <a:pt x="1895" y="120"/>
                  </a:lnTo>
                  <a:lnTo>
                    <a:pt x="1794" y="120"/>
                  </a:lnTo>
                  <a:lnTo>
                    <a:pt x="1692" y="120"/>
                  </a:lnTo>
                  <a:lnTo>
                    <a:pt x="1644" y="120"/>
                  </a:lnTo>
                  <a:lnTo>
                    <a:pt x="1602" y="114"/>
                  </a:lnTo>
                  <a:lnTo>
                    <a:pt x="1561" y="108"/>
                  </a:lnTo>
                  <a:lnTo>
                    <a:pt x="1525" y="102"/>
                  </a:lnTo>
                  <a:lnTo>
                    <a:pt x="1507" y="102"/>
                  </a:lnTo>
                  <a:lnTo>
                    <a:pt x="1495" y="96"/>
                  </a:lnTo>
                  <a:lnTo>
                    <a:pt x="1483" y="90"/>
                  </a:lnTo>
                  <a:lnTo>
                    <a:pt x="1477" y="84"/>
                  </a:lnTo>
                  <a:lnTo>
                    <a:pt x="1459" y="78"/>
                  </a:lnTo>
                  <a:lnTo>
                    <a:pt x="1441" y="66"/>
                  </a:lnTo>
                  <a:lnTo>
                    <a:pt x="1429" y="60"/>
                  </a:lnTo>
                  <a:lnTo>
                    <a:pt x="1411" y="60"/>
                  </a:lnTo>
                  <a:lnTo>
                    <a:pt x="1399" y="54"/>
                  </a:lnTo>
                  <a:lnTo>
                    <a:pt x="1387" y="54"/>
                  </a:lnTo>
                  <a:lnTo>
                    <a:pt x="1375" y="54"/>
                  </a:lnTo>
                  <a:lnTo>
                    <a:pt x="1357" y="54"/>
                  </a:lnTo>
                  <a:lnTo>
                    <a:pt x="1345" y="54"/>
                  </a:lnTo>
                  <a:lnTo>
                    <a:pt x="1333" y="60"/>
                  </a:lnTo>
                  <a:lnTo>
                    <a:pt x="1309" y="66"/>
                  </a:lnTo>
                  <a:lnTo>
                    <a:pt x="1262" y="84"/>
                  </a:lnTo>
                  <a:lnTo>
                    <a:pt x="1220" y="102"/>
                  </a:lnTo>
                  <a:lnTo>
                    <a:pt x="1178" y="114"/>
                  </a:lnTo>
                  <a:lnTo>
                    <a:pt x="1142" y="126"/>
                  </a:lnTo>
                  <a:lnTo>
                    <a:pt x="1100" y="138"/>
                  </a:lnTo>
                  <a:lnTo>
                    <a:pt x="1058" y="150"/>
                  </a:lnTo>
                  <a:lnTo>
                    <a:pt x="1016" y="156"/>
                  </a:lnTo>
                  <a:lnTo>
                    <a:pt x="945" y="168"/>
                  </a:lnTo>
                  <a:lnTo>
                    <a:pt x="879" y="174"/>
                  </a:lnTo>
                  <a:lnTo>
                    <a:pt x="819" y="174"/>
                  </a:lnTo>
                  <a:lnTo>
                    <a:pt x="759" y="168"/>
                  </a:lnTo>
                  <a:lnTo>
                    <a:pt x="706" y="162"/>
                  </a:lnTo>
                  <a:lnTo>
                    <a:pt x="652" y="150"/>
                  </a:lnTo>
                  <a:lnTo>
                    <a:pt x="610" y="138"/>
                  </a:lnTo>
                  <a:lnTo>
                    <a:pt x="568" y="126"/>
                  </a:lnTo>
                  <a:lnTo>
                    <a:pt x="532" y="114"/>
                  </a:lnTo>
                  <a:lnTo>
                    <a:pt x="502" y="102"/>
                  </a:lnTo>
                  <a:lnTo>
                    <a:pt x="478" y="90"/>
                  </a:lnTo>
                  <a:lnTo>
                    <a:pt x="460" y="78"/>
                  </a:lnTo>
                  <a:lnTo>
                    <a:pt x="442" y="66"/>
                  </a:lnTo>
                  <a:lnTo>
                    <a:pt x="425" y="54"/>
                  </a:lnTo>
                  <a:lnTo>
                    <a:pt x="407" y="42"/>
                  </a:lnTo>
                  <a:lnTo>
                    <a:pt x="401" y="42"/>
                  </a:lnTo>
                  <a:lnTo>
                    <a:pt x="395" y="42"/>
                  </a:lnTo>
                  <a:lnTo>
                    <a:pt x="389" y="42"/>
                  </a:lnTo>
                  <a:lnTo>
                    <a:pt x="383" y="42"/>
                  </a:lnTo>
                  <a:lnTo>
                    <a:pt x="377" y="48"/>
                  </a:lnTo>
                  <a:lnTo>
                    <a:pt x="371" y="54"/>
                  </a:lnTo>
                  <a:lnTo>
                    <a:pt x="359" y="66"/>
                  </a:lnTo>
                  <a:lnTo>
                    <a:pt x="347" y="78"/>
                  </a:lnTo>
                  <a:lnTo>
                    <a:pt x="341" y="84"/>
                  </a:lnTo>
                  <a:lnTo>
                    <a:pt x="335" y="90"/>
                  </a:lnTo>
                  <a:lnTo>
                    <a:pt x="323" y="102"/>
                  </a:lnTo>
                  <a:lnTo>
                    <a:pt x="305" y="108"/>
                  </a:lnTo>
                  <a:lnTo>
                    <a:pt x="287" y="114"/>
                  </a:lnTo>
                  <a:lnTo>
                    <a:pt x="263" y="120"/>
                  </a:lnTo>
                  <a:lnTo>
                    <a:pt x="239" y="126"/>
                  </a:lnTo>
                  <a:lnTo>
                    <a:pt x="215" y="132"/>
                  </a:lnTo>
                  <a:lnTo>
                    <a:pt x="191" y="132"/>
                  </a:lnTo>
                  <a:lnTo>
                    <a:pt x="167" y="138"/>
                  </a:lnTo>
                  <a:lnTo>
                    <a:pt x="144" y="138"/>
                  </a:lnTo>
                  <a:lnTo>
                    <a:pt x="120" y="138"/>
                  </a:lnTo>
                  <a:lnTo>
                    <a:pt x="90" y="132"/>
                  </a:lnTo>
                  <a:lnTo>
                    <a:pt x="66" y="132"/>
                  </a:lnTo>
                  <a:lnTo>
                    <a:pt x="42" y="126"/>
                  </a:lnTo>
                  <a:lnTo>
                    <a:pt x="24" y="120"/>
                  </a:lnTo>
                  <a:lnTo>
                    <a:pt x="0" y="114"/>
                  </a:lnTo>
                  <a:lnTo>
                    <a:pt x="0" y="96"/>
                  </a:lnTo>
                  <a:lnTo>
                    <a:pt x="24" y="102"/>
                  </a:lnTo>
                  <a:lnTo>
                    <a:pt x="42" y="108"/>
                  </a:lnTo>
                  <a:lnTo>
                    <a:pt x="66" y="114"/>
                  </a:lnTo>
                  <a:lnTo>
                    <a:pt x="90" y="114"/>
                  </a:lnTo>
                  <a:lnTo>
                    <a:pt x="120" y="120"/>
                  </a:lnTo>
                  <a:lnTo>
                    <a:pt x="144" y="120"/>
                  </a:lnTo>
                  <a:lnTo>
                    <a:pt x="167" y="120"/>
                  </a:lnTo>
                  <a:lnTo>
                    <a:pt x="191" y="114"/>
                  </a:lnTo>
                  <a:lnTo>
                    <a:pt x="215" y="114"/>
                  </a:lnTo>
                  <a:lnTo>
                    <a:pt x="239" y="108"/>
                  </a:lnTo>
                  <a:lnTo>
                    <a:pt x="263" y="102"/>
                  </a:lnTo>
                  <a:lnTo>
                    <a:pt x="287" y="96"/>
                  </a:lnTo>
                  <a:lnTo>
                    <a:pt x="305" y="90"/>
                  </a:lnTo>
                  <a:lnTo>
                    <a:pt x="323" y="84"/>
                  </a:lnTo>
                  <a:lnTo>
                    <a:pt x="335" y="72"/>
                  </a:lnTo>
                  <a:lnTo>
                    <a:pt x="341" y="66"/>
                  </a:lnTo>
                  <a:lnTo>
                    <a:pt x="347" y="60"/>
                  </a:lnTo>
                  <a:lnTo>
                    <a:pt x="359" y="48"/>
                  </a:lnTo>
                  <a:lnTo>
                    <a:pt x="371" y="36"/>
                  </a:lnTo>
                  <a:lnTo>
                    <a:pt x="377" y="30"/>
                  </a:lnTo>
                  <a:lnTo>
                    <a:pt x="383" y="24"/>
                  </a:lnTo>
                  <a:lnTo>
                    <a:pt x="389" y="24"/>
                  </a:lnTo>
                  <a:lnTo>
                    <a:pt x="395" y="24"/>
                  </a:lnTo>
                  <a:lnTo>
                    <a:pt x="401" y="24"/>
                  </a:lnTo>
                  <a:lnTo>
                    <a:pt x="407" y="24"/>
                  </a:lnTo>
                  <a:lnTo>
                    <a:pt x="425" y="36"/>
                  </a:lnTo>
                  <a:lnTo>
                    <a:pt x="442" y="48"/>
                  </a:lnTo>
                  <a:lnTo>
                    <a:pt x="460" y="60"/>
                  </a:lnTo>
                  <a:lnTo>
                    <a:pt x="478" y="72"/>
                  </a:lnTo>
                  <a:lnTo>
                    <a:pt x="502" y="84"/>
                  </a:lnTo>
                  <a:lnTo>
                    <a:pt x="532" y="96"/>
                  </a:lnTo>
                  <a:lnTo>
                    <a:pt x="568" y="108"/>
                  </a:lnTo>
                  <a:lnTo>
                    <a:pt x="610" y="120"/>
                  </a:lnTo>
                  <a:lnTo>
                    <a:pt x="652" y="132"/>
                  </a:lnTo>
                  <a:lnTo>
                    <a:pt x="706" y="144"/>
                  </a:lnTo>
                  <a:lnTo>
                    <a:pt x="759" y="150"/>
                  </a:lnTo>
                  <a:lnTo>
                    <a:pt x="819" y="156"/>
                  </a:lnTo>
                  <a:lnTo>
                    <a:pt x="879" y="156"/>
                  </a:lnTo>
                  <a:lnTo>
                    <a:pt x="945" y="150"/>
                  </a:lnTo>
                  <a:lnTo>
                    <a:pt x="1016" y="138"/>
                  </a:lnTo>
                  <a:lnTo>
                    <a:pt x="1058" y="132"/>
                  </a:lnTo>
                  <a:lnTo>
                    <a:pt x="1100" y="120"/>
                  </a:lnTo>
                  <a:lnTo>
                    <a:pt x="1142" y="108"/>
                  </a:lnTo>
                  <a:lnTo>
                    <a:pt x="1178" y="96"/>
                  </a:lnTo>
                  <a:lnTo>
                    <a:pt x="1220" y="84"/>
                  </a:lnTo>
                  <a:lnTo>
                    <a:pt x="1262" y="66"/>
                  </a:lnTo>
                  <a:lnTo>
                    <a:pt x="1309" y="48"/>
                  </a:lnTo>
                  <a:lnTo>
                    <a:pt x="1333" y="42"/>
                  </a:lnTo>
                  <a:lnTo>
                    <a:pt x="1345" y="36"/>
                  </a:lnTo>
                  <a:lnTo>
                    <a:pt x="1357" y="36"/>
                  </a:lnTo>
                  <a:lnTo>
                    <a:pt x="1375" y="36"/>
                  </a:lnTo>
                  <a:lnTo>
                    <a:pt x="1387" y="36"/>
                  </a:lnTo>
                  <a:lnTo>
                    <a:pt x="1399" y="36"/>
                  </a:lnTo>
                  <a:lnTo>
                    <a:pt x="1411" y="42"/>
                  </a:lnTo>
                  <a:lnTo>
                    <a:pt x="1429" y="42"/>
                  </a:lnTo>
                  <a:lnTo>
                    <a:pt x="1441" y="48"/>
                  </a:lnTo>
                  <a:lnTo>
                    <a:pt x="1459" y="60"/>
                  </a:lnTo>
                  <a:lnTo>
                    <a:pt x="1477" y="66"/>
                  </a:lnTo>
                  <a:lnTo>
                    <a:pt x="1483" y="72"/>
                  </a:lnTo>
                  <a:lnTo>
                    <a:pt x="1495" y="78"/>
                  </a:lnTo>
                  <a:lnTo>
                    <a:pt x="1507" y="84"/>
                  </a:lnTo>
                  <a:lnTo>
                    <a:pt x="1525" y="84"/>
                  </a:lnTo>
                  <a:lnTo>
                    <a:pt x="1561" y="90"/>
                  </a:lnTo>
                  <a:lnTo>
                    <a:pt x="1602" y="96"/>
                  </a:lnTo>
                  <a:lnTo>
                    <a:pt x="1644" y="102"/>
                  </a:lnTo>
                  <a:lnTo>
                    <a:pt x="1692" y="102"/>
                  </a:lnTo>
                  <a:lnTo>
                    <a:pt x="1794" y="102"/>
                  </a:lnTo>
                  <a:lnTo>
                    <a:pt x="1895" y="102"/>
                  </a:lnTo>
                  <a:lnTo>
                    <a:pt x="1938" y="102"/>
                  </a:lnTo>
                  <a:lnTo>
                    <a:pt x="1971" y="96"/>
                  </a:lnTo>
                  <a:lnTo>
                    <a:pt x="2019" y="77"/>
                  </a:lnTo>
                  <a:lnTo>
                    <a:pt x="2063" y="57"/>
                  </a:lnTo>
                  <a:lnTo>
                    <a:pt x="2111" y="38"/>
                  </a:lnTo>
                  <a:lnTo>
                    <a:pt x="2145" y="18"/>
                  </a:lnTo>
                  <a:lnTo>
                    <a:pt x="2172" y="9"/>
                  </a:lnTo>
                  <a:lnTo>
                    <a:pt x="2202" y="0"/>
                  </a:lnTo>
                  <a:lnTo>
                    <a:pt x="2235" y="3"/>
                  </a:lnTo>
                  <a:lnTo>
                    <a:pt x="2250" y="24"/>
                  </a:lnTo>
                  <a:lnTo>
                    <a:pt x="2262" y="51"/>
                  </a:lnTo>
                  <a:lnTo>
                    <a:pt x="2290" y="72"/>
                  </a:lnTo>
                  <a:lnTo>
                    <a:pt x="2296" y="78"/>
                  </a:lnTo>
                  <a:lnTo>
                    <a:pt x="2308" y="84"/>
                  </a:lnTo>
                  <a:lnTo>
                    <a:pt x="2326" y="90"/>
                  </a:lnTo>
                  <a:lnTo>
                    <a:pt x="2350" y="102"/>
                  </a:lnTo>
                  <a:lnTo>
                    <a:pt x="2380" y="108"/>
                  </a:lnTo>
                  <a:lnTo>
                    <a:pt x="2416" y="114"/>
                  </a:lnTo>
                  <a:lnTo>
                    <a:pt x="2446" y="108"/>
                  </a:lnTo>
                  <a:lnTo>
                    <a:pt x="2481" y="108"/>
                  </a:lnTo>
                  <a:lnTo>
                    <a:pt x="2511" y="102"/>
                  </a:lnTo>
                  <a:lnTo>
                    <a:pt x="2541" y="96"/>
                  </a:lnTo>
                  <a:lnTo>
                    <a:pt x="2559" y="96"/>
                  </a:lnTo>
                  <a:lnTo>
                    <a:pt x="2595" y="84"/>
                  </a:lnTo>
                  <a:lnTo>
                    <a:pt x="2619" y="72"/>
                  </a:lnTo>
                  <a:lnTo>
                    <a:pt x="2643" y="54"/>
                  </a:lnTo>
                  <a:lnTo>
                    <a:pt x="2661" y="42"/>
                  </a:lnTo>
                  <a:lnTo>
                    <a:pt x="2673" y="24"/>
                  </a:lnTo>
                  <a:lnTo>
                    <a:pt x="2697" y="18"/>
                  </a:lnTo>
                  <a:lnTo>
                    <a:pt x="2715" y="24"/>
                  </a:lnTo>
                  <a:lnTo>
                    <a:pt x="2715" y="48"/>
                  </a:lnTo>
                  <a:lnTo>
                    <a:pt x="2709" y="78"/>
                  </a:lnTo>
                  <a:lnTo>
                    <a:pt x="2709" y="108"/>
                  </a:lnTo>
                  <a:lnTo>
                    <a:pt x="2727" y="114"/>
                  </a:lnTo>
                  <a:lnTo>
                    <a:pt x="2744" y="120"/>
                  </a:lnTo>
                  <a:lnTo>
                    <a:pt x="2768" y="126"/>
                  </a:lnTo>
                  <a:lnTo>
                    <a:pt x="2792" y="132"/>
                  </a:lnTo>
                  <a:lnTo>
                    <a:pt x="2816" y="132"/>
                  </a:lnTo>
                  <a:lnTo>
                    <a:pt x="2846" y="132"/>
                  </a:lnTo>
                  <a:lnTo>
                    <a:pt x="2870" y="132"/>
                  </a:lnTo>
                  <a:lnTo>
                    <a:pt x="2906" y="132"/>
                  </a:lnTo>
                  <a:lnTo>
                    <a:pt x="2972" y="126"/>
                  </a:lnTo>
                  <a:lnTo>
                    <a:pt x="3049" y="114"/>
                  </a:lnTo>
                  <a:lnTo>
                    <a:pt x="3127" y="102"/>
                  </a:lnTo>
                  <a:lnTo>
                    <a:pt x="3205" y="90"/>
                  </a:lnTo>
                  <a:lnTo>
                    <a:pt x="3336" y="78"/>
                  </a:lnTo>
                  <a:lnTo>
                    <a:pt x="3426" y="72"/>
                  </a:lnTo>
                  <a:lnTo>
                    <a:pt x="3456" y="66"/>
                  </a:lnTo>
                  <a:lnTo>
                    <a:pt x="3462" y="66"/>
                  </a:lnTo>
                  <a:lnTo>
                    <a:pt x="3474" y="60"/>
                  </a:lnTo>
                  <a:lnTo>
                    <a:pt x="3486" y="48"/>
                  </a:lnTo>
                  <a:lnTo>
                    <a:pt x="3498" y="48"/>
                  </a:lnTo>
                  <a:lnTo>
                    <a:pt x="3510" y="42"/>
                  </a:lnTo>
                  <a:lnTo>
                    <a:pt x="3522" y="42"/>
                  </a:lnTo>
                  <a:lnTo>
                    <a:pt x="3534" y="36"/>
                  </a:lnTo>
                  <a:lnTo>
                    <a:pt x="3546" y="36"/>
                  </a:lnTo>
                  <a:lnTo>
                    <a:pt x="3564" y="36"/>
                  </a:lnTo>
                  <a:lnTo>
                    <a:pt x="3582" y="42"/>
                  </a:lnTo>
                  <a:lnTo>
                    <a:pt x="3600" y="42"/>
                  </a:lnTo>
                  <a:lnTo>
                    <a:pt x="3617" y="54"/>
                  </a:lnTo>
                  <a:lnTo>
                    <a:pt x="3635" y="60"/>
                  </a:lnTo>
                  <a:lnTo>
                    <a:pt x="3647" y="66"/>
                  </a:lnTo>
                  <a:lnTo>
                    <a:pt x="3659" y="72"/>
                  </a:lnTo>
                  <a:lnTo>
                    <a:pt x="3689" y="78"/>
                  </a:lnTo>
                  <a:lnTo>
                    <a:pt x="3731" y="90"/>
                  </a:lnTo>
                  <a:lnTo>
                    <a:pt x="3767" y="96"/>
                  </a:lnTo>
                  <a:lnTo>
                    <a:pt x="3815" y="102"/>
                  </a:lnTo>
                  <a:lnTo>
                    <a:pt x="3863" y="102"/>
                  </a:lnTo>
                  <a:lnTo>
                    <a:pt x="3916" y="102"/>
                  </a:lnTo>
                  <a:lnTo>
                    <a:pt x="3970" y="102"/>
                  </a:lnTo>
                  <a:lnTo>
                    <a:pt x="4024" y="102"/>
                  </a:lnTo>
                  <a:lnTo>
                    <a:pt x="4078" y="102"/>
                  </a:lnTo>
                  <a:lnTo>
                    <a:pt x="4132" y="96"/>
                  </a:lnTo>
                  <a:lnTo>
                    <a:pt x="4186" y="90"/>
                  </a:lnTo>
                  <a:lnTo>
                    <a:pt x="4239" y="78"/>
                  </a:lnTo>
                  <a:lnTo>
                    <a:pt x="4287" y="72"/>
                  </a:lnTo>
                  <a:lnTo>
                    <a:pt x="4341" y="54"/>
                  </a:lnTo>
                  <a:lnTo>
                    <a:pt x="4383" y="42"/>
                  </a:lnTo>
                  <a:lnTo>
                    <a:pt x="4419" y="30"/>
                  </a:lnTo>
                  <a:lnTo>
                    <a:pt x="4449" y="18"/>
                  </a:lnTo>
                  <a:lnTo>
                    <a:pt x="4478" y="12"/>
                  </a:lnTo>
                  <a:lnTo>
                    <a:pt x="4502" y="6"/>
                  </a:lnTo>
                  <a:lnTo>
                    <a:pt x="4526" y="0"/>
                  </a:lnTo>
                  <a:lnTo>
                    <a:pt x="4544" y="0"/>
                  </a:lnTo>
                  <a:lnTo>
                    <a:pt x="4562" y="0"/>
                  </a:lnTo>
                  <a:lnTo>
                    <a:pt x="4574" y="6"/>
                  </a:lnTo>
                  <a:lnTo>
                    <a:pt x="4586" y="12"/>
                  </a:lnTo>
                  <a:lnTo>
                    <a:pt x="4598" y="18"/>
                  </a:lnTo>
                  <a:lnTo>
                    <a:pt x="4604" y="24"/>
                  </a:lnTo>
                  <a:lnTo>
                    <a:pt x="4610" y="30"/>
                  </a:lnTo>
                  <a:lnTo>
                    <a:pt x="4616" y="36"/>
                  </a:lnTo>
                  <a:lnTo>
                    <a:pt x="4622" y="48"/>
                  </a:lnTo>
                  <a:lnTo>
                    <a:pt x="4628" y="60"/>
                  </a:lnTo>
                  <a:lnTo>
                    <a:pt x="4634" y="66"/>
                  </a:lnTo>
                  <a:lnTo>
                    <a:pt x="4640" y="78"/>
                  </a:lnTo>
                  <a:lnTo>
                    <a:pt x="4652" y="84"/>
                  </a:lnTo>
                  <a:lnTo>
                    <a:pt x="4670" y="90"/>
                  </a:lnTo>
                  <a:lnTo>
                    <a:pt x="4682" y="96"/>
                  </a:lnTo>
                  <a:lnTo>
                    <a:pt x="4706" y="102"/>
                  </a:lnTo>
                  <a:lnTo>
                    <a:pt x="4724" y="108"/>
                  </a:lnTo>
                  <a:lnTo>
                    <a:pt x="4748" y="114"/>
                  </a:lnTo>
                  <a:lnTo>
                    <a:pt x="4771" y="114"/>
                  </a:lnTo>
                  <a:lnTo>
                    <a:pt x="4801" y="114"/>
                  </a:lnTo>
                  <a:lnTo>
                    <a:pt x="4831" y="108"/>
                  </a:lnTo>
                  <a:lnTo>
                    <a:pt x="4861" y="102"/>
                  </a:lnTo>
                  <a:lnTo>
                    <a:pt x="4891" y="96"/>
                  </a:lnTo>
                  <a:lnTo>
                    <a:pt x="4927" y="84"/>
                  </a:lnTo>
                  <a:lnTo>
                    <a:pt x="4957" y="66"/>
                  </a:lnTo>
                  <a:lnTo>
                    <a:pt x="4993" y="48"/>
                  </a:lnTo>
                  <a:lnTo>
                    <a:pt x="5017" y="36"/>
                  </a:lnTo>
                  <a:lnTo>
                    <a:pt x="5029" y="30"/>
                  </a:lnTo>
                  <a:lnTo>
                    <a:pt x="5061" y="24"/>
                  </a:lnTo>
                  <a:lnTo>
                    <a:pt x="5091" y="17"/>
                  </a:lnTo>
                  <a:lnTo>
                    <a:pt x="5118" y="14"/>
                  </a:lnTo>
                  <a:lnTo>
                    <a:pt x="5145" y="9"/>
                  </a:lnTo>
                  <a:lnTo>
                    <a:pt x="5175" y="9"/>
                  </a:lnTo>
                  <a:lnTo>
                    <a:pt x="5199" y="8"/>
                  </a:lnTo>
                  <a:lnTo>
                    <a:pt x="5219" y="9"/>
                  </a:lnTo>
                  <a:lnTo>
                    <a:pt x="5238" y="9"/>
                  </a:lnTo>
                  <a:lnTo>
                    <a:pt x="5258" y="11"/>
                  </a:lnTo>
                  <a:lnTo>
                    <a:pt x="5280" y="9"/>
                  </a:lnTo>
                  <a:lnTo>
                    <a:pt x="5304" y="11"/>
                  </a:lnTo>
                  <a:lnTo>
                    <a:pt x="5327" y="8"/>
                  </a:lnTo>
                  <a:lnTo>
                    <a:pt x="5351" y="8"/>
                  </a:lnTo>
                  <a:lnTo>
                    <a:pt x="5390" y="9"/>
                  </a:lnTo>
                  <a:lnTo>
                    <a:pt x="5435" y="24"/>
                  </a:lnTo>
                  <a:lnTo>
                    <a:pt x="5447" y="30"/>
                  </a:lnTo>
                  <a:lnTo>
                    <a:pt x="5453" y="36"/>
                  </a:lnTo>
                  <a:lnTo>
                    <a:pt x="5453" y="42"/>
                  </a:lnTo>
                  <a:lnTo>
                    <a:pt x="5459" y="48"/>
                  </a:lnTo>
                  <a:lnTo>
                    <a:pt x="5459" y="54"/>
                  </a:lnTo>
                  <a:lnTo>
                    <a:pt x="5459" y="60"/>
                  </a:lnTo>
                  <a:lnTo>
                    <a:pt x="5459" y="66"/>
                  </a:lnTo>
                  <a:lnTo>
                    <a:pt x="5465" y="66"/>
                  </a:lnTo>
                  <a:lnTo>
                    <a:pt x="5465" y="72"/>
                  </a:lnTo>
                  <a:lnTo>
                    <a:pt x="5477" y="72"/>
                  </a:lnTo>
                  <a:lnTo>
                    <a:pt x="5489" y="78"/>
                  </a:lnTo>
                  <a:lnTo>
                    <a:pt x="5501" y="84"/>
                  </a:lnTo>
                  <a:lnTo>
                    <a:pt x="5519" y="84"/>
                  </a:lnTo>
                  <a:lnTo>
                    <a:pt x="5555" y="90"/>
                  </a:lnTo>
                  <a:lnTo>
                    <a:pt x="5603" y="90"/>
                  </a:lnTo>
                  <a:lnTo>
                    <a:pt x="5656" y="90"/>
                  </a:lnTo>
                  <a:lnTo>
                    <a:pt x="5710" y="84"/>
                  </a:lnTo>
                  <a:lnTo>
                    <a:pt x="5740" y="78"/>
                  </a:lnTo>
                  <a:lnTo>
                    <a:pt x="5770" y="72"/>
                  </a:lnTo>
                  <a:lnTo>
                    <a:pt x="5770" y="90"/>
                  </a:lnTo>
                  <a:lnTo>
                    <a:pt x="5770" y="90"/>
                  </a:lnTo>
                  <a:lnTo>
                    <a:pt x="5740" y="96"/>
                  </a:lnTo>
                  <a:lnTo>
                    <a:pt x="5710" y="102"/>
                  </a:lnTo>
                  <a:lnTo>
                    <a:pt x="5656" y="108"/>
                  </a:lnTo>
                  <a:lnTo>
                    <a:pt x="5603" y="108"/>
                  </a:lnTo>
                  <a:lnTo>
                    <a:pt x="5555" y="108"/>
                  </a:lnTo>
                  <a:lnTo>
                    <a:pt x="5519" y="102"/>
                  </a:lnTo>
                  <a:lnTo>
                    <a:pt x="5501" y="102"/>
                  </a:lnTo>
                  <a:lnTo>
                    <a:pt x="5489" y="96"/>
                  </a:lnTo>
                  <a:lnTo>
                    <a:pt x="5477" y="90"/>
                  </a:lnTo>
                  <a:lnTo>
                    <a:pt x="5465" y="90"/>
                  </a:lnTo>
                  <a:lnTo>
                    <a:pt x="5465" y="84"/>
                  </a:lnTo>
                  <a:lnTo>
                    <a:pt x="5459" y="84"/>
                  </a:lnTo>
                  <a:lnTo>
                    <a:pt x="5459" y="78"/>
                  </a:lnTo>
                  <a:lnTo>
                    <a:pt x="5459" y="72"/>
                  </a:lnTo>
                  <a:lnTo>
                    <a:pt x="5459" y="66"/>
                  </a:lnTo>
                  <a:lnTo>
                    <a:pt x="5453" y="60"/>
                  </a:lnTo>
                  <a:lnTo>
                    <a:pt x="5453" y="54"/>
                  </a:lnTo>
                  <a:lnTo>
                    <a:pt x="5447" y="48"/>
                  </a:lnTo>
                  <a:lnTo>
                    <a:pt x="5435" y="42"/>
                  </a:lnTo>
                  <a:lnTo>
                    <a:pt x="5429" y="36"/>
                  </a:lnTo>
                  <a:lnTo>
                    <a:pt x="5423" y="36"/>
                  </a:lnTo>
                  <a:lnTo>
                    <a:pt x="5405" y="30"/>
                  </a:lnTo>
                  <a:lnTo>
                    <a:pt x="5393" y="30"/>
                  </a:lnTo>
                  <a:lnTo>
                    <a:pt x="5370" y="23"/>
                  </a:lnTo>
                  <a:lnTo>
                    <a:pt x="5346" y="24"/>
                  </a:lnTo>
                  <a:lnTo>
                    <a:pt x="5325" y="27"/>
                  </a:lnTo>
                  <a:lnTo>
                    <a:pt x="5298" y="29"/>
                  </a:lnTo>
                  <a:lnTo>
                    <a:pt x="5270" y="29"/>
                  </a:lnTo>
                  <a:lnTo>
                    <a:pt x="5247" y="26"/>
                  </a:lnTo>
                  <a:lnTo>
                    <a:pt x="5219" y="24"/>
                  </a:lnTo>
                  <a:lnTo>
                    <a:pt x="5199" y="21"/>
                  </a:lnTo>
                  <a:lnTo>
                    <a:pt x="5174" y="24"/>
                  </a:lnTo>
                </a:path>
              </a:pathLst>
            </a:custGeom>
            <a:gradFill rotWithShape="0">
              <a:gsLst>
                <a:gs pos="0">
                  <a:schemeClr val="accent2"/>
                </a:gs>
                <a:gs pos="50000">
                  <a:schemeClr val="accent2">
                    <a:gamma/>
                    <a:tint val="96863"/>
                    <a:invGamma/>
                  </a:schemeClr>
                </a:gs>
                <a:gs pos="100000">
                  <a:schemeClr val="accent2"/>
                </a:gs>
              </a:gsLst>
              <a:lin ang="0" scaled="1"/>
            </a:gra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grpSp>
      <p:sp>
        <p:nvSpPr>
          <p:cNvPr id="21528" name="Rectangle 24"/>
          <p:cNvSpPr>
            <a:spLocks noGrp="1" noChangeArrowheads="1"/>
          </p:cNvSpPr>
          <p:nvPr>
            <p:ph type="ctrTitle" sz="quarter"/>
          </p:nvPr>
        </p:nvSpPr>
        <p:spPr>
          <a:xfrm>
            <a:off x="685800" y="1600200"/>
            <a:ext cx="7772400" cy="1828800"/>
          </a:xfrm>
        </p:spPr>
        <p:txBody>
          <a:bodyPr/>
          <a:lstStyle>
            <a:lvl1pPr>
              <a:defRPr sz="4800"/>
            </a:lvl1pPr>
          </a:lstStyle>
          <a:p>
            <a:pPr lvl="0"/>
            <a:r>
              <a:rPr lang="en-GB" altLang="en-US" noProof="0"/>
              <a:t>Click to edit Master title style</a:t>
            </a:r>
          </a:p>
        </p:txBody>
      </p:sp>
      <p:sp>
        <p:nvSpPr>
          <p:cNvPr id="21529" name="Rectangle 25"/>
          <p:cNvSpPr>
            <a:spLocks noGrp="1" noChangeArrowheads="1"/>
          </p:cNvSpPr>
          <p:nvPr>
            <p:ph type="subTitle" sz="quarter"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en-GB" altLang="en-US" noProof="0"/>
              <a:t>Click to edit Master subtitle style</a:t>
            </a:r>
          </a:p>
        </p:txBody>
      </p:sp>
      <p:sp>
        <p:nvSpPr>
          <p:cNvPr id="21530" name="Rectangle 26"/>
          <p:cNvSpPr>
            <a:spLocks noGrp="1" noChangeArrowheads="1"/>
          </p:cNvSpPr>
          <p:nvPr>
            <p:ph type="dt" sz="quarter" idx="2"/>
          </p:nvPr>
        </p:nvSpPr>
        <p:spPr>
          <a:xfrm>
            <a:off x="457200" y="6243638"/>
            <a:ext cx="2133600" cy="457200"/>
          </a:xfrm>
        </p:spPr>
        <p:txBody>
          <a:bodyPr/>
          <a:lstStyle>
            <a:lvl1pPr>
              <a:defRPr/>
            </a:lvl1pPr>
          </a:lstStyle>
          <a:p>
            <a:endParaRPr lang="en-GB" altLang="en-US"/>
          </a:p>
        </p:txBody>
      </p:sp>
      <p:sp>
        <p:nvSpPr>
          <p:cNvPr id="21531" name="Rectangle 27"/>
          <p:cNvSpPr>
            <a:spLocks noGrp="1" noChangeArrowheads="1"/>
          </p:cNvSpPr>
          <p:nvPr>
            <p:ph type="ftr" sz="quarter" idx="3"/>
          </p:nvPr>
        </p:nvSpPr>
        <p:spPr/>
        <p:txBody>
          <a:bodyPr/>
          <a:lstStyle>
            <a:lvl1pPr>
              <a:defRPr/>
            </a:lvl1pPr>
          </a:lstStyle>
          <a:p>
            <a:endParaRPr lang="en-GB" altLang="en-US"/>
          </a:p>
        </p:txBody>
      </p:sp>
      <p:sp>
        <p:nvSpPr>
          <p:cNvPr id="21532" name="Rectangle 28"/>
          <p:cNvSpPr>
            <a:spLocks noGrp="1" noChangeArrowheads="1"/>
          </p:cNvSpPr>
          <p:nvPr>
            <p:ph type="sldNum" sz="quarter" idx="4"/>
          </p:nvPr>
        </p:nvSpPr>
        <p:spPr/>
        <p:txBody>
          <a:bodyPr/>
          <a:lstStyle>
            <a:lvl1pPr>
              <a:defRPr/>
            </a:lvl1pPr>
          </a:lstStyle>
          <a:p>
            <a:fld id="{B88A4DC2-6D68-4BF5-8D34-60C91087CF25}" type="slidenum">
              <a:rPr lang="en-GB" altLang="en-US"/>
              <a:pPr/>
              <a:t>‹#›</a:t>
            </a:fld>
            <a:endParaRPr lang="en-GB"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endParaRPr lang="en-GB" altLang="en-US"/>
          </a:p>
        </p:txBody>
      </p:sp>
      <p:sp>
        <p:nvSpPr>
          <p:cNvPr id="5" name="Slide Number Placeholder 4"/>
          <p:cNvSpPr>
            <a:spLocks noGrp="1"/>
          </p:cNvSpPr>
          <p:nvPr>
            <p:ph type="sldNum" sz="quarter" idx="11"/>
          </p:nvPr>
        </p:nvSpPr>
        <p:spPr/>
        <p:txBody>
          <a:bodyPr/>
          <a:lstStyle>
            <a:lvl1pPr>
              <a:defRPr/>
            </a:lvl1pPr>
          </a:lstStyle>
          <a:p>
            <a:fld id="{E23E5F96-865C-40ED-AFBD-D1F6562AD103}" type="slidenum">
              <a:rPr lang="en-GB" altLang="en-US"/>
              <a:pPr/>
              <a:t>‹#›</a:t>
            </a:fld>
            <a:endParaRPr lang="en-GB" altLang="en-US"/>
          </a:p>
        </p:txBody>
      </p:sp>
      <p:sp>
        <p:nvSpPr>
          <p:cNvPr id="6" name="Date Placeholder 5"/>
          <p:cNvSpPr>
            <a:spLocks noGrp="1"/>
          </p:cNvSpPr>
          <p:nvPr>
            <p:ph type="dt" sz="half" idx="12"/>
          </p:nvPr>
        </p:nvSpPr>
        <p:spPr/>
        <p:txBody>
          <a:bodyPr/>
          <a:lstStyle>
            <a:lvl1pPr>
              <a:defRPr/>
            </a:lvl1pPr>
          </a:lstStyle>
          <a:p>
            <a:endParaRPr lang="en-GB" altLang="en-US"/>
          </a:p>
        </p:txBody>
      </p:sp>
    </p:spTree>
    <p:extLst>
      <p:ext uri="{BB962C8B-B14F-4D97-AF65-F5344CB8AC3E}">
        <p14:creationId xmlns:p14="http://schemas.microsoft.com/office/powerpoint/2010/main" val="2975370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0198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endParaRPr lang="en-GB" altLang="en-US"/>
          </a:p>
        </p:txBody>
      </p:sp>
      <p:sp>
        <p:nvSpPr>
          <p:cNvPr id="5" name="Slide Number Placeholder 4"/>
          <p:cNvSpPr>
            <a:spLocks noGrp="1"/>
          </p:cNvSpPr>
          <p:nvPr>
            <p:ph type="sldNum" sz="quarter" idx="11"/>
          </p:nvPr>
        </p:nvSpPr>
        <p:spPr/>
        <p:txBody>
          <a:bodyPr/>
          <a:lstStyle>
            <a:lvl1pPr>
              <a:defRPr/>
            </a:lvl1pPr>
          </a:lstStyle>
          <a:p>
            <a:fld id="{50B6C11D-47CB-4C39-A1B0-0E3B8D9BD913}" type="slidenum">
              <a:rPr lang="en-GB" altLang="en-US"/>
              <a:pPr/>
              <a:t>‹#›</a:t>
            </a:fld>
            <a:endParaRPr lang="en-GB" altLang="en-US"/>
          </a:p>
        </p:txBody>
      </p:sp>
      <p:sp>
        <p:nvSpPr>
          <p:cNvPr id="6" name="Date Placeholder 5"/>
          <p:cNvSpPr>
            <a:spLocks noGrp="1"/>
          </p:cNvSpPr>
          <p:nvPr>
            <p:ph type="dt" sz="half" idx="12"/>
          </p:nvPr>
        </p:nvSpPr>
        <p:spPr/>
        <p:txBody>
          <a:bodyPr/>
          <a:lstStyle>
            <a:lvl1pPr>
              <a:defRPr/>
            </a:lvl1pPr>
          </a:lstStyle>
          <a:p>
            <a:endParaRPr lang="en-GB" altLang="en-US"/>
          </a:p>
        </p:txBody>
      </p:sp>
    </p:spTree>
    <p:extLst>
      <p:ext uri="{BB962C8B-B14F-4D97-AF65-F5344CB8AC3E}">
        <p14:creationId xmlns:p14="http://schemas.microsoft.com/office/powerpoint/2010/main" val="1888528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a:lvl1pPr>
          </a:lstStyle>
          <a:p>
            <a:endParaRPr lang="en-GB" altLang="en-US"/>
          </a:p>
        </p:txBody>
      </p:sp>
      <p:sp>
        <p:nvSpPr>
          <p:cNvPr id="5" name="Slide Number Placeholder 4"/>
          <p:cNvSpPr>
            <a:spLocks noGrp="1"/>
          </p:cNvSpPr>
          <p:nvPr>
            <p:ph type="sldNum" sz="quarter" idx="11"/>
          </p:nvPr>
        </p:nvSpPr>
        <p:spPr/>
        <p:txBody>
          <a:bodyPr/>
          <a:lstStyle>
            <a:lvl1pPr>
              <a:defRPr/>
            </a:lvl1pPr>
          </a:lstStyle>
          <a:p>
            <a:fld id="{EC41FE4E-AEE9-49A4-B501-375987BE8152}" type="slidenum">
              <a:rPr lang="en-GB" altLang="en-US"/>
              <a:pPr/>
              <a:t>‹#›</a:t>
            </a:fld>
            <a:endParaRPr lang="en-GB" altLang="en-US"/>
          </a:p>
        </p:txBody>
      </p:sp>
      <p:sp>
        <p:nvSpPr>
          <p:cNvPr id="6" name="Date Placeholder 5"/>
          <p:cNvSpPr>
            <a:spLocks noGrp="1"/>
          </p:cNvSpPr>
          <p:nvPr>
            <p:ph type="dt" sz="half" idx="12"/>
          </p:nvPr>
        </p:nvSpPr>
        <p:spPr/>
        <p:txBody>
          <a:bodyPr/>
          <a:lstStyle>
            <a:lvl1pPr>
              <a:defRPr/>
            </a:lvl1pPr>
          </a:lstStyle>
          <a:p>
            <a:endParaRPr lang="en-GB" altLang="en-US"/>
          </a:p>
        </p:txBody>
      </p:sp>
    </p:spTree>
    <p:extLst>
      <p:ext uri="{BB962C8B-B14F-4D97-AF65-F5344CB8AC3E}">
        <p14:creationId xmlns:p14="http://schemas.microsoft.com/office/powerpoint/2010/main" val="3037974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Footer Placeholder 3"/>
          <p:cNvSpPr>
            <a:spLocks noGrp="1"/>
          </p:cNvSpPr>
          <p:nvPr>
            <p:ph type="ftr" sz="quarter" idx="10"/>
          </p:nvPr>
        </p:nvSpPr>
        <p:spPr/>
        <p:txBody>
          <a:bodyPr/>
          <a:lstStyle>
            <a:lvl1pPr>
              <a:defRPr/>
            </a:lvl1pPr>
          </a:lstStyle>
          <a:p>
            <a:endParaRPr lang="en-GB" altLang="en-US"/>
          </a:p>
        </p:txBody>
      </p:sp>
      <p:sp>
        <p:nvSpPr>
          <p:cNvPr id="5" name="Slide Number Placeholder 4"/>
          <p:cNvSpPr>
            <a:spLocks noGrp="1"/>
          </p:cNvSpPr>
          <p:nvPr>
            <p:ph type="sldNum" sz="quarter" idx="11"/>
          </p:nvPr>
        </p:nvSpPr>
        <p:spPr/>
        <p:txBody>
          <a:bodyPr/>
          <a:lstStyle>
            <a:lvl1pPr>
              <a:defRPr/>
            </a:lvl1pPr>
          </a:lstStyle>
          <a:p>
            <a:fld id="{56CE5E30-06F5-4B7F-889A-BE2BF021D7AE}" type="slidenum">
              <a:rPr lang="en-GB" altLang="en-US"/>
              <a:pPr/>
              <a:t>‹#›</a:t>
            </a:fld>
            <a:endParaRPr lang="en-GB" altLang="en-US"/>
          </a:p>
        </p:txBody>
      </p:sp>
      <p:sp>
        <p:nvSpPr>
          <p:cNvPr id="6" name="Date Placeholder 5"/>
          <p:cNvSpPr>
            <a:spLocks noGrp="1"/>
          </p:cNvSpPr>
          <p:nvPr>
            <p:ph type="dt" sz="half" idx="12"/>
          </p:nvPr>
        </p:nvSpPr>
        <p:spPr/>
        <p:txBody>
          <a:bodyPr/>
          <a:lstStyle>
            <a:lvl1pPr>
              <a:defRPr/>
            </a:lvl1pPr>
          </a:lstStyle>
          <a:p>
            <a:endParaRPr lang="en-GB" altLang="en-US"/>
          </a:p>
        </p:txBody>
      </p:sp>
    </p:spTree>
    <p:extLst>
      <p:ext uri="{BB962C8B-B14F-4D97-AF65-F5344CB8AC3E}">
        <p14:creationId xmlns:p14="http://schemas.microsoft.com/office/powerpoint/2010/main" val="933509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endParaRPr lang="en-GB" altLang="en-US"/>
          </a:p>
        </p:txBody>
      </p:sp>
      <p:sp>
        <p:nvSpPr>
          <p:cNvPr id="6" name="Slide Number Placeholder 5"/>
          <p:cNvSpPr>
            <a:spLocks noGrp="1"/>
          </p:cNvSpPr>
          <p:nvPr>
            <p:ph type="sldNum" sz="quarter" idx="11"/>
          </p:nvPr>
        </p:nvSpPr>
        <p:spPr/>
        <p:txBody>
          <a:bodyPr/>
          <a:lstStyle>
            <a:lvl1pPr>
              <a:defRPr/>
            </a:lvl1pPr>
          </a:lstStyle>
          <a:p>
            <a:fld id="{7FEEFC5F-8C7E-4A5A-B54C-B037DE0706E2}" type="slidenum">
              <a:rPr lang="en-GB" altLang="en-US"/>
              <a:pPr/>
              <a:t>‹#›</a:t>
            </a:fld>
            <a:endParaRPr lang="en-GB" altLang="en-US"/>
          </a:p>
        </p:txBody>
      </p:sp>
      <p:sp>
        <p:nvSpPr>
          <p:cNvPr id="7" name="Date Placeholder 6"/>
          <p:cNvSpPr>
            <a:spLocks noGrp="1"/>
          </p:cNvSpPr>
          <p:nvPr>
            <p:ph type="dt" sz="half" idx="12"/>
          </p:nvPr>
        </p:nvSpPr>
        <p:spPr/>
        <p:txBody>
          <a:bodyPr/>
          <a:lstStyle>
            <a:lvl1pPr>
              <a:defRPr/>
            </a:lvl1pPr>
          </a:lstStyle>
          <a:p>
            <a:endParaRPr lang="en-GB" altLang="en-US"/>
          </a:p>
        </p:txBody>
      </p:sp>
    </p:spTree>
    <p:extLst>
      <p:ext uri="{BB962C8B-B14F-4D97-AF65-F5344CB8AC3E}">
        <p14:creationId xmlns:p14="http://schemas.microsoft.com/office/powerpoint/2010/main" val="1603270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p:cNvSpPr>
            <a:spLocks noGrp="1"/>
          </p:cNvSpPr>
          <p:nvPr>
            <p:ph type="ftr" sz="quarter" idx="10"/>
          </p:nvPr>
        </p:nvSpPr>
        <p:spPr/>
        <p:txBody>
          <a:bodyPr/>
          <a:lstStyle>
            <a:lvl1pPr>
              <a:defRPr/>
            </a:lvl1pPr>
          </a:lstStyle>
          <a:p>
            <a:endParaRPr lang="en-GB" altLang="en-US"/>
          </a:p>
        </p:txBody>
      </p:sp>
      <p:sp>
        <p:nvSpPr>
          <p:cNvPr id="8" name="Slide Number Placeholder 7"/>
          <p:cNvSpPr>
            <a:spLocks noGrp="1"/>
          </p:cNvSpPr>
          <p:nvPr>
            <p:ph type="sldNum" sz="quarter" idx="11"/>
          </p:nvPr>
        </p:nvSpPr>
        <p:spPr/>
        <p:txBody>
          <a:bodyPr/>
          <a:lstStyle>
            <a:lvl1pPr>
              <a:defRPr/>
            </a:lvl1pPr>
          </a:lstStyle>
          <a:p>
            <a:fld id="{5054503D-C302-46AC-8BA5-B70D99BD70D8}" type="slidenum">
              <a:rPr lang="en-GB" altLang="en-US"/>
              <a:pPr/>
              <a:t>‹#›</a:t>
            </a:fld>
            <a:endParaRPr lang="en-GB" altLang="en-US"/>
          </a:p>
        </p:txBody>
      </p:sp>
      <p:sp>
        <p:nvSpPr>
          <p:cNvPr id="9" name="Date Placeholder 8"/>
          <p:cNvSpPr>
            <a:spLocks noGrp="1"/>
          </p:cNvSpPr>
          <p:nvPr>
            <p:ph type="dt" sz="half" idx="12"/>
          </p:nvPr>
        </p:nvSpPr>
        <p:spPr/>
        <p:txBody>
          <a:bodyPr/>
          <a:lstStyle>
            <a:lvl1pPr>
              <a:defRPr/>
            </a:lvl1pPr>
          </a:lstStyle>
          <a:p>
            <a:endParaRPr lang="en-GB" altLang="en-US"/>
          </a:p>
        </p:txBody>
      </p:sp>
    </p:spTree>
    <p:extLst>
      <p:ext uri="{BB962C8B-B14F-4D97-AF65-F5344CB8AC3E}">
        <p14:creationId xmlns:p14="http://schemas.microsoft.com/office/powerpoint/2010/main" val="528168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lvl1pPr>
              <a:defRPr/>
            </a:lvl1pPr>
          </a:lstStyle>
          <a:p>
            <a:endParaRPr lang="en-GB" altLang="en-US"/>
          </a:p>
        </p:txBody>
      </p:sp>
      <p:sp>
        <p:nvSpPr>
          <p:cNvPr id="4" name="Slide Number Placeholder 3"/>
          <p:cNvSpPr>
            <a:spLocks noGrp="1"/>
          </p:cNvSpPr>
          <p:nvPr>
            <p:ph type="sldNum" sz="quarter" idx="11"/>
          </p:nvPr>
        </p:nvSpPr>
        <p:spPr/>
        <p:txBody>
          <a:bodyPr/>
          <a:lstStyle>
            <a:lvl1pPr>
              <a:defRPr/>
            </a:lvl1pPr>
          </a:lstStyle>
          <a:p>
            <a:fld id="{ADD2687A-3BF5-4C40-BD0B-59941F87D3C5}" type="slidenum">
              <a:rPr lang="en-GB" altLang="en-US"/>
              <a:pPr/>
              <a:t>‹#›</a:t>
            </a:fld>
            <a:endParaRPr lang="en-GB" altLang="en-US"/>
          </a:p>
        </p:txBody>
      </p:sp>
      <p:sp>
        <p:nvSpPr>
          <p:cNvPr id="5" name="Date Placeholder 4"/>
          <p:cNvSpPr>
            <a:spLocks noGrp="1"/>
          </p:cNvSpPr>
          <p:nvPr>
            <p:ph type="dt" sz="half" idx="12"/>
          </p:nvPr>
        </p:nvSpPr>
        <p:spPr/>
        <p:txBody>
          <a:bodyPr/>
          <a:lstStyle>
            <a:lvl1pPr>
              <a:defRPr/>
            </a:lvl1pPr>
          </a:lstStyle>
          <a:p>
            <a:endParaRPr lang="en-GB" altLang="en-US"/>
          </a:p>
        </p:txBody>
      </p:sp>
    </p:spTree>
    <p:extLst>
      <p:ext uri="{BB962C8B-B14F-4D97-AF65-F5344CB8AC3E}">
        <p14:creationId xmlns:p14="http://schemas.microsoft.com/office/powerpoint/2010/main" val="799084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endParaRPr lang="en-GB" altLang="en-US"/>
          </a:p>
        </p:txBody>
      </p:sp>
      <p:sp>
        <p:nvSpPr>
          <p:cNvPr id="3" name="Slide Number Placeholder 2"/>
          <p:cNvSpPr>
            <a:spLocks noGrp="1"/>
          </p:cNvSpPr>
          <p:nvPr>
            <p:ph type="sldNum" sz="quarter" idx="11"/>
          </p:nvPr>
        </p:nvSpPr>
        <p:spPr/>
        <p:txBody>
          <a:bodyPr/>
          <a:lstStyle>
            <a:lvl1pPr>
              <a:defRPr/>
            </a:lvl1pPr>
          </a:lstStyle>
          <a:p>
            <a:fld id="{CA80C106-C1B1-49AC-9B9D-0360AEFDFD7C}" type="slidenum">
              <a:rPr lang="en-GB" altLang="en-US"/>
              <a:pPr/>
              <a:t>‹#›</a:t>
            </a:fld>
            <a:endParaRPr lang="en-GB" altLang="en-US"/>
          </a:p>
        </p:txBody>
      </p:sp>
      <p:sp>
        <p:nvSpPr>
          <p:cNvPr id="4" name="Date Placeholder 3"/>
          <p:cNvSpPr>
            <a:spLocks noGrp="1"/>
          </p:cNvSpPr>
          <p:nvPr>
            <p:ph type="dt" sz="half" idx="12"/>
          </p:nvPr>
        </p:nvSpPr>
        <p:spPr/>
        <p:txBody>
          <a:bodyPr/>
          <a:lstStyle>
            <a:lvl1pPr>
              <a:defRPr/>
            </a:lvl1pPr>
          </a:lstStyle>
          <a:p>
            <a:endParaRPr lang="en-GB" altLang="en-US"/>
          </a:p>
        </p:txBody>
      </p:sp>
    </p:spTree>
    <p:extLst>
      <p:ext uri="{BB962C8B-B14F-4D97-AF65-F5344CB8AC3E}">
        <p14:creationId xmlns:p14="http://schemas.microsoft.com/office/powerpoint/2010/main" val="1692833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endParaRPr lang="en-GB" altLang="en-US"/>
          </a:p>
        </p:txBody>
      </p:sp>
      <p:sp>
        <p:nvSpPr>
          <p:cNvPr id="6" name="Slide Number Placeholder 5"/>
          <p:cNvSpPr>
            <a:spLocks noGrp="1"/>
          </p:cNvSpPr>
          <p:nvPr>
            <p:ph type="sldNum" sz="quarter" idx="11"/>
          </p:nvPr>
        </p:nvSpPr>
        <p:spPr/>
        <p:txBody>
          <a:bodyPr/>
          <a:lstStyle>
            <a:lvl1pPr>
              <a:defRPr/>
            </a:lvl1pPr>
          </a:lstStyle>
          <a:p>
            <a:fld id="{9FCAC232-B642-4067-AD9E-C52902EB156C}" type="slidenum">
              <a:rPr lang="en-GB" altLang="en-US"/>
              <a:pPr/>
              <a:t>‹#›</a:t>
            </a:fld>
            <a:endParaRPr lang="en-GB" altLang="en-US"/>
          </a:p>
        </p:txBody>
      </p:sp>
      <p:sp>
        <p:nvSpPr>
          <p:cNvPr id="7" name="Date Placeholder 6"/>
          <p:cNvSpPr>
            <a:spLocks noGrp="1"/>
          </p:cNvSpPr>
          <p:nvPr>
            <p:ph type="dt" sz="half" idx="12"/>
          </p:nvPr>
        </p:nvSpPr>
        <p:spPr/>
        <p:txBody>
          <a:bodyPr/>
          <a:lstStyle>
            <a:lvl1pPr>
              <a:defRPr/>
            </a:lvl1pPr>
          </a:lstStyle>
          <a:p>
            <a:endParaRPr lang="en-GB" altLang="en-US"/>
          </a:p>
        </p:txBody>
      </p:sp>
    </p:spTree>
    <p:extLst>
      <p:ext uri="{BB962C8B-B14F-4D97-AF65-F5344CB8AC3E}">
        <p14:creationId xmlns:p14="http://schemas.microsoft.com/office/powerpoint/2010/main" val="149338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endParaRPr lang="en-GB" altLang="en-US"/>
          </a:p>
        </p:txBody>
      </p:sp>
      <p:sp>
        <p:nvSpPr>
          <p:cNvPr id="6" name="Slide Number Placeholder 5"/>
          <p:cNvSpPr>
            <a:spLocks noGrp="1"/>
          </p:cNvSpPr>
          <p:nvPr>
            <p:ph type="sldNum" sz="quarter" idx="11"/>
          </p:nvPr>
        </p:nvSpPr>
        <p:spPr/>
        <p:txBody>
          <a:bodyPr/>
          <a:lstStyle>
            <a:lvl1pPr>
              <a:defRPr/>
            </a:lvl1pPr>
          </a:lstStyle>
          <a:p>
            <a:fld id="{FCB57E3D-753F-4059-A9BC-4E8611B7F3FB}" type="slidenum">
              <a:rPr lang="en-GB" altLang="en-US"/>
              <a:pPr/>
              <a:t>‹#›</a:t>
            </a:fld>
            <a:endParaRPr lang="en-GB" altLang="en-US"/>
          </a:p>
        </p:txBody>
      </p:sp>
      <p:sp>
        <p:nvSpPr>
          <p:cNvPr id="7" name="Date Placeholder 6"/>
          <p:cNvSpPr>
            <a:spLocks noGrp="1"/>
          </p:cNvSpPr>
          <p:nvPr>
            <p:ph type="dt" sz="half" idx="12"/>
          </p:nvPr>
        </p:nvSpPr>
        <p:spPr/>
        <p:txBody>
          <a:bodyPr/>
          <a:lstStyle>
            <a:lvl1pPr>
              <a:defRPr/>
            </a:lvl1pPr>
          </a:lstStyle>
          <a:p>
            <a:endParaRPr lang="en-GB" altLang="en-US"/>
          </a:p>
        </p:txBody>
      </p:sp>
    </p:spTree>
    <p:extLst>
      <p:ext uri="{BB962C8B-B14F-4D97-AF65-F5344CB8AC3E}">
        <p14:creationId xmlns:p14="http://schemas.microsoft.com/office/powerpoint/2010/main" val="3529409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0482" name="Group 2"/>
          <p:cNvGrpSpPr>
            <a:grpSpLocks/>
          </p:cNvGrpSpPr>
          <p:nvPr/>
        </p:nvGrpSpPr>
        <p:grpSpPr bwMode="auto">
          <a:xfrm>
            <a:off x="0" y="0"/>
            <a:ext cx="9159875" cy="6858000"/>
            <a:chOff x="0" y="0"/>
            <a:chExt cx="5770" cy="4320"/>
          </a:xfrm>
        </p:grpSpPr>
        <p:sp>
          <p:nvSpPr>
            <p:cNvPr id="20483" name="Rectangle 3"/>
            <p:cNvSpPr>
              <a:spLocks noChangeArrowheads="1"/>
            </p:cNvSpPr>
            <p:nvPr userDrawn="1"/>
          </p:nvSpPr>
          <p:spPr bwMode="hidden">
            <a:xfrm>
              <a:off x="5232" y="1"/>
              <a:ext cx="528" cy="4319"/>
            </a:xfrm>
            <a:prstGeom prst="rect">
              <a:avLst/>
            </a:prstGeom>
            <a:gradFill rotWithShape="0">
              <a:gsLst>
                <a:gs pos="0">
                  <a:schemeClr val="accent2"/>
                </a:gs>
                <a:gs pos="100000">
                  <a:schemeClr val="accent2">
                    <a:gamma/>
                    <a:tint val="94118"/>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4" name="Rectangle 4"/>
            <p:cNvSpPr>
              <a:spLocks noChangeArrowheads="1"/>
            </p:cNvSpPr>
            <p:nvPr userDrawn="1"/>
          </p:nvSpPr>
          <p:spPr bwMode="hidden">
            <a:xfrm>
              <a:off x="1056" y="0"/>
              <a:ext cx="192" cy="4320"/>
            </a:xfrm>
            <a:prstGeom prst="rect">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5" name="Rectangle 5"/>
            <p:cNvSpPr>
              <a:spLocks noChangeArrowheads="1"/>
            </p:cNvSpPr>
            <p:nvPr userDrawn="1"/>
          </p:nvSpPr>
          <p:spPr bwMode="hidden">
            <a:xfrm>
              <a:off x="1728" y="0"/>
              <a:ext cx="432" cy="4320"/>
            </a:xfrm>
            <a:prstGeom prst="rect">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6" name="Rectangle 6"/>
            <p:cNvSpPr>
              <a:spLocks noChangeArrowheads="1"/>
            </p:cNvSpPr>
            <p:nvPr userDrawn="1"/>
          </p:nvSpPr>
          <p:spPr bwMode="hidden">
            <a:xfrm>
              <a:off x="2256" y="0"/>
              <a:ext cx="240" cy="432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7" name="Rectangle 7"/>
            <p:cNvSpPr>
              <a:spLocks noChangeArrowheads="1"/>
            </p:cNvSpPr>
            <p:nvPr userDrawn="1"/>
          </p:nvSpPr>
          <p:spPr bwMode="hidden">
            <a:xfrm>
              <a:off x="1344" y="0"/>
              <a:ext cx="384" cy="432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8" name="Rectangle 8"/>
            <p:cNvSpPr>
              <a:spLocks noChangeArrowheads="1"/>
            </p:cNvSpPr>
            <p:nvPr userDrawn="1"/>
          </p:nvSpPr>
          <p:spPr bwMode="hidden">
            <a:xfrm>
              <a:off x="480" y="0"/>
              <a:ext cx="576" cy="432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89" name="Rectangle 9"/>
            <p:cNvSpPr>
              <a:spLocks noChangeArrowheads="1"/>
            </p:cNvSpPr>
            <p:nvPr userDrawn="1"/>
          </p:nvSpPr>
          <p:spPr bwMode="hidden">
            <a:xfrm>
              <a:off x="288" y="0"/>
              <a:ext cx="192" cy="4320"/>
            </a:xfrm>
            <a:prstGeom prst="rect">
              <a:avLst/>
            </a:prstGeom>
            <a:gradFill rotWithShape="0">
              <a:gsLst>
                <a:gs pos="0">
                  <a:schemeClr val="bg2"/>
                </a:gs>
                <a:gs pos="50000">
                  <a:schemeClr val="bg2">
                    <a:gamma/>
                    <a:shade val="84706"/>
                    <a:invGamma/>
                  </a:schemeClr>
                </a:gs>
                <a:gs pos="100000">
                  <a:schemeClr val="bg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0" name="Rectangle 10"/>
            <p:cNvSpPr>
              <a:spLocks noChangeArrowheads="1"/>
            </p:cNvSpPr>
            <p:nvPr userDrawn="1"/>
          </p:nvSpPr>
          <p:spPr bwMode="hidden">
            <a:xfrm>
              <a:off x="0" y="0"/>
              <a:ext cx="288" cy="4320"/>
            </a:xfrm>
            <a:prstGeom prst="rect">
              <a:avLst/>
            </a:prstGeom>
            <a:gradFill rotWithShape="0">
              <a:gsLst>
                <a:gs pos="0">
                  <a:schemeClr val="bg2">
                    <a:gamma/>
                    <a:shade val="78824"/>
                    <a:invGamma/>
                  </a:schemeClr>
                </a:gs>
                <a:gs pos="100000">
                  <a:schemeClr val="bg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1" name="Rectangle 11"/>
            <p:cNvSpPr>
              <a:spLocks noChangeArrowheads="1"/>
            </p:cNvSpPr>
            <p:nvPr userDrawn="1"/>
          </p:nvSpPr>
          <p:spPr bwMode="hidden">
            <a:xfrm>
              <a:off x="2160" y="0"/>
              <a:ext cx="240" cy="432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2" name="Rectangle 12"/>
            <p:cNvSpPr>
              <a:spLocks noChangeArrowheads="1"/>
            </p:cNvSpPr>
            <p:nvPr userDrawn="1"/>
          </p:nvSpPr>
          <p:spPr bwMode="hidden">
            <a:xfrm>
              <a:off x="2784" y="0"/>
              <a:ext cx="528" cy="4320"/>
            </a:xfrm>
            <a:prstGeom prst="rect">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3" name="Rectangle 13"/>
            <p:cNvSpPr>
              <a:spLocks noChangeArrowheads="1"/>
            </p:cNvSpPr>
            <p:nvPr userDrawn="1"/>
          </p:nvSpPr>
          <p:spPr bwMode="hidden">
            <a:xfrm>
              <a:off x="1248" y="0"/>
              <a:ext cx="144" cy="432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4" name="Rectangle 14"/>
            <p:cNvSpPr>
              <a:spLocks noChangeArrowheads="1"/>
            </p:cNvSpPr>
            <p:nvPr userDrawn="1"/>
          </p:nvSpPr>
          <p:spPr bwMode="hidden">
            <a:xfrm>
              <a:off x="3300" y="0"/>
              <a:ext cx="252" cy="432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5" name="Rectangle 15"/>
            <p:cNvSpPr>
              <a:spLocks noChangeArrowheads="1"/>
            </p:cNvSpPr>
            <p:nvPr userDrawn="1"/>
          </p:nvSpPr>
          <p:spPr bwMode="hidden">
            <a:xfrm>
              <a:off x="4656" y="0"/>
              <a:ext cx="144" cy="4320"/>
            </a:xfrm>
            <a:prstGeom prst="rect">
              <a:avLst/>
            </a:prstGeom>
            <a:gradFill rotWithShape="0">
              <a:gsLst>
                <a:gs pos="0">
                  <a:schemeClr val="bg2"/>
                </a:gs>
                <a:gs pos="50000">
                  <a:schemeClr val="bg2">
                    <a:gamma/>
                    <a:shade val="96863"/>
                    <a:invGamma/>
                  </a:schemeClr>
                </a:gs>
                <a:gs pos="100000">
                  <a:schemeClr val="bg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6" name="Rectangle 16"/>
            <p:cNvSpPr>
              <a:spLocks noChangeArrowheads="1"/>
            </p:cNvSpPr>
            <p:nvPr userDrawn="1"/>
          </p:nvSpPr>
          <p:spPr bwMode="hidden">
            <a:xfrm>
              <a:off x="4608" y="0"/>
              <a:ext cx="672" cy="4320"/>
            </a:xfrm>
            <a:prstGeom prst="rect">
              <a:avLst/>
            </a:prstGeom>
            <a:gradFill rotWithShape="0">
              <a:gsLst>
                <a:gs pos="0">
                  <a:schemeClr val="bg2"/>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7" name="Rectangle 17"/>
            <p:cNvSpPr>
              <a:spLocks noChangeArrowheads="1"/>
            </p:cNvSpPr>
            <p:nvPr userDrawn="1"/>
          </p:nvSpPr>
          <p:spPr bwMode="hidden">
            <a:xfrm>
              <a:off x="3504" y="0"/>
              <a:ext cx="624" cy="4320"/>
            </a:xfrm>
            <a:prstGeom prst="rect">
              <a:avLst/>
            </a:prstGeom>
            <a:gradFill rotWithShape="0">
              <a:gsLst>
                <a:gs pos="0">
                  <a:schemeClr val="bg2"/>
                </a:gs>
                <a:gs pos="5000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8" name="Rectangle 18"/>
            <p:cNvSpPr>
              <a:spLocks noChangeArrowheads="1"/>
            </p:cNvSpPr>
            <p:nvPr userDrawn="1"/>
          </p:nvSpPr>
          <p:spPr bwMode="hidden">
            <a:xfrm>
              <a:off x="3840" y="0"/>
              <a:ext cx="528" cy="4320"/>
            </a:xfrm>
            <a:prstGeom prst="rect">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9" name="Rectangle 19"/>
            <p:cNvSpPr>
              <a:spLocks noChangeArrowheads="1"/>
            </p:cNvSpPr>
            <p:nvPr userDrawn="1"/>
          </p:nvSpPr>
          <p:spPr bwMode="hidden">
            <a:xfrm>
              <a:off x="4368" y="0"/>
              <a:ext cx="240" cy="4320"/>
            </a:xfrm>
            <a:prstGeom prst="rect">
              <a:avLst/>
            </a:prstGeom>
            <a:gradFill rotWithShape="0">
              <a:gsLst>
                <a:gs pos="0">
                  <a:schemeClr val="bg2"/>
                </a:gs>
                <a:gs pos="50000">
                  <a:schemeClr val="bg2">
                    <a:gamma/>
                    <a:shade val="96863"/>
                    <a:invGamma/>
                  </a:schemeClr>
                </a:gs>
                <a:gs pos="100000">
                  <a:schemeClr val="bg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00" name="Rectangle 20"/>
            <p:cNvSpPr>
              <a:spLocks noChangeArrowheads="1"/>
            </p:cNvSpPr>
            <p:nvPr userDrawn="1"/>
          </p:nvSpPr>
          <p:spPr bwMode="hidden">
            <a:xfrm>
              <a:off x="2680" y="0"/>
              <a:ext cx="152" cy="432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01" name="Rectangle 21"/>
            <p:cNvSpPr>
              <a:spLocks noChangeArrowheads="1"/>
            </p:cNvSpPr>
            <p:nvPr userDrawn="1"/>
          </p:nvSpPr>
          <p:spPr bwMode="hidden">
            <a:xfrm>
              <a:off x="2366" y="0"/>
              <a:ext cx="336" cy="4320"/>
            </a:xfrm>
            <a:prstGeom prst="rect">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02" name="Freeform 22"/>
            <p:cNvSpPr>
              <a:spLocks/>
            </p:cNvSpPr>
            <p:nvPr userDrawn="1"/>
          </p:nvSpPr>
          <p:spPr bwMode="hidden">
            <a:xfrm>
              <a:off x="1" y="3875"/>
              <a:ext cx="5760" cy="445"/>
            </a:xfrm>
            <a:custGeom>
              <a:avLst/>
              <a:gdLst>
                <a:gd name="T0" fmla="*/ 5700 w 5760"/>
                <a:gd name="T1" fmla="*/ 86 h 445"/>
                <a:gd name="T2" fmla="*/ 5508 w 5760"/>
                <a:gd name="T3" fmla="*/ 86 h 445"/>
                <a:gd name="T4" fmla="*/ 5454 w 5760"/>
                <a:gd name="T5" fmla="*/ 76 h 445"/>
                <a:gd name="T6" fmla="*/ 5448 w 5760"/>
                <a:gd name="T7" fmla="*/ 65 h 445"/>
                <a:gd name="T8" fmla="*/ 5442 w 5760"/>
                <a:gd name="T9" fmla="*/ 44 h 445"/>
                <a:gd name="T10" fmla="*/ 5414 w 5760"/>
                <a:gd name="T11" fmla="*/ 18 h 445"/>
                <a:gd name="T12" fmla="*/ 5332 w 5760"/>
                <a:gd name="T13" fmla="*/ 7 h 445"/>
                <a:gd name="T14" fmla="*/ 5051 w 5760"/>
                <a:gd name="T15" fmla="*/ 22 h 445"/>
                <a:gd name="T16" fmla="*/ 4986 w 5760"/>
                <a:gd name="T17" fmla="*/ 55 h 445"/>
                <a:gd name="T18" fmla="*/ 4854 w 5760"/>
                <a:gd name="T19" fmla="*/ 102 h 445"/>
                <a:gd name="T20" fmla="*/ 4740 w 5760"/>
                <a:gd name="T21" fmla="*/ 112 h 445"/>
                <a:gd name="T22" fmla="*/ 4662 w 5760"/>
                <a:gd name="T23" fmla="*/ 91 h 445"/>
                <a:gd name="T24" fmla="*/ 4598 w 5760"/>
                <a:gd name="T25" fmla="*/ 25 h 445"/>
                <a:gd name="T26" fmla="*/ 4514 w 5760"/>
                <a:gd name="T27" fmla="*/ 9 h 445"/>
                <a:gd name="T28" fmla="*/ 4410 w 5760"/>
                <a:gd name="T29" fmla="*/ 39 h 445"/>
                <a:gd name="T30" fmla="*/ 4236 w 5760"/>
                <a:gd name="T31" fmla="*/ 81 h 445"/>
                <a:gd name="T32" fmla="*/ 4020 w 5760"/>
                <a:gd name="T33" fmla="*/ 102 h 445"/>
                <a:gd name="T34" fmla="*/ 3810 w 5760"/>
                <a:gd name="T35" fmla="*/ 102 h 445"/>
                <a:gd name="T36" fmla="*/ 3654 w 5760"/>
                <a:gd name="T37" fmla="*/ 76 h 445"/>
                <a:gd name="T38" fmla="*/ 3594 w 5760"/>
                <a:gd name="T39" fmla="*/ 50 h 445"/>
                <a:gd name="T40" fmla="*/ 3528 w 5760"/>
                <a:gd name="T41" fmla="*/ 44 h 445"/>
                <a:gd name="T42" fmla="*/ 3480 w 5760"/>
                <a:gd name="T43" fmla="*/ 55 h 445"/>
                <a:gd name="T44" fmla="*/ 3420 w 5760"/>
                <a:gd name="T45" fmla="*/ 76 h 445"/>
                <a:gd name="T46" fmla="*/ 3048 w 5760"/>
                <a:gd name="T47" fmla="*/ 112 h 445"/>
                <a:gd name="T48" fmla="*/ 2844 w 5760"/>
                <a:gd name="T49" fmla="*/ 128 h 445"/>
                <a:gd name="T50" fmla="*/ 2742 w 5760"/>
                <a:gd name="T51" fmla="*/ 117 h 445"/>
                <a:gd name="T52" fmla="*/ 2710 w 5760"/>
                <a:gd name="T53" fmla="*/ 56 h 445"/>
                <a:gd name="T54" fmla="*/ 2658 w 5760"/>
                <a:gd name="T55" fmla="*/ 50 h 445"/>
                <a:gd name="T56" fmla="*/ 2558 w 5760"/>
                <a:gd name="T57" fmla="*/ 95 h 445"/>
                <a:gd name="T58" fmla="*/ 2444 w 5760"/>
                <a:gd name="T59" fmla="*/ 109 h 445"/>
                <a:gd name="T60" fmla="*/ 2322 w 5760"/>
                <a:gd name="T61" fmla="*/ 91 h 445"/>
                <a:gd name="T62" fmla="*/ 2274 w 5760"/>
                <a:gd name="T63" fmla="*/ 70 h 445"/>
                <a:gd name="T64" fmla="*/ 2185 w 5760"/>
                <a:gd name="T65" fmla="*/ 3 h 445"/>
                <a:gd name="T66" fmla="*/ 2048 w 5760"/>
                <a:gd name="T67" fmla="*/ 64 h 445"/>
                <a:gd name="T68" fmla="*/ 1794 w 5760"/>
                <a:gd name="T69" fmla="*/ 102 h 445"/>
                <a:gd name="T70" fmla="*/ 1560 w 5760"/>
                <a:gd name="T71" fmla="*/ 91 h 445"/>
                <a:gd name="T72" fmla="*/ 1482 w 5760"/>
                <a:gd name="T73" fmla="*/ 76 h 445"/>
                <a:gd name="T74" fmla="*/ 1428 w 5760"/>
                <a:gd name="T75" fmla="*/ 50 h 445"/>
                <a:gd name="T76" fmla="*/ 1374 w 5760"/>
                <a:gd name="T77" fmla="*/ 44 h 445"/>
                <a:gd name="T78" fmla="*/ 1308 w 5760"/>
                <a:gd name="T79" fmla="*/ 55 h 445"/>
                <a:gd name="T80" fmla="*/ 1140 w 5760"/>
                <a:gd name="T81" fmla="*/ 107 h 445"/>
                <a:gd name="T82" fmla="*/ 948 w 5760"/>
                <a:gd name="T83" fmla="*/ 143 h 445"/>
                <a:gd name="T84" fmla="*/ 708 w 5760"/>
                <a:gd name="T85" fmla="*/ 138 h 445"/>
                <a:gd name="T86" fmla="*/ 534 w 5760"/>
                <a:gd name="T87" fmla="*/ 96 h 445"/>
                <a:gd name="T88" fmla="*/ 444 w 5760"/>
                <a:gd name="T89" fmla="*/ 55 h 445"/>
                <a:gd name="T90" fmla="*/ 396 w 5760"/>
                <a:gd name="T91" fmla="*/ 34 h 445"/>
                <a:gd name="T92" fmla="*/ 378 w 5760"/>
                <a:gd name="T93" fmla="*/ 39 h 445"/>
                <a:gd name="T94" fmla="*/ 342 w 5760"/>
                <a:gd name="T95" fmla="*/ 70 h 445"/>
                <a:gd name="T96" fmla="*/ 288 w 5760"/>
                <a:gd name="T97" fmla="*/ 96 h 445"/>
                <a:gd name="T98" fmla="*/ 192 w 5760"/>
                <a:gd name="T99" fmla="*/ 112 h 445"/>
                <a:gd name="T100" fmla="*/ 90 w 5760"/>
                <a:gd name="T101" fmla="*/ 112 h 445"/>
                <a:gd name="T102" fmla="*/ 0 w 5760"/>
                <a:gd name="T103" fmla="*/ 96 h 445"/>
                <a:gd name="T104" fmla="*/ 5760 w 5760"/>
                <a:gd name="T105" fmla="*/ 445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760" h="445">
                  <a:moveTo>
                    <a:pt x="5760" y="445"/>
                  </a:moveTo>
                  <a:lnTo>
                    <a:pt x="5760" y="76"/>
                  </a:lnTo>
                  <a:lnTo>
                    <a:pt x="5730" y="81"/>
                  </a:lnTo>
                  <a:lnTo>
                    <a:pt x="5700" y="86"/>
                  </a:lnTo>
                  <a:lnTo>
                    <a:pt x="5646" y="91"/>
                  </a:lnTo>
                  <a:lnTo>
                    <a:pt x="5592" y="91"/>
                  </a:lnTo>
                  <a:lnTo>
                    <a:pt x="5544" y="91"/>
                  </a:lnTo>
                  <a:lnTo>
                    <a:pt x="5508" y="86"/>
                  </a:lnTo>
                  <a:lnTo>
                    <a:pt x="5490" y="86"/>
                  </a:lnTo>
                  <a:lnTo>
                    <a:pt x="5478" y="81"/>
                  </a:lnTo>
                  <a:lnTo>
                    <a:pt x="5466" y="76"/>
                  </a:lnTo>
                  <a:lnTo>
                    <a:pt x="5454" y="76"/>
                  </a:lnTo>
                  <a:lnTo>
                    <a:pt x="5454" y="70"/>
                  </a:lnTo>
                  <a:lnTo>
                    <a:pt x="5454" y="70"/>
                  </a:lnTo>
                  <a:lnTo>
                    <a:pt x="5448" y="70"/>
                  </a:lnTo>
                  <a:lnTo>
                    <a:pt x="5448" y="65"/>
                  </a:lnTo>
                  <a:lnTo>
                    <a:pt x="5448" y="60"/>
                  </a:lnTo>
                  <a:lnTo>
                    <a:pt x="5448" y="55"/>
                  </a:lnTo>
                  <a:lnTo>
                    <a:pt x="5442" y="50"/>
                  </a:lnTo>
                  <a:lnTo>
                    <a:pt x="5442" y="44"/>
                  </a:lnTo>
                  <a:lnTo>
                    <a:pt x="5436" y="39"/>
                  </a:lnTo>
                  <a:lnTo>
                    <a:pt x="5424" y="34"/>
                  </a:lnTo>
                  <a:lnTo>
                    <a:pt x="5418" y="29"/>
                  </a:lnTo>
                  <a:lnTo>
                    <a:pt x="5414" y="18"/>
                  </a:lnTo>
                  <a:lnTo>
                    <a:pt x="5401" y="16"/>
                  </a:lnTo>
                  <a:lnTo>
                    <a:pt x="5386" y="10"/>
                  </a:lnTo>
                  <a:lnTo>
                    <a:pt x="5368" y="7"/>
                  </a:lnTo>
                  <a:lnTo>
                    <a:pt x="5332" y="7"/>
                  </a:lnTo>
                  <a:lnTo>
                    <a:pt x="5246" y="10"/>
                  </a:lnTo>
                  <a:lnTo>
                    <a:pt x="5144" y="7"/>
                  </a:lnTo>
                  <a:lnTo>
                    <a:pt x="5090" y="16"/>
                  </a:lnTo>
                  <a:lnTo>
                    <a:pt x="5051" y="22"/>
                  </a:lnTo>
                  <a:lnTo>
                    <a:pt x="5036" y="30"/>
                  </a:lnTo>
                  <a:lnTo>
                    <a:pt x="5022" y="39"/>
                  </a:lnTo>
                  <a:lnTo>
                    <a:pt x="5010" y="44"/>
                  </a:lnTo>
                  <a:lnTo>
                    <a:pt x="4986" y="55"/>
                  </a:lnTo>
                  <a:lnTo>
                    <a:pt x="4950" y="70"/>
                  </a:lnTo>
                  <a:lnTo>
                    <a:pt x="4920" y="86"/>
                  </a:lnTo>
                  <a:lnTo>
                    <a:pt x="4884" y="96"/>
                  </a:lnTo>
                  <a:lnTo>
                    <a:pt x="4854" y="102"/>
                  </a:lnTo>
                  <a:lnTo>
                    <a:pt x="4824" y="107"/>
                  </a:lnTo>
                  <a:lnTo>
                    <a:pt x="4794" y="112"/>
                  </a:lnTo>
                  <a:lnTo>
                    <a:pt x="4764" y="112"/>
                  </a:lnTo>
                  <a:lnTo>
                    <a:pt x="4740" y="112"/>
                  </a:lnTo>
                  <a:lnTo>
                    <a:pt x="4716" y="107"/>
                  </a:lnTo>
                  <a:lnTo>
                    <a:pt x="4698" y="102"/>
                  </a:lnTo>
                  <a:lnTo>
                    <a:pt x="4674" y="96"/>
                  </a:lnTo>
                  <a:lnTo>
                    <a:pt x="4662" y="91"/>
                  </a:lnTo>
                  <a:lnTo>
                    <a:pt x="4644" y="86"/>
                  </a:lnTo>
                  <a:lnTo>
                    <a:pt x="4631" y="66"/>
                  </a:lnTo>
                  <a:lnTo>
                    <a:pt x="4617" y="42"/>
                  </a:lnTo>
                  <a:lnTo>
                    <a:pt x="4598" y="25"/>
                  </a:lnTo>
                  <a:lnTo>
                    <a:pt x="4584" y="13"/>
                  </a:lnTo>
                  <a:lnTo>
                    <a:pt x="4565" y="4"/>
                  </a:lnTo>
                  <a:lnTo>
                    <a:pt x="4535" y="3"/>
                  </a:lnTo>
                  <a:lnTo>
                    <a:pt x="4514" y="9"/>
                  </a:lnTo>
                  <a:lnTo>
                    <a:pt x="4494" y="18"/>
                  </a:lnTo>
                  <a:lnTo>
                    <a:pt x="4471" y="23"/>
                  </a:lnTo>
                  <a:lnTo>
                    <a:pt x="4440" y="29"/>
                  </a:lnTo>
                  <a:lnTo>
                    <a:pt x="4410" y="39"/>
                  </a:lnTo>
                  <a:lnTo>
                    <a:pt x="4374" y="50"/>
                  </a:lnTo>
                  <a:lnTo>
                    <a:pt x="4332" y="60"/>
                  </a:lnTo>
                  <a:lnTo>
                    <a:pt x="4284" y="76"/>
                  </a:lnTo>
                  <a:lnTo>
                    <a:pt x="4236" y="81"/>
                  </a:lnTo>
                  <a:lnTo>
                    <a:pt x="4183" y="91"/>
                  </a:lnTo>
                  <a:lnTo>
                    <a:pt x="4128" y="96"/>
                  </a:lnTo>
                  <a:lnTo>
                    <a:pt x="4074" y="102"/>
                  </a:lnTo>
                  <a:lnTo>
                    <a:pt x="4020" y="102"/>
                  </a:lnTo>
                  <a:lnTo>
                    <a:pt x="3966" y="102"/>
                  </a:lnTo>
                  <a:lnTo>
                    <a:pt x="3912" y="102"/>
                  </a:lnTo>
                  <a:lnTo>
                    <a:pt x="3858" y="102"/>
                  </a:lnTo>
                  <a:lnTo>
                    <a:pt x="3810" y="102"/>
                  </a:lnTo>
                  <a:lnTo>
                    <a:pt x="3762" y="96"/>
                  </a:lnTo>
                  <a:lnTo>
                    <a:pt x="3726" y="91"/>
                  </a:lnTo>
                  <a:lnTo>
                    <a:pt x="3684" y="81"/>
                  </a:lnTo>
                  <a:lnTo>
                    <a:pt x="3654" y="76"/>
                  </a:lnTo>
                  <a:lnTo>
                    <a:pt x="3642" y="70"/>
                  </a:lnTo>
                  <a:lnTo>
                    <a:pt x="3630" y="65"/>
                  </a:lnTo>
                  <a:lnTo>
                    <a:pt x="3612" y="60"/>
                  </a:lnTo>
                  <a:lnTo>
                    <a:pt x="3594" y="50"/>
                  </a:lnTo>
                  <a:lnTo>
                    <a:pt x="3576" y="50"/>
                  </a:lnTo>
                  <a:lnTo>
                    <a:pt x="3558" y="44"/>
                  </a:lnTo>
                  <a:lnTo>
                    <a:pt x="3540" y="44"/>
                  </a:lnTo>
                  <a:lnTo>
                    <a:pt x="3528" y="44"/>
                  </a:lnTo>
                  <a:lnTo>
                    <a:pt x="3516" y="50"/>
                  </a:lnTo>
                  <a:lnTo>
                    <a:pt x="3504" y="50"/>
                  </a:lnTo>
                  <a:lnTo>
                    <a:pt x="3492" y="55"/>
                  </a:lnTo>
                  <a:lnTo>
                    <a:pt x="3480" y="55"/>
                  </a:lnTo>
                  <a:lnTo>
                    <a:pt x="3468" y="65"/>
                  </a:lnTo>
                  <a:lnTo>
                    <a:pt x="3456" y="70"/>
                  </a:lnTo>
                  <a:lnTo>
                    <a:pt x="3450" y="70"/>
                  </a:lnTo>
                  <a:lnTo>
                    <a:pt x="3420" y="76"/>
                  </a:lnTo>
                  <a:lnTo>
                    <a:pt x="3330" y="81"/>
                  </a:lnTo>
                  <a:lnTo>
                    <a:pt x="3204" y="91"/>
                  </a:lnTo>
                  <a:lnTo>
                    <a:pt x="3126" y="102"/>
                  </a:lnTo>
                  <a:lnTo>
                    <a:pt x="3048" y="112"/>
                  </a:lnTo>
                  <a:lnTo>
                    <a:pt x="2970" y="123"/>
                  </a:lnTo>
                  <a:lnTo>
                    <a:pt x="2904" y="128"/>
                  </a:lnTo>
                  <a:lnTo>
                    <a:pt x="2868" y="128"/>
                  </a:lnTo>
                  <a:lnTo>
                    <a:pt x="2844" y="128"/>
                  </a:lnTo>
                  <a:lnTo>
                    <a:pt x="2814" y="128"/>
                  </a:lnTo>
                  <a:lnTo>
                    <a:pt x="2790" y="128"/>
                  </a:lnTo>
                  <a:lnTo>
                    <a:pt x="2766" y="123"/>
                  </a:lnTo>
                  <a:lnTo>
                    <a:pt x="2742" y="117"/>
                  </a:lnTo>
                  <a:lnTo>
                    <a:pt x="2724" y="112"/>
                  </a:lnTo>
                  <a:lnTo>
                    <a:pt x="2706" y="107"/>
                  </a:lnTo>
                  <a:lnTo>
                    <a:pt x="2704" y="83"/>
                  </a:lnTo>
                  <a:lnTo>
                    <a:pt x="2710" y="56"/>
                  </a:lnTo>
                  <a:lnTo>
                    <a:pt x="2710" y="36"/>
                  </a:lnTo>
                  <a:lnTo>
                    <a:pt x="2696" y="25"/>
                  </a:lnTo>
                  <a:lnTo>
                    <a:pt x="2672" y="36"/>
                  </a:lnTo>
                  <a:lnTo>
                    <a:pt x="2658" y="50"/>
                  </a:lnTo>
                  <a:lnTo>
                    <a:pt x="2638" y="60"/>
                  </a:lnTo>
                  <a:lnTo>
                    <a:pt x="2614" y="76"/>
                  </a:lnTo>
                  <a:lnTo>
                    <a:pt x="2590" y="84"/>
                  </a:lnTo>
                  <a:lnTo>
                    <a:pt x="2558" y="95"/>
                  </a:lnTo>
                  <a:lnTo>
                    <a:pt x="2536" y="98"/>
                  </a:lnTo>
                  <a:lnTo>
                    <a:pt x="2508" y="102"/>
                  </a:lnTo>
                  <a:lnTo>
                    <a:pt x="2478" y="105"/>
                  </a:lnTo>
                  <a:lnTo>
                    <a:pt x="2444" y="109"/>
                  </a:lnTo>
                  <a:lnTo>
                    <a:pt x="2410" y="110"/>
                  </a:lnTo>
                  <a:lnTo>
                    <a:pt x="2374" y="107"/>
                  </a:lnTo>
                  <a:lnTo>
                    <a:pt x="2348" y="103"/>
                  </a:lnTo>
                  <a:lnTo>
                    <a:pt x="2322" y="91"/>
                  </a:lnTo>
                  <a:lnTo>
                    <a:pt x="2304" y="86"/>
                  </a:lnTo>
                  <a:lnTo>
                    <a:pt x="2292" y="81"/>
                  </a:lnTo>
                  <a:lnTo>
                    <a:pt x="2286" y="76"/>
                  </a:lnTo>
                  <a:lnTo>
                    <a:pt x="2274" y="70"/>
                  </a:lnTo>
                  <a:lnTo>
                    <a:pt x="2268" y="65"/>
                  </a:lnTo>
                  <a:lnTo>
                    <a:pt x="2246" y="18"/>
                  </a:lnTo>
                  <a:lnTo>
                    <a:pt x="2224" y="0"/>
                  </a:lnTo>
                  <a:lnTo>
                    <a:pt x="2185" y="3"/>
                  </a:lnTo>
                  <a:lnTo>
                    <a:pt x="2156" y="16"/>
                  </a:lnTo>
                  <a:lnTo>
                    <a:pt x="2126" y="22"/>
                  </a:lnTo>
                  <a:lnTo>
                    <a:pt x="2081" y="49"/>
                  </a:lnTo>
                  <a:lnTo>
                    <a:pt x="2048" y="64"/>
                  </a:lnTo>
                  <a:lnTo>
                    <a:pt x="2018" y="76"/>
                  </a:lnTo>
                  <a:lnTo>
                    <a:pt x="1986" y="96"/>
                  </a:lnTo>
                  <a:lnTo>
                    <a:pt x="1896" y="102"/>
                  </a:lnTo>
                  <a:lnTo>
                    <a:pt x="1794" y="102"/>
                  </a:lnTo>
                  <a:lnTo>
                    <a:pt x="1692" y="102"/>
                  </a:lnTo>
                  <a:lnTo>
                    <a:pt x="1644" y="102"/>
                  </a:lnTo>
                  <a:lnTo>
                    <a:pt x="1602" y="96"/>
                  </a:lnTo>
                  <a:lnTo>
                    <a:pt x="1560" y="91"/>
                  </a:lnTo>
                  <a:lnTo>
                    <a:pt x="1524" y="86"/>
                  </a:lnTo>
                  <a:lnTo>
                    <a:pt x="1506" y="86"/>
                  </a:lnTo>
                  <a:lnTo>
                    <a:pt x="1494" y="81"/>
                  </a:lnTo>
                  <a:lnTo>
                    <a:pt x="1482" y="76"/>
                  </a:lnTo>
                  <a:lnTo>
                    <a:pt x="1476" y="70"/>
                  </a:lnTo>
                  <a:lnTo>
                    <a:pt x="1458" y="65"/>
                  </a:lnTo>
                  <a:lnTo>
                    <a:pt x="1440" y="55"/>
                  </a:lnTo>
                  <a:lnTo>
                    <a:pt x="1428" y="50"/>
                  </a:lnTo>
                  <a:lnTo>
                    <a:pt x="1410" y="50"/>
                  </a:lnTo>
                  <a:lnTo>
                    <a:pt x="1398" y="44"/>
                  </a:lnTo>
                  <a:lnTo>
                    <a:pt x="1386" y="44"/>
                  </a:lnTo>
                  <a:lnTo>
                    <a:pt x="1374" y="44"/>
                  </a:lnTo>
                  <a:lnTo>
                    <a:pt x="1356" y="44"/>
                  </a:lnTo>
                  <a:lnTo>
                    <a:pt x="1344" y="44"/>
                  </a:lnTo>
                  <a:lnTo>
                    <a:pt x="1332" y="50"/>
                  </a:lnTo>
                  <a:lnTo>
                    <a:pt x="1308" y="55"/>
                  </a:lnTo>
                  <a:lnTo>
                    <a:pt x="1260" y="70"/>
                  </a:lnTo>
                  <a:lnTo>
                    <a:pt x="1218" y="86"/>
                  </a:lnTo>
                  <a:lnTo>
                    <a:pt x="1176" y="96"/>
                  </a:lnTo>
                  <a:lnTo>
                    <a:pt x="1140" y="107"/>
                  </a:lnTo>
                  <a:lnTo>
                    <a:pt x="1098" y="117"/>
                  </a:lnTo>
                  <a:lnTo>
                    <a:pt x="1062" y="128"/>
                  </a:lnTo>
                  <a:lnTo>
                    <a:pt x="1020" y="133"/>
                  </a:lnTo>
                  <a:lnTo>
                    <a:pt x="948" y="143"/>
                  </a:lnTo>
                  <a:lnTo>
                    <a:pt x="882" y="149"/>
                  </a:lnTo>
                  <a:lnTo>
                    <a:pt x="822" y="149"/>
                  </a:lnTo>
                  <a:lnTo>
                    <a:pt x="762" y="143"/>
                  </a:lnTo>
                  <a:lnTo>
                    <a:pt x="708" y="138"/>
                  </a:lnTo>
                  <a:lnTo>
                    <a:pt x="654" y="128"/>
                  </a:lnTo>
                  <a:lnTo>
                    <a:pt x="612" y="117"/>
                  </a:lnTo>
                  <a:lnTo>
                    <a:pt x="570" y="107"/>
                  </a:lnTo>
                  <a:lnTo>
                    <a:pt x="534" y="96"/>
                  </a:lnTo>
                  <a:lnTo>
                    <a:pt x="504" y="86"/>
                  </a:lnTo>
                  <a:lnTo>
                    <a:pt x="480" y="76"/>
                  </a:lnTo>
                  <a:lnTo>
                    <a:pt x="462" y="65"/>
                  </a:lnTo>
                  <a:lnTo>
                    <a:pt x="444" y="55"/>
                  </a:lnTo>
                  <a:lnTo>
                    <a:pt x="426" y="44"/>
                  </a:lnTo>
                  <a:lnTo>
                    <a:pt x="408" y="34"/>
                  </a:lnTo>
                  <a:lnTo>
                    <a:pt x="402" y="34"/>
                  </a:lnTo>
                  <a:lnTo>
                    <a:pt x="396" y="34"/>
                  </a:lnTo>
                  <a:lnTo>
                    <a:pt x="390" y="34"/>
                  </a:lnTo>
                  <a:lnTo>
                    <a:pt x="390" y="34"/>
                  </a:lnTo>
                  <a:lnTo>
                    <a:pt x="384" y="34"/>
                  </a:lnTo>
                  <a:lnTo>
                    <a:pt x="378" y="39"/>
                  </a:lnTo>
                  <a:lnTo>
                    <a:pt x="372" y="44"/>
                  </a:lnTo>
                  <a:lnTo>
                    <a:pt x="360" y="55"/>
                  </a:lnTo>
                  <a:lnTo>
                    <a:pt x="348" y="65"/>
                  </a:lnTo>
                  <a:lnTo>
                    <a:pt x="342" y="70"/>
                  </a:lnTo>
                  <a:lnTo>
                    <a:pt x="336" y="76"/>
                  </a:lnTo>
                  <a:lnTo>
                    <a:pt x="324" y="86"/>
                  </a:lnTo>
                  <a:lnTo>
                    <a:pt x="306" y="91"/>
                  </a:lnTo>
                  <a:lnTo>
                    <a:pt x="288" y="96"/>
                  </a:lnTo>
                  <a:lnTo>
                    <a:pt x="264" y="102"/>
                  </a:lnTo>
                  <a:lnTo>
                    <a:pt x="240" y="107"/>
                  </a:lnTo>
                  <a:lnTo>
                    <a:pt x="216" y="112"/>
                  </a:lnTo>
                  <a:lnTo>
                    <a:pt x="192" y="112"/>
                  </a:lnTo>
                  <a:lnTo>
                    <a:pt x="168" y="117"/>
                  </a:lnTo>
                  <a:lnTo>
                    <a:pt x="145" y="117"/>
                  </a:lnTo>
                  <a:lnTo>
                    <a:pt x="120" y="117"/>
                  </a:lnTo>
                  <a:lnTo>
                    <a:pt x="90" y="112"/>
                  </a:lnTo>
                  <a:lnTo>
                    <a:pt x="66" y="112"/>
                  </a:lnTo>
                  <a:lnTo>
                    <a:pt x="42" y="107"/>
                  </a:lnTo>
                  <a:lnTo>
                    <a:pt x="24" y="102"/>
                  </a:lnTo>
                  <a:lnTo>
                    <a:pt x="0" y="96"/>
                  </a:lnTo>
                  <a:lnTo>
                    <a:pt x="0" y="445"/>
                  </a:lnTo>
                  <a:lnTo>
                    <a:pt x="5760" y="445"/>
                  </a:lnTo>
                  <a:lnTo>
                    <a:pt x="5760" y="445"/>
                  </a:lnTo>
                  <a:lnTo>
                    <a:pt x="5760" y="445"/>
                  </a:lnTo>
                </a:path>
              </a:pathLst>
            </a:custGeom>
            <a:solidFill>
              <a:schemeClr val="accent2">
                <a:alpha val="50000"/>
              </a:schemeClr>
            </a:solidFill>
            <a:ln>
              <a:noFill/>
            </a:ln>
            <a:extLst>
              <a:ext uri="{91240B29-F687-4F45-9708-019B960494DF}">
                <a14:hiddenLine xmlns:a14="http://schemas.microsoft.com/office/drawing/2010/main" w="9525">
                  <a:solidFill>
                    <a:srgbClr val="F11E8C"/>
                  </a:solidFill>
                  <a:prstDash val="solid"/>
                  <a:round/>
                  <a:headEnd/>
                  <a:tailEnd/>
                </a14:hiddenLine>
              </a:ext>
            </a:extLst>
          </p:spPr>
          <p:txBody>
            <a:bodyPr/>
            <a:lstStyle/>
            <a:p>
              <a:endParaRPr lang="en-US"/>
            </a:p>
          </p:txBody>
        </p:sp>
        <p:sp>
          <p:nvSpPr>
            <p:cNvPr id="20503" name="Freeform 23"/>
            <p:cNvSpPr>
              <a:spLocks/>
            </p:cNvSpPr>
            <p:nvPr userDrawn="1"/>
          </p:nvSpPr>
          <p:spPr bwMode="hidden">
            <a:xfrm>
              <a:off x="0" y="3867"/>
              <a:ext cx="5770" cy="174"/>
            </a:xfrm>
            <a:custGeom>
              <a:avLst/>
              <a:gdLst>
                <a:gd name="T0" fmla="*/ 4993 w 5770"/>
                <a:gd name="T1" fmla="*/ 66 h 174"/>
                <a:gd name="T2" fmla="*/ 4771 w 5770"/>
                <a:gd name="T3" fmla="*/ 132 h 174"/>
                <a:gd name="T4" fmla="*/ 4640 w 5770"/>
                <a:gd name="T5" fmla="*/ 96 h 174"/>
                <a:gd name="T6" fmla="*/ 4598 w 5770"/>
                <a:gd name="T7" fmla="*/ 36 h 174"/>
                <a:gd name="T8" fmla="*/ 4478 w 5770"/>
                <a:gd name="T9" fmla="*/ 30 h 174"/>
                <a:gd name="T10" fmla="*/ 4186 w 5770"/>
                <a:gd name="T11" fmla="*/ 108 h 174"/>
                <a:gd name="T12" fmla="*/ 3815 w 5770"/>
                <a:gd name="T13" fmla="*/ 120 h 174"/>
                <a:gd name="T14" fmla="*/ 3617 w 5770"/>
                <a:gd name="T15" fmla="*/ 72 h 174"/>
                <a:gd name="T16" fmla="*/ 3510 w 5770"/>
                <a:gd name="T17" fmla="*/ 60 h 174"/>
                <a:gd name="T18" fmla="*/ 3336 w 5770"/>
                <a:gd name="T19" fmla="*/ 96 h 174"/>
                <a:gd name="T20" fmla="*/ 2846 w 5770"/>
                <a:gd name="T21" fmla="*/ 150 h 174"/>
                <a:gd name="T22" fmla="*/ 2703 w 5770"/>
                <a:gd name="T23" fmla="*/ 96 h 174"/>
                <a:gd name="T24" fmla="*/ 2619 w 5770"/>
                <a:gd name="T25" fmla="*/ 90 h 174"/>
                <a:gd name="T26" fmla="*/ 2416 w 5770"/>
                <a:gd name="T27" fmla="*/ 132 h 174"/>
                <a:gd name="T28" fmla="*/ 2278 w 5770"/>
                <a:gd name="T29" fmla="*/ 84 h 174"/>
                <a:gd name="T30" fmla="*/ 2151 w 5770"/>
                <a:gd name="T31" fmla="*/ 36 h 174"/>
                <a:gd name="T32" fmla="*/ 1947 w 5770"/>
                <a:gd name="T33" fmla="*/ 120 h 174"/>
                <a:gd name="T34" fmla="*/ 1525 w 5770"/>
                <a:gd name="T35" fmla="*/ 102 h 174"/>
                <a:gd name="T36" fmla="*/ 1429 w 5770"/>
                <a:gd name="T37" fmla="*/ 60 h 174"/>
                <a:gd name="T38" fmla="*/ 1333 w 5770"/>
                <a:gd name="T39" fmla="*/ 60 h 174"/>
                <a:gd name="T40" fmla="*/ 1058 w 5770"/>
                <a:gd name="T41" fmla="*/ 150 h 174"/>
                <a:gd name="T42" fmla="*/ 652 w 5770"/>
                <a:gd name="T43" fmla="*/ 150 h 174"/>
                <a:gd name="T44" fmla="*/ 442 w 5770"/>
                <a:gd name="T45" fmla="*/ 66 h 174"/>
                <a:gd name="T46" fmla="*/ 377 w 5770"/>
                <a:gd name="T47" fmla="*/ 48 h 174"/>
                <a:gd name="T48" fmla="*/ 305 w 5770"/>
                <a:gd name="T49" fmla="*/ 108 h 174"/>
                <a:gd name="T50" fmla="*/ 144 w 5770"/>
                <a:gd name="T51" fmla="*/ 138 h 174"/>
                <a:gd name="T52" fmla="*/ 0 w 5770"/>
                <a:gd name="T53" fmla="*/ 96 h 174"/>
                <a:gd name="T54" fmla="*/ 167 w 5770"/>
                <a:gd name="T55" fmla="*/ 120 h 174"/>
                <a:gd name="T56" fmla="*/ 323 w 5770"/>
                <a:gd name="T57" fmla="*/ 84 h 174"/>
                <a:gd name="T58" fmla="*/ 383 w 5770"/>
                <a:gd name="T59" fmla="*/ 24 h 174"/>
                <a:gd name="T60" fmla="*/ 460 w 5770"/>
                <a:gd name="T61" fmla="*/ 60 h 174"/>
                <a:gd name="T62" fmla="*/ 706 w 5770"/>
                <a:gd name="T63" fmla="*/ 144 h 174"/>
                <a:gd name="T64" fmla="*/ 1100 w 5770"/>
                <a:gd name="T65" fmla="*/ 120 h 174"/>
                <a:gd name="T66" fmla="*/ 1345 w 5770"/>
                <a:gd name="T67" fmla="*/ 36 h 174"/>
                <a:gd name="T68" fmla="*/ 1441 w 5770"/>
                <a:gd name="T69" fmla="*/ 48 h 174"/>
                <a:gd name="T70" fmla="*/ 1561 w 5770"/>
                <a:gd name="T71" fmla="*/ 90 h 174"/>
                <a:gd name="T72" fmla="*/ 1971 w 5770"/>
                <a:gd name="T73" fmla="*/ 96 h 174"/>
                <a:gd name="T74" fmla="*/ 2235 w 5770"/>
                <a:gd name="T75" fmla="*/ 3 h 174"/>
                <a:gd name="T76" fmla="*/ 2350 w 5770"/>
                <a:gd name="T77" fmla="*/ 102 h 174"/>
                <a:gd name="T78" fmla="*/ 2559 w 5770"/>
                <a:gd name="T79" fmla="*/ 96 h 174"/>
                <a:gd name="T80" fmla="*/ 2715 w 5770"/>
                <a:gd name="T81" fmla="*/ 24 h 174"/>
                <a:gd name="T82" fmla="*/ 2792 w 5770"/>
                <a:gd name="T83" fmla="*/ 132 h 174"/>
                <a:gd name="T84" fmla="*/ 3127 w 5770"/>
                <a:gd name="T85" fmla="*/ 102 h 174"/>
                <a:gd name="T86" fmla="*/ 3486 w 5770"/>
                <a:gd name="T87" fmla="*/ 48 h 174"/>
                <a:gd name="T88" fmla="*/ 3582 w 5770"/>
                <a:gd name="T89" fmla="*/ 42 h 174"/>
                <a:gd name="T90" fmla="*/ 3731 w 5770"/>
                <a:gd name="T91" fmla="*/ 90 h 174"/>
                <a:gd name="T92" fmla="*/ 4078 w 5770"/>
                <a:gd name="T93" fmla="*/ 102 h 174"/>
                <a:gd name="T94" fmla="*/ 4419 w 5770"/>
                <a:gd name="T95" fmla="*/ 30 h 174"/>
                <a:gd name="T96" fmla="*/ 4574 w 5770"/>
                <a:gd name="T97" fmla="*/ 6 h 174"/>
                <a:gd name="T98" fmla="*/ 4628 w 5770"/>
                <a:gd name="T99" fmla="*/ 60 h 174"/>
                <a:gd name="T100" fmla="*/ 4724 w 5770"/>
                <a:gd name="T101" fmla="*/ 108 h 174"/>
                <a:gd name="T102" fmla="*/ 4927 w 5770"/>
                <a:gd name="T103" fmla="*/ 84 h 174"/>
                <a:gd name="T104" fmla="*/ 5118 w 5770"/>
                <a:gd name="T105" fmla="*/ 14 h 174"/>
                <a:gd name="T106" fmla="*/ 5280 w 5770"/>
                <a:gd name="T107" fmla="*/ 9 h 174"/>
                <a:gd name="T108" fmla="*/ 5453 w 5770"/>
                <a:gd name="T109" fmla="*/ 36 h 174"/>
                <a:gd name="T110" fmla="*/ 5465 w 5770"/>
                <a:gd name="T111" fmla="*/ 72 h 174"/>
                <a:gd name="T112" fmla="*/ 5656 w 5770"/>
                <a:gd name="T113" fmla="*/ 90 h 174"/>
                <a:gd name="T114" fmla="*/ 5710 w 5770"/>
                <a:gd name="T115" fmla="*/ 102 h 174"/>
                <a:gd name="T116" fmla="*/ 5477 w 5770"/>
                <a:gd name="T117" fmla="*/ 90 h 174"/>
                <a:gd name="T118" fmla="*/ 5453 w 5770"/>
                <a:gd name="T119" fmla="*/ 60 h 174"/>
                <a:gd name="T120" fmla="*/ 5393 w 5770"/>
                <a:gd name="T121" fmla="*/ 30 h 174"/>
                <a:gd name="T122" fmla="*/ 5219 w 5770"/>
                <a:gd name="T123" fmla="*/ 24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770" h="174">
                  <a:moveTo>
                    <a:pt x="5151" y="24"/>
                  </a:moveTo>
                  <a:lnTo>
                    <a:pt x="5127" y="26"/>
                  </a:lnTo>
                  <a:lnTo>
                    <a:pt x="5082" y="30"/>
                  </a:lnTo>
                  <a:lnTo>
                    <a:pt x="5049" y="38"/>
                  </a:lnTo>
                  <a:lnTo>
                    <a:pt x="5029" y="48"/>
                  </a:lnTo>
                  <a:lnTo>
                    <a:pt x="5017" y="54"/>
                  </a:lnTo>
                  <a:lnTo>
                    <a:pt x="4993" y="66"/>
                  </a:lnTo>
                  <a:lnTo>
                    <a:pt x="4957" y="84"/>
                  </a:lnTo>
                  <a:lnTo>
                    <a:pt x="4927" y="102"/>
                  </a:lnTo>
                  <a:lnTo>
                    <a:pt x="4891" y="114"/>
                  </a:lnTo>
                  <a:lnTo>
                    <a:pt x="4861" y="120"/>
                  </a:lnTo>
                  <a:lnTo>
                    <a:pt x="4831" y="126"/>
                  </a:lnTo>
                  <a:lnTo>
                    <a:pt x="4801" y="132"/>
                  </a:lnTo>
                  <a:lnTo>
                    <a:pt x="4771" y="132"/>
                  </a:lnTo>
                  <a:lnTo>
                    <a:pt x="4748" y="132"/>
                  </a:lnTo>
                  <a:lnTo>
                    <a:pt x="4724" y="126"/>
                  </a:lnTo>
                  <a:lnTo>
                    <a:pt x="4706" y="120"/>
                  </a:lnTo>
                  <a:lnTo>
                    <a:pt x="4682" y="114"/>
                  </a:lnTo>
                  <a:lnTo>
                    <a:pt x="4670" y="108"/>
                  </a:lnTo>
                  <a:lnTo>
                    <a:pt x="4652" y="102"/>
                  </a:lnTo>
                  <a:lnTo>
                    <a:pt x="4640" y="96"/>
                  </a:lnTo>
                  <a:lnTo>
                    <a:pt x="4634" y="84"/>
                  </a:lnTo>
                  <a:lnTo>
                    <a:pt x="4628" y="78"/>
                  </a:lnTo>
                  <a:lnTo>
                    <a:pt x="4622" y="66"/>
                  </a:lnTo>
                  <a:lnTo>
                    <a:pt x="4616" y="54"/>
                  </a:lnTo>
                  <a:lnTo>
                    <a:pt x="4610" y="48"/>
                  </a:lnTo>
                  <a:lnTo>
                    <a:pt x="4604" y="42"/>
                  </a:lnTo>
                  <a:lnTo>
                    <a:pt x="4598" y="36"/>
                  </a:lnTo>
                  <a:lnTo>
                    <a:pt x="4586" y="30"/>
                  </a:lnTo>
                  <a:lnTo>
                    <a:pt x="4574" y="24"/>
                  </a:lnTo>
                  <a:lnTo>
                    <a:pt x="4562" y="18"/>
                  </a:lnTo>
                  <a:lnTo>
                    <a:pt x="4544" y="18"/>
                  </a:lnTo>
                  <a:lnTo>
                    <a:pt x="4526" y="18"/>
                  </a:lnTo>
                  <a:lnTo>
                    <a:pt x="4502" y="24"/>
                  </a:lnTo>
                  <a:lnTo>
                    <a:pt x="4478" y="30"/>
                  </a:lnTo>
                  <a:lnTo>
                    <a:pt x="4449" y="36"/>
                  </a:lnTo>
                  <a:lnTo>
                    <a:pt x="4419" y="48"/>
                  </a:lnTo>
                  <a:lnTo>
                    <a:pt x="4383" y="60"/>
                  </a:lnTo>
                  <a:lnTo>
                    <a:pt x="4341" y="72"/>
                  </a:lnTo>
                  <a:lnTo>
                    <a:pt x="4287" y="90"/>
                  </a:lnTo>
                  <a:lnTo>
                    <a:pt x="4239" y="96"/>
                  </a:lnTo>
                  <a:lnTo>
                    <a:pt x="4186" y="108"/>
                  </a:lnTo>
                  <a:lnTo>
                    <a:pt x="4132" y="114"/>
                  </a:lnTo>
                  <a:lnTo>
                    <a:pt x="4078" y="120"/>
                  </a:lnTo>
                  <a:lnTo>
                    <a:pt x="4024" y="120"/>
                  </a:lnTo>
                  <a:lnTo>
                    <a:pt x="3970" y="120"/>
                  </a:lnTo>
                  <a:lnTo>
                    <a:pt x="3916" y="120"/>
                  </a:lnTo>
                  <a:lnTo>
                    <a:pt x="3863" y="120"/>
                  </a:lnTo>
                  <a:lnTo>
                    <a:pt x="3815" y="120"/>
                  </a:lnTo>
                  <a:lnTo>
                    <a:pt x="3767" y="114"/>
                  </a:lnTo>
                  <a:lnTo>
                    <a:pt x="3731" y="108"/>
                  </a:lnTo>
                  <a:lnTo>
                    <a:pt x="3689" y="96"/>
                  </a:lnTo>
                  <a:lnTo>
                    <a:pt x="3659" y="90"/>
                  </a:lnTo>
                  <a:lnTo>
                    <a:pt x="3647" y="84"/>
                  </a:lnTo>
                  <a:lnTo>
                    <a:pt x="3635" y="78"/>
                  </a:lnTo>
                  <a:lnTo>
                    <a:pt x="3617" y="72"/>
                  </a:lnTo>
                  <a:lnTo>
                    <a:pt x="3600" y="60"/>
                  </a:lnTo>
                  <a:lnTo>
                    <a:pt x="3582" y="60"/>
                  </a:lnTo>
                  <a:lnTo>
                    <a:pt x="3564" y="54"/>
                  </a:lnTo>
                  <a:lnTo>
                    <a:pt x="3546" y="54"/>
                  </a:lnTo>
                  <a:lnTo>
                    <a:pt x="3534" y="54"/>
                  </a:lnTo>
                  <a:lnTo>
                    <a:pt x="3522" y="60"/>
                  </a:lnTo>
                  <a:lnTo>
                    <a:pt x="3510" y="60"/>
                  </a:lnTo>
                  <a:lnTo>
                    <a:pt x="3498" y="66"/>
                  </a:lnTo>
                  <a:lnTo>
                    <a:pt x="3486" y="66"/>
                  </a:lnTo>
                  <a:lnTo>
                    <a:pt x="3474" y="78"/>
                  </a:lnTo>
                  <a:lnTo>
                    <a:pt x="3462" y="84"/>
                  </a:lnTo>
                  <a:lnTo>
                    <a:pt x="3456" y="84"/>
                  </a:lnTo>
                  <a:lnTo>
                    <a:pt x="3426" y="90"/>
                  </a:lnTo>
                  <a:lnTo>
                    <a:pt x="3336" y="96"/>
                  </a:lnTo>
                  <a:lnTo>
                    <a:pt x="3205" y="108"/>
                  </a:lnTo>
                  <a:lnTo>
                    <a:pt x="3127" y="120"/>
                  </a:lnTo>
                  <a:lnTo>
                    <a:pt x="3049" y="132"/>
                  </a:lnTo>
                  <a:lnTo>
                    <a:pt x="2972" y="144"/>
                  </a:lnTo>
                  <a:lnTo>
                    <a:pt x="2906" y="150"/>
                  </a:lnTo>
                  <a:lnTo>
                    <a:pt x="2870" y="150"/>
                  </a:lnTo>
                  <a:lnTo>
                    <a:pt x="2846" y="150"/>
                  </a:lnTo>
                  <a:lnTo>
                    <a:pt x="2816" y="150"/>
                  </a:lnTo>
                  <a:lnTo>
                    <a:pt x="2792" y="150"/>
                  </a:lnTo>
                  <a:lnTo>
                    <a:pt x="2768" y="144"/>
                  </a:lnTo>
                  <a:lnTo>
                    <a:pt x="2744" y="138"/>
                  </a:lnTo>
                  <a:lnTo>
                    <a:pt x="2727" y="132"/>
                  </a:lnTo>
                  <a:lnTo>
                    <a:pt x="2709" y="126"/>
                  </a:lnTo>
                  <a:lnTo>
                    <a:pt x="2703" y="96"/>
                  </a:lnTo>
                  <a:lnTo>
                    <a:pt x="2703" y="78"/>
                  </a:lnTo>
                  <a:lnTo>
                    <a:pt x="2709" y="42"/>
                  </a:lnTo>
                  <a:lnTo>
                    <a:pt x="2697" y="36"/>
                  </a:lnTo>
                  <a:lnTo>
                    <a:pt x="2673" y="42"/>
                  </a:lnTo>
                  <a:lnTo>
                    <a:pt x="2661" y="60"/>
                  </a:lnTo>
                  <a:lnTo>
                    <a:pt x="2643" y="72"/>
                  </a:lnTo>
                  <a:lnTo>
                    <a:pt x="2619" y="90"/>
                  </a:lnTo>
                  <a:lnTo>
                    <a:pt x="2595" y="102"/>
                  </a:lnTo>
                  <a:lnTo>
                    <a:pt x="2559" y="114"/>
                  </a:lnTo>
                  <a:lnTo>
                    <a:pt x="2541" y="114"/>
                  </a:lnTo>
                  <a:lnTo>
                    <a:pt x="2511" y="120"/>
                  </a:lnTo>
                  <a:lnTo>
                    <a:pt x="2481" y="126"/>
                  </a:lnTo>
                  <a:lnTo>
                    <a:pt x="2446" y="126"/>
                  </a:lnTo>
                  <a:lnTo>
                    <a:pt x="2416" y="132"/>
                  </a:lnTo>
                  <a:lnTo>
                    <a:pt x="2380" y="126"/>
                  </a:lnTo>
                  <a:lnTo>
                    <a:pt x="2350" y="120"/>
                  </a:lnTo>
                  <a:lnTo>
                    <a:pt x="2326" y="108"/>
                  </a:lnTo>
                  <a:lnTo>
                    <a:pt x="2308" y="102"/>
                  </a:lnTo>
                  <a:lnTo>
                    <a:pt x="2296" y="96"/>
                  </a:lnTo>
                  <a:lnTo>
                    <a:pt x="2290" y="90"/>
                  </a:lnTo>
                  <a:lnTo>
                    <a:pt x="2278" y="84"/>
                  </a:lnTo>
                  <a:lnTo>
                    <a:pt x="2272" y="78"/>
                  </a:lnTo>
                  <a:lnTo>
                    <a:pt x="2250" y="57"/>
                  </a:lnTo>
                  <a:lnTo>
                    <a:pt x="2243" y="35"/>
                  </a:lnTo>
                  <a:lnTo>
                    <a:pt x="2228" y="18"/>
                  </a:lnTo>
                  <a:lnTo>
                    <a:pt x="2208" y="18"/>
                  </a:lnTo>
                  <a:lnTo>
                    <a:pt x="2172" y="24"/>
                  </a:lnTo>
                  <a:lnTo>
                    <a:pt x="2151" y="36"/>
                  </a:lnTo>
                  <a:lnTo>
                    <a:pt x="2127" y="51"/>
                  </a:lnTo>
                  <a:lnTo>
                    <a:pt x="2097" y="60"/>
                  </a:lnTo>
                  <a:lnTo>
                    <a:pt x="2073" y="72"/>
                  </a:lnTo>
                  <a:lnTo>
                    <a:pt x="2046" y="87"/>
                  </a:lnTo>
                  <a:lnTo>
                    <a:pt x="2007" y="102"/>
                  </a:lnTo>
                  <a:lnTo>
                    <a:pt x="1977" y="114"/>
                  </a:lnTo>
                  <a:lnTo>
                    <a:pt x="1947" y="120"/>
                  </a:lnTo>
                  <a:lnTo>
                    <a:pt x="1895" y="120"/>
                  </a:lnTo>
                  <a:lnTo>
                    <a:pt x="1794" y="120"/>
                  </a:lnTo>
                  <a:lnTo>
                    <a:pt x="1692" y="120"/>
                  </a:lnTo>
                  <a:lnTo>
                    <a:pt x="1644" y="120"/>
                  </a:lnTo>
                  <a:lnTo>
                    <a:pt x="1602" y="114"/>
                  </a:lnTo>
                  <a:lnTo>
                    <a:pt x="1561" y="108"/>
                  </a:lnTo>
                  <a:lnTo>
                    <a:pt x="1525" y="102"/>
                  </a:lnTo>
                  <a:lnTo>
                    <a:pt x="1507" y="102"/>
                  </a:lnTo>
                  <a:lnTo>
                    <a:pt x="1495" y="96"/>
                  </a:lnTo>
                  <a:lnTo>
                    <a:pt x="1483" y="90"/>
                  </a:lnTo>
                  <a:lnTo>
                    <a:pt x="1477" y="84"/>
                  </a:lnTo>
                  <a:lnTo>
                    <a:pt x="1459" y="78"/>
                  </a:lnTo>
                  <a:lnTo>
                    <a:pt x="1441" y="66"/>
                  </a:lnTo>
                  <a:lnTo>
                    <a:pt x="1429" y="60"/>
                  </a:lnTo>
                  <a:lnTo>
                    <a:pt x="1411" y="60"/>
                  </a:lnTo>
                  <a:lnTo>
                    <a:pt x="1399" y="54"/>
                  </a:lnTo>
                  <a:lnTo>
                    <a:pt x="1387" y="54"/>
                  </a:lnTo>
                  <a:lnTo>
                    <a:pt x="1375" y="54"/>
                  </a:lnTo>
                  <a:lnTo>
                    <a:pt x="1357" y="54"/>
                  </a:lnTo>
                  <a:lnTo>
                    <a:pt x="1345" y="54"/>
                  </a:lnTo>
                  <a:lnTo>
                    <a:pt x="1333" y="60"/>
                  </a:lnTo>
                  <a:lnTo>
                    <a:pt x="1309" y="66"/>
                  </a:lnTo>
                  <a:lnTo>
                    <a:pt x="1262" y="84"/>
                  </a:lnTo>
                  <a:lnTo>
                    <a:pt x="1220" y="102"/>
                  </a:lnTo>
                  <a:lnTo>
                    <a:pt x="1178" y="114"/>
                  </a:lnTo>
                  <a:lnTo>
                    <a:pt x="1142" y="126"/>
                  </a:lnTo>
                  <a:lnTo>
                    <a:pt x="1100" y="138"/>
                  </a:lnTo>
                  <a:lnTo>
                    <a:pt x="1058" y="150"/>
                  </a:lnTo>
                  <a:lnTo>
                    <a:pt x="1016" y="156"/>
                  </a:lnTo>
                  <a:lnTo>
                    <a:pt x="945" y="168"/>
                  </a:lnTo>
                  <a:lnTo>
                    <a:pt x="879" y="174"/>
                  </a:lnTo>
                  <a:lnTo>
                    <a:pt x="819" y="174"/>
                  </a:lnTo>
                  <a:lnTo>
                    <a:pt x="759" y="168"/>
                  </a:lnTo>
                  <a:lnTo>
                    <a:pt x="706" y="162"/>
                  </a:lnTo>
                  <a:lnTo>
                    <a:pt x="652" y="150"/>
                  </a:lnTo>
                  <a:lnTo>
                    <a:pt x="610" y="138"/>
                  </a:lnTo>
                  <a:lnTo>
                    <a:pt x="568" y="126"/>
                  </a:lnTo>
                  <a:lnTo>
                    <a:pt x="532" y="114"/>
                  </a:lnTo>
                  <a:lnTo>
                    <a:pt x="502" y="102"/>
                  </a:lnTo>
                  <a:lnTo>
                    <a:pt x="478" y="90"/>
                  </a:lnTo>
                  <a:lnTo>
                    <a:pt x="460" y="78"/>
                  </a:lnTo>
                  <a:lnTo>
                    <a:pt x="442" y="66"/>
                  </a:lnTo>
                  <a:lnTo>
                    <a:pt x="425" y="54"/>
                  </a:lnTo>
                  <a:lnTo>
                    <a:pt x="407" y="42"/>
                  </a:lnTo>
                  <a:lnTo>
                    <a:pt x="401" y="42"/>
                  </a:lnTo>
                  <a:lnTo>
                    <a:pt x="395" y="42"/>
                  </a:lnTo>
                  <a:lnTo>
                    <a:pt x="389" y="42"/>
                  </a:lnTo>
                  <a:lnTo>
                    <a:pt x="383" y="42"/>
                  </a:lnTo>
                  <a:lnTo>
                    <a:pt x="377" y="48"/>
                  </a:lnTo>
                  <a:lnTo>
                    <a:pt x="371" y="54"/>
                  </a:lnTo>
                  <a:lnTo>
                    <a:pt x="359" y="66"/>
                  </a:lnTo>
                  <a:lnTo>
                    <a:pt x="347" y="78"/>
                  </a:lnTo>
                  <a:lnTo>
                    <a:pt x="341" y="84"/>
                  </a:lnTo>
                  <a:lnTo>
                    <a:pt x="335" y="90"/>
                  </a:lnTo>
                  <a:lnTo>
                    <a:pt x="323" y="102"/>
                  </a:lnTo>
                  <a:lnTo>
                    <a:pt x="305" y="108"/>
                  </a:lnTo>
                  <a:lnTo>
                    <a:pt x="287" y="114"/>
                  </a:lnTo>
                  <a:lnTo>
                    <a:pt x="263" y="120"/>
                  </a:lnTo>
                  <a:lnTo>
                    <a:pt x="239" y="126"/>
                  </a:lnTo>
                  <a:lnTo>
                    <a:pt x="215" y="132"/>
                  </a:lnTo>
                  <a:lnTo>
                    <a:pt x="191" y="132"/>
                  </a:lnTo>
                  <a:lnTo>
                    <a:pt x="167" y="138"/>
                  </a:lnTo>
                  <a:lnTo>
                    <a:pt x="144" y="138"/>
                  </a:lnTo>
                  <a:lnTo>
                    <a:pt x="120" y="138"/>
                  </a:lnTo>
                  <a:lnTo>
                    <a:pt x="90" y="132"/>
                  </a:lnTo>
                  <a:lnTo>
                    <a:pt x="66" y="132"/>
                  </a:lnTo>
                  <a:lnTo>
                    <a:pt x="42" y="126"/>
                  </a:lnTo>
                  <a:lnTo>
                    <a:pt x="24" y="120"/>
                  </a:lnTo>
                  <a:lnTo>
                    <a:pt x="0" y="114"/>
                  </a:lnTo>
                  <a:lnTo>
                    <a:pt x="0" y="96"/>
                  </a:lnTo>
                  <a:lnTo>
                    <a:pt x="24" y="102"/>
                  </a:lnTo>
                  <a:lnTo>
                    <a:pt x="42" y="108"/>
                  </a:lnTo>
                  <a:lnTo>
                    <a:pt x="66" y="114"/>
                  </a:lnTo>
                  <a:lnTo>
                    <a:pt x="90" y="114"/>
                  </a:lnTo>
                  <a:lnTo>
                    <a:pt x="120" y="120"/>
                  </a:lnTo>
                  <a:lnTo>
                    <a:pt x="144" y="120"/>
                  </a:lnTo>
                  <a:lnTo>
                    <a:pt x="167" y="120"/>
                  </a:lnTo>
                  <a:lnTo>
                    <a:pt x="191" y="114"/>
                  </a:lnTo>
                  <a:lnTo>
                    <a:pt x="215" y="114"/>
                  </a:lnTo>
                  <a:lnTo>
                    <a:pt x="239" y="108"/>
                  </a:lnTo>
                  <a:lnTo>
                    <a:pt x="263" y="102"/>
                  </a:lnTo>
                  <a:lnTo>
                    <a:pt x="287" y="96"/>
                  </a:lnTo>
                  <a:lnTo>
                    <a:pt x="305" y="90"/>
                  </a:lnTo>
                  <a:lnTo>
                    <a:pt x="323" y="84"/>
                  </a:lnTo>
                  <a:lnTo>
                    <a:pt x="335" y="72"/>
                  </a:lnTo>
                  <a:lnTo>
                    <a:pt x="341" y="66"/>
                  </a:lnTo>
                  <a:lnTo>
                    <a:pt x="347" y="60"/>
                  </a:lnTo>
                  <a:lnTo>
                    <a:pt x="359" y="48"/>
                  </a:lnTo>
                  <a:lnTo>
                    <a:pt x="371" y="36"/>
                  </a:lnTo>
                  <a:lnTo>
                    <a:pt x="377" y="30"/>
                  </a:lnTo>
                  <a:lnTo>
                    <a:pt x="383" y="24"/>
                  </a:lnTo>
                  <a:lnTo>
                    <a:pt x="389" y="24"/>
                  </a:lnTo>
                  <a:lnTo>
                    <a:pt x="395" y="24"/>
                  </a:lnTo>
                  <a:lnTo>
                    <a:pt x="401" y="24"/>
                  </a:lnTo>
                  <a:lnTo>
                    <a:pt x="407" y="24"/>
                  </a:lnTo>
                  <a:lnTo>
                    <a:pt x="425" y="36"/>
                  </a:lnTo>
                  <a:lnTo>
                    <a:pt x="442" y="48"/>
                  </a:lnTo>
                  <a:lnTo>
                    <a:pt x="460" y="60"/>
                  </a:lnTo>
                  <a:lnTo>
                    <a:pt x="478" y="72"/>
                  </a:lnTo>
                  <a:lnTo>
                    <a:pt x="502" y="84"/>
                  </a:lnTo>
                  <a:lnTo>
                    <a:pt x="532" y="96"/>
                  </a:lnTo>
                  <a:lnTo>
                    <a:pt x="568" y="108"/>
                  </a:lnTo>
                  <a:lnTo>
                    <a:pt x="610" y="120"/>
                  </a:lnTo>
                  <a:lnTo>
                    <a:pt x="652" y="132"/>
                  </a:lnTo>
                  <a:lnTo>
                    <a:pt x="706" y="144"/>
                  </a:lnTo>
                  <a:lnTo>
                    <a:pt x="759" y="150"/>
                  </a:lnTo>
                  <a:lnTo>
                    <a:pt x="819" y="156"/>
                  </a:lnTo>
                  <a:lnTo>
                    <a:pt x="879" y="156"/>
                  </a:lnTo>
                  <a:lnTo>
                    <a:pt x="945" y="150"/>
                  </a:lnTo>
                  <a:lnTo>
                    <a:pt x="1016" y="138"/>
                  </a:lnTo>
                  <a:lnTo>
                    <a:pt x="1058" y="132"/>
                  </a:lnTo>
                  <a:lnTo>
                    <a:pt x="1100" y="120"/>
                  </a:lnTo>
                  <a:lnTo>
                    <a:pt x="1142" y="108"/>
                  </a:lnTo>
                  <a:lnTo>
                    <a:pt x="1178" y="96"/>
                  </a:lnTo>
                  <a:lnTo>
                    <a:pt x="1220" y="84"/>
                  </a:lnTo>
                  <a:lnTo>
                    <a:pt x="1262" y="66"/>
                  </a:lnTo>
                  <a:lnTo>
                    <a:pt x="1309" y="48"/>
                  </a:lnTo>
                  <a:lnTo>
                    <a:pt x="1333" y="42"/>
                  </a:lnTo>
                  <a:lnTo>
                    <a:pt x="1345" y="36"/>
                  </a:lnTo>
                  <a:lnTo>
                    <a:pt x="1357" y="36"/>
                  </a:lnTo>
                  <a:lnTo>
                    <a:pt x="1375" y="36"/>
                  </a:lnTo>
                  <a:lnTo>
                    <a:pt x="1387" y="36"/>
                  </a:lnTo>
                  <a:lnTo>
                    <a:pt x="1399" y="36"/>
                  </a:lnTo>
                  <a:lnTo>
                    <a:pt x="1411" y="42"/>
                  </a:lnTo>
                  <a:lnTo>
                    <a:pt x="1429" y="42"/>
                  </a:lnTo>
                  <a:lnTo>
                    <a:pt x="1441" y="48"/>
                  </a:lnTo>
                  <a:lnTo>
                    <a:pt x="1459" y="60"/>
                  </a:lnTo>
                  <a:lnTo>
                    <a:pt x="1477" y="66"/>
                  </a:lnTo>
                  <a:lnTo>
                    <a:pt x="1483" y="72"/>
                  </a:lnTo>
                  <a:lnTo>
                    <a:pt x="1495" y="78"/>
                  </a:lnTo>
                  <a:lnTo>
                    <a:pt x="1507" y="84"/>
                  </a:lnTo>
                  <a:lnTo>
                    <a:pt x="1525" y="84"/>
                  </a:lnTo>
                  <a:lnTo>
                    <a:pt x="1561" y="90"/>
                  </a:lnTo>
                  <a:lnTo>
                    <a:pt x="1602" y="96"/>
                  </a:lnTo>
                  <a:lnTo>
                    <a:pt x="1644" y="102"/>
                  </a:lnTo>
                  <a:lnTo>
                    <a:pt x="1692" y="102"/>
                  </a:lnTo>
                  <a:lnTo>
                    <a:pt x="1794" y="102"/>
                  </a:lnTo>
                  <a:lnTo>
                    <a:pt x="1895" y="102"/>
                  </a:lnTo>
                  <a:lnTo>
                    <a:pt x="1938" y="102"/>
                  </a:lnTo>
                  <a:lnTo>
                    <a:pt x="1971" y="96"/>
                  </a:lnTo>
                  <a:lnTo>
                    <a:pt x="2019" y="77"/>
                  </a:lnTo>
                  <a:lnTo>
                    <a:pt x="2063" y="57"/>
                  </a:lnTo>
                  <a:lnTo>
                    <a:pt x="2111" y="38"/>
                  </a:lnTo>
                  <a:lnTo>
                    <a:pt x="2145" y="18"/>
                  </a:lnTo>
                  <a:lnTo>
                    <a:pt x="2172" y="9"/>
                  </a:lnTo>
                  <a:lnTo>
                    <a:pt x="2202" y="0"/>
                  </a:lnTo>
                  <a:lnTo>
                    <a:pt x="2235" y="3"/>
                  </a:lnTo>
                  <a:lnTo>
                    <a:pt x="2250" y="24"/>
                  </a:lnTo>
                  <a:lnTo>
                    <a:pt x="2262" y="51"/>
                  </a:lnTo>
                  <a:lnTo>
                    <a:pt x="2290" y="72"/>
                  </a:lnTo>
                  <a:lnTo>
                    <a:pt x="2296" y="78"/>
                  </a:lnTo>
                  <a:lnTo>
                    <a:pt x="2308" y="84"/>
                  </a:lnTo>
                  <a:lnTo>
                    <a:pt x="2326" y="90"/>
                  </a:lnTo>
                  <a:lnTo>
                    <a:pt x="2350" y="102"/>
                  </a:lnTo>
                  <a:lnTo>
                    <a:pt x="2380" y="108"/>
                  </a:lnTo>
                  <a:lnTo>
                    <a:pt x="2416" y="114"/>
                  </a:lnTo>
                  <a:lnTo>
                    <a:pt x="2446" y="108"/>
                  </a:lnTo>
                  <a:lnTo>
                    <a:pt x="2481" y="108"/>
                  </a:lnTo>
                  <a:lnTo>
                    <a:pt x="2511" y="102"/>
                  </a:lnTo>
                  <a:lnTo>
                    <a:pt x="2541" y="96"/>
                  </a:lnTo>
                  <a:lnTo>
                    <a:pt x="2559" y="96"/>
                  </a:lnTo>
                  <a:lnTo>
                    <a:pt x="2595" y="84"/>
                  </a:lnTo>
                  <a:lnTo>
                    <a:pt x="2619" y="72"/>
                  </a:lnTo>
                  <a:lnTo>
                    <a:pt x="2643" y="54"/>
                  </a:lnTo>
                  <a:lnTo>
                    <a:pt x="2661" y="42"/>
                  </a:lnTo>
                  <a:lnTo>
                    <a:pt x="2673" y="24"/>
                  </a:lnTo>
                  <a:lnTo>
                    <a:pt x="2697" y="18"/>
                  </a:lnTo>
                  <a:lnTo>
                    <a:pt x="2715" y="24"/>
                  </a:lnTo>
                  <a:lnTo>
                    <a:pt x="2715" y="48"/>
                  </a:lnTo>
                  <a:lnTo>
                    <a:pt x="2709" y="78"/>
                  </a:lnTo>
                  <a:lnTo>
                    <a:pt x="2709" y="108"/>
                  </a:lnTo>
                  <a:lnTo>
                    <a:pt x="2727" y="114"/>
                  </a:lnTo>
                  <a:lnTo>
                    <a:pt x="2744" y="120"/>
                  </a:lnTo>
                  <a:lnTo>
                    <a:pt x="2768" y="126"/>
                  </a:lnTo>
                  <a:lnTo>
                    <a:pt x="2792" y="132"/>
                  </a:lnTo>
                  <a:lnTo>
                    <a:pt x="2816" y="132"/>
                  </a:lnTo>
                  <a:lnTo>
                    <a:pt x="2846" y="132"/>
                  </a:lnTo>
                  <a:lnTo>
                    <a:pt x="2870" y="132"/>
                  </a:lnTo>
                  <a:lnTo>
                    <a:pt x="2906" y="132"/>
                  </a:lnTo>
                  <a:lnTo>
                    <a:pt x="2972" y="126"/>
                  </a:lnTo>
                  <a:lnTo>
                    <a:pt x="3049" y="114"/>
                  </a:lnTo>
                  <a:lnTo>
                    <a:pt x="3127" y="102"/>
                  </a:lnTo>
                  <a:lnTo>
                    <a:pt x="3205" y="90"/>
                  </a:lnTo>
                  <a:lnTo>
                    <a:pt x="3336" y="78"/>
                  </a:lnTo>
                  <a:lnTo>
                    <a:pt x="3426" y="72"/>
                  </a:lnTo>
                  <a:lnTo>
                    <a:pt x="3456" y="66"/>
                  </a:lnTo>
                  <a:lnTo>
                    <a:pt x="3462" y="66"/>
                  </a:lnTo>
                  <a:lnTo>
                    <a:pt x="3474" y="60"/>
                  </a:lnTo>
                  <a:lnTo>
                    <a:pt x="3486" y="48"/>
                  </a:lnTo>
                  <a:lnTo>
                    <a:pt x="3498" y="48"/>
                  </a:lnTo>
                  <a:lnTo>
                    <a:pt x="3510" y="42"/>
                  </a:lnTo>
                  <a:lnTo>
                    <a:pt x="3522" y="42"/>
                  </a:lnTo>
                  <a:lnTo>
                    <a:pt x="3534" y="36"/>
                  </a:lnTo>
                  <a:lnTo>
                    <a:pt x="3546" y="36"/>
                  </a:lnTo>
                  <a:lnTo>
                    <a:pt x="3564" y="36"/>
                  </a:lnTo>
                  <a:lnTo>
                    <a:pt x="3582" y="42"/>
                  </a:lnTo>
                  <a:lnTo>
                    <a:pt x="3600" y="42"/>
                  </a:lnTo>
                  <a:lnTo>
                    <a:pt x="3617" y="54"/>
                  </a:lnTo>
                  <a:lnTo>
                    <a:pt x="3635" y="60"/>
                  </a:lnTo>
                  <a:lnTo>
                    <a:pt x="3647" y="66"/>
                  </a:lnTo>
                  <a:lnTo>
                    <a:pt x="3659" y="72"/>
                  </a:lnTo>
                  <a:lnTo>
                    <a:pt x="3689" y="78"/>
                  </a:lnTo>
                  <a:lnTo>
                    <a:pt x="3731" y="90"/>
                  </a:lnTo>
                  <a:lnTo>
                    <a:pt x="3767" y="96"/>
                  </a:lnTo>
                  <a:lnTo>
                    <a:pt x="3815" y="102"/>
                  </a:lnTo>
                  <a:lnTo>
                    <a:pt x="3863" y="102"/>
                  </a:lnTo>
                  <a:lnTo>
                    <a:pt x="3916" y="102"/>
                  </a:lnTo>
                  <a:lnTo>
                    <a:pt x="3970" y="102"/>
                  </a:lnTo>
                  <a:lnTo>
                    <a:pt x="4024" y="102"/>
                  </a:lnTo>
                  <a:lnTo>
                    <a:pt x="4078" y="102"/>
                  </a:lnTo>
                  <a:lnTo>
                    <a:pt x="4132" y="96"/>
                  </a:lnTo>
                  <a:lnTo>
                    <a:pt x="4186" y="90"/>
                  </a:lnTo>
                  <a:lnTo>
                    <a:pt x="4239" y="78"/>
                  </a:lnTo>
                  <a:lnTo>
                    <a:pt x="4287" y="72"/>
                  </a:lnTo>
                  <a:lnTo>
                    <a:pt x="4341" y="54"/>
                  </a:lnTo>
                  <a:lnTo>
                    <a:pt x="4383" y="42"/>
                  </a:lnTo>
                  <a:lnTo>
                    <a:pt x="4419" y="30"/>
                  </a:lnTo>
                  <a:lnTo>
                    <a:pt x="4449" y="18"/>
                  </a:lnTo>
                  <a:lnTo>
                    <a:pt x="4478" y="12"/>
                  </a:lnTo>
                  <a:lnTo>
                    <a:pt x="4502" y="6"/>
                  </a:lnTo>
                  <a:lnTo>
                    <a:pt x="4526" y="0"/>
                  </a:lnTo>
                  <a:lnTo>
                    <a:pt x="4544" y="0"/>
                  </a:lnTo>
                  <a:lnTo>
                    <a:pt x="4562" y="0"/>
                  </a:lnTo>
                  <a:lnTo>
                    <a:pt x="4574" y="6"/>
                  </a:lnTo>
                  <a:lnTo>
                    <a:pt x="4586" y="12"/>
                  </a:lnTo>
                  <a:lnTo>
                    <a:pt x="4598" y="18"/>
                  </a:lnTo>
                  <a:lnTo>
                    <a:pt x="4604" y="24"/>
                  </a:lnTo>
                  <a:lnTo>
                    <a:pt x="4610" y="30"/>
                  </a:lnTo>
                  <a:lnTo>
                    <a:pt x="4616" y="36"/>
                  </a:lnTo>
                  <a:lnTo>
                    <a:pt x="4622" y="48"/>
                  </a:lnTo>
                  <a:lnTo>
                    <a:pt x="4628" y="60"/>
                  </a:lnTo>
                  <a:lnTo>
                    <a:pt x="4634" y="66"/>
                  </a:lnTo>
                  <a:lnTo>
                    <a:pt x="4640" y="78"/>
                  </a:lnTo>
                  <a:lnTo>
                    <a:pt x="4652" y="84"/>
                  </a:lnTo>
                  <a:lnTo>
                    <a:pt x="4670" y="90"/>
                  </a:lnTo>
                  <a:lnTo>
                    <a:pt x="4682" y="96"/>
                  </a:lnTo>
                  <a:lnTo>
                    <a:pt x="4706" y="102"/>
                  </a:lnTo>
                  <a:lnTo>
                    <a:pt x="4724" y="108"/>
                  </a:lnTo>
                  <a:lnTo>
                    <a:pt x="4748" y="114"/>
                  </a:lnTo>
                  <a:lnTo>
                    <a:pt x="4771" y="114"/>
                  </a:lnTo>
                  <a:lnTo>
                    <a:pt x="4801" y="114"/>
                  </a:lnTo>
                  <a:lnTo>
                    <a:pt x="4831" y="108"/>
                  </a:lnTo>
                  <a:lnTo>
                    <a:pt x="4861" y="102"/>
                  </a:lnTo>
                  <a:lnTo>
                    <a:pt x="4891" y="96"/>
                  </a:lnTo>
                  <a:lnTo>
                    <a:pt x="4927" y="84"/>
                  </a:lnTo>
                  <a:lnTo>
                    <a:pt x="4957" y="66"/>
                  </a:lnTo>
                  <a:lnTo>
                    <a:pt x="4993" y="48"/>
                  </a:lnTo>
                  <a:lnTo>
                    <a:pt x="5017" y="36"/>
                  </a:lnTo>
                  <a:lnTo>
                    <a:pt x="5029" y="30"/>
                  </a:lnTo>
                  <a:lnTo>
                    <a:pt x="5061" y="24"/>
                  </a:lnTo>
                  <a:lnTo>
                    <a:pt x="5091" y="17"/>
                  </a:lnTo>
                  <a:lnTo>
                    <a:pt x="5118" y="14"/>
                  </a:lnTo>
                  <a:lnTo>
                    <a:pt x="5145" y="9"/>
                  </a:lnTo>
                  <a:lnTo>
                    <a:pt x="5175" y="9"/>
                  </a:lnTo>
                  <a:lnTo>
                    <a:pt x="5199" y="8"/>
                  </a:lnTo>
                  <a:lnTo>
                    <a:pt x="5219" y="9"/>
                  </a:lnTo>
                  <a:lnTo>
                    <a:pt x="5238" y="9"/>
                  </a:lnTo>
                  <a:lnTo>
                    <a:pt x="5258" y="11"/>
                  </a:lnTo>
                  <a:lnTo>
                    <a:pt x="5280" y="9"/>
                  </a:lnTo>
                  <a:lnTo>
                    <a:pt x="5304" y="11"/>
                  </a:lnTo>
                  <a:lnTo>
                    <a:pt x="5327" y="8"/>
                  </a:lnTo>
                  <a:lnTo>
                    <a:pt x="5351" y="8"/>
                  </a:lnTo>
                  <a:lnTo>
                    <a:pt x="5390" y="9"/>
                  </a:lnTo>
                  <a:lnTo>
                    <a:pt x="5435" y="24"/>
                  </a:lnTo>
                  <a:lnTo>
                    <a:pt x="5447" y="30"/>
                  </a:lnTo>
                  <a:lnTo>
                    <a:pt x="5453" y="36"/>
                  </a:lnTo>
                  <a:lnTo>
                    <a:pt x="5453" y="42"/>
                  </a:lnTo>
                  <a:lnTo>
                    <a:pt x="5459" y="48"/>
                  </a:lnTo>
                  <a:lnTo>
                    <a:pt x="5459" y="54"/>
                  </a:lnTo>
                  <a:lnTo>
                    <a:pt x="5459" y="60"/>
                  </a:lnTo>
                  <a:lnTo>
                    <a:pt x="5459" y="66"/>
                  </a:lnTo>
                  <a:lnTo>
                    <a:pt x="5465" y="66"/>
                  </a:lnTo>
                  <a:lnTo>
                    <a:pt x="5465" y="72"/>
                  </a:lnTo>
                  <a:lnTo>
                    <a:pt x="5477" y="72"/>
                  </a:lnTo>
                  <a:lnTo>
                    <a:pt x="5489" y="78"/>
                  </a:lnTo>
                  <a:lnTo>
                    <a:pt x="5501" y="84"/>
                  </a:lnTo>
                  <a:lnTo>
                    <a:pt x="5519" y="84"/>
                  </a:lnTo>
                  <a:lnTo>
                    <a:pt x="5555" y="90"/>
                  </a:lnTo>
                  <a:lnTo>
                    <a:pt x="5603" y="90"/>
                  </a:lnTo>
                  <a:lnTo>
                    <a:pt x="5656" y="90"/>
                  </a:lnTo>
                  <a:lnTo>
                    <a:pt x="5710" y="84"/>
                  </a:lnTo>
                  <a:lnTo>
                    <a:pt x="5740" y="78"/>
                  </a:lnTo>
                  <a:lnTo>
                    <a:pt x="5770" y="72"/>
                  </a:lnTo>
                  <a:lnTo>
                    <a:pt x="5770" y="90"/>
                  </a:lnTo>
                  <a:lnTo>
                    <a:pt x="5770" y="90"/>
                  </a:lnTo>
                  <a:lnTo>
                    <a:pt x="5740" y="96"/>
                  </a:lnTo>
                  <a:lnTo>
                    <a:pt x="5710" y="102"/>
                  </a:lnTo>
                  <a:lnTo>
                    <a:pt x="5656" y="108"/>
                  </a:lnTo>
                  <a:lnTo>
                    <a:pt x="5603" y="108"/>
                  </a:lnTo>
                  <a:lnTo>
                    <a:pt x="5555" y="108"/>
                  </a:lnTo>
                  <a:lnTo>
                    <a:pt x="5519" y="102"/>
                  </a:lnTo>
                  <a:lnTo>
                    <a:pt x="5501" y="102"/>
                  </a:lnTo>
                  <a:lnTo>
                    <a:pt x="5489" y="96"/>
                  </a:lnTo>
                  <a:lnTo>
                    <a:pt x="5477" y="90"/>
                  </a:lnTo>
                  <a:lnTo>
                    <a:pt x="5465" y="90"/>
                  </a:lnTo>
                  <a:lnTo>
                    <a:pt x="5465" y="84"/>
                  </a:lnTo>
                  <a:lnTo>
                    <a:pt x="5459" y="84"/>
                  </a:lnTo>
                  <a:lnTo>
                    <a:pt x="5459" y="78"/>
                  </a:lnTo>
                  <a:lnTo>
                    <a:pt x="5459" y="72"/>
                  </a:lnTo>
                  <a:lnTo>
                    <a:pt x="5459" y="66"/>
                  </a:lnTo>
                  <a:lnTo>
                    <a:pt x="5453" y="60"/>
                  </a:lnTo>
                  <a:lnTo>
                    <a:pt x="5453" y="54"/>
                  </a:lnTo>
                  <a:lnTo>
                    <a:pt x="5447" y="48"/>
                  </a:lnTo>
                  <a:lnTo>
                    <a:pt x="5435" y="42"/>
                  </a:lnTo>
                  <a:lnTo>
                    <a:pt x="5429" y="36"/>
                  </a:lnTo>
                  <a:lnTo>
                    <a:pt x="5423" y="36"/>
                  </a:lnTo>
                  <a:lnTo>
                    <a:pt x="5405" y="30"/>
                  </a:lnTo>
                  <a:lnTo>
                    <a:pt x="5393" y="30"/>
                  </a:lnTo>
                  <a:lnTo>
                    <a:pt x="5370" y="23"/>
                  </a:lnTo>
                  <a:lnTo>
                    <a:pt x="5346" y="24"/>
                  </a:lnTo>
                  <a:lnTo>
                    <a:pt x="5325" y="27"/>
                  </a:lnTo>
                  <a:lnTo>
                    <a:pt x="5298" y="29"/>
                  </a:lnTo>
                  <a:lnTo>
                    <a:pt x="5270" y="29"/>
                  </a:lnTo>
                  <a:lnTo>
                    <a:pt x="5247" y="26"/>
                  </a:lnTo>
                  <a:lnTo>
                    <a:pt x="5219" y="24"/>
                  </a:lnTo>
                  <a:lnTo>
                    <a:pt x="5199" y="21"/>
                  </a:lnTo>
                  <a:lnTo>
                    <a:pt x="5174" y="24"/>
                  </a:lnTo>
                </a:path>
              </a:pathLst>
            </a:custGeom>
            <a:gradFill rotWithShape="0">
              <a:gsLst>
                <a:gs pos="0">
                  <a:schemeClr val="accent2"/>
                </a:gs>
                <a:gs pos="50000">
                  <a:schemeClr val="accent2">
                    <a:gamma/>
                    <a:tint val="96863"/>
                    <a:invGamma/>
                  </a:schemeClr>
                </a:gs>
                <a:gs pos="100000">
                  <a:schemeClr val="accent2"/>
                </a:gs>
              </a:gsLst>
              <a:lin ang="0" scaled="1"/>
            </a:gradFill>
            <a:ln>
              <a:noFill/>
            </a:ln>
            <a:extLst>
              <a:ext uri="{91240B29-F687-4F45-9708-019B960494DF}">
                <a14:hiddenLine xmlns:a14="http://schemas.microsoft.com/office/drawing/2010/main" w="9525">
                  <a:solidFill>
                    <a:schemeClr val="tx1"/>
                  </a:solidFill>
                  <a:round/>
                  <a:headEnd/>
                  <a:tailEnd/>
                </a14:hiddenLine>
              </a:ext>
            </a:extLst>
          </p:spPr>
          <p:txBody>
            <a:bodyPr/>
            <a:lstStyle/>
            <a:p>
              <a:endParaRPr lang="en-US"/>
            </a:p>
          </p:txBody>
        </p:sp>
      </p:grpSp>
      <p:sp>
        <p:nvSpPr>
          <p:cNvPr id="20504" name="Rectangle 24"/>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1" compatLnSpc="1">
            <a:prstTxWarp prst="textNoShape">
              <a:avLst/>
            </a:prstTxWarp>
          </a:bodyPr>
          <a:lstStyle/>
          <a:p>
            <a:pPr lvl="0"/>
            <a:r>
              <a:rPr lang="en-GB" altLang="en-US"/>
              <a:t>Click to edit Master title style</a:t>
            </a:r>
          </a:p>
        </p:txBody>
      </p:sp>
      <p:sp>
        <p:nvSpPr>
          <p:cNvPr id="20505" name="Rectangle 25"/>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20506" name="Rectangle 26"/>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effectLst>
                  <a:outerShdw blurRad="38100" dist="38100" dir="2700000" algn="tl">
                    <a:srgbClr val="000000"/>
                  </a:outerShdw>
                </a:effectLst>
              </a:defRPr>
            </a:lvl1pPr>
          </a:lstStyle>
          <a:p>
            <a:endParaRPr lang="en-GB" altLang="en-US"/>
          </a:p>
        </p:txBody>
      </p:sp>
      <p:sp>
        <p:nvSpPr>
          <p:cNvPr id="20507" name="Rectangle 27"/>
          <p:cNvSpPr>
            <a:spLocks noGrp="1" noChangeArrowheads="1"/>
          </p:cNvSpPr>
          <p:nvPr>
            <p:ph type="sldNum" sz="quarter" idx="4"/>
          </p:nvPr>
        </p:nvSpPr>
        <p:spPr bwMode="auto">
          <a:xfrm>
            <a:off x="6553200" y="6243638"/>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000000"/>
                  </a:outerShdw>
                </a:effectLst>
              </a:defRPr>
            </a:lvl1pPr>
          </a:lstStyle>
          <a:p>
            <a:fld id="{57950F58-2201-49DB-B001-2D3DA2B8B0B5}" type="slidenum">
              <a:rPr lang="en-GB" altLang="en-US"/>
              <a:pPr/>
              <a:t>‹#›</a:t>
            </a:fld>
            <a:endParaRPr lang="en-GB" altLang="en-US"/>
          </a:p>
        </p:txBody>
      </p:sp>
      <p:sp>
        <p:nvSpPr>
          <p:cNvPr id="20508" name="Rectangle 28"/>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effectLst>
                  <a:outerShdw blurRad="38100" dist="38100" dir="2700000" algn="tl">
                    <a:srgbClr val="000000"/>
                  </a:outerShdw>
                </a:effectLst>
              </a:defRPr>
            </a:lvl1pPr>
          </a:lstStyle>
          <a:p>
            <a:endParaRPr lang="en-GB" altLang="en-US"/>
          </a:p>
        </p:txBody>
      </p:sp>
    </p:spTree>
  </p:cSld>
  <p:clrMap bg1="dk2" tx1="lt1" bg2="dk1"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txStyles>
    <p:titleStyle>
      <a:lvl1pPr algn="ctr" rtl="0" fontAlgn="base">
        <a:spcBef>
          <a:spcPct val="0"/>
        </a:spcBef>
        <a:spcAft>
          <a:spcPct val="0"/>
        </a:spcAft>
        <a:defRPr sz="4200" kern="12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200">
          <a:solidFill>
            <a:schemeClr val="tx2"/>
          </a:solidFill>
          <a:effectLst>
            <a:outerShdw blurRad="38100" dist="38100" dir="2700000" algn="tl">
              <a:srgbClr val="000000"/>
            </a:outerShdw>
          </a:effectLst>
          <a:latin typeface="Tahoma" panose="020B0604030504040204" pitchFamily="34" charset="0"/>
        </a:defRPr>
      </a:lvl2pPr>
      <a:lvl3pPr algn="ctr" rtl="0" fontAlgn="base">
        <a:spcBef>
          <a:spcPct val="0"/>
        </a:spcBef>
        <a:spcAft>
          <a:spcPct val="0"/>
        </a:spcAft>
        <a:defRPr sz="4200">
          <a:solidFill>
            <a:schemeClr val="tx2"/>
          </a:solidFill>
          <a:effectLst>
            <a:outerShdw blurRad="38100" dist="38100" dir="2700000" algn="tl">
              <a:srgbClr val="000000"/>
            </a:outerShdw>
          </a:effectLst>
          <a:latin typeface="Tahoma" panose="020B0604030504040204" pitchFamily="34" charset="0"/>
        </a:defRPr>
      </a:lvl3pPr>
      <a:lvl4pPr algn="ctr" rtl="0" fontAlgn="base">
        <a:spcBef>
          <a:spcPct val="0"/>
        </a:spcBef>
        <a:spcAft>
          <a:spcPct val="0"/>
        </a:spcAft>
        <a:defRPr sz="4200">
          <a:solidFill>
            <a:schemeClr val="tx2"/>
          </a:solidFill>
          <a:effectLst>
            <a:outerShdw blurRad="38100" dist="38100" dir="2700000" algn="tl">
              <a:srgbClr val="000000"/>
            </a:outerShdw>
          </a:effectLst>
          <a:latin typeface="Tahoma" panose="020B0604030504040204" pitchFamily="34" charset="0"/>
        </a:defRPr>
      </a:lvl4pPr>
      <a:lvl5pPr algn="ctr" rtl="0" fontAlgn="base">
        <a:spcBef>
          <a:spcPct val="0"/>
        </a:spcBef>
        <a:spcAft>
          <a:spcPct val="0"/>
        </a:spcAft>
        <a:defRPr sz="4200">
          <a:solidFill>
            <a:schemeClr val="tx2"/>
          </a:solidFill>
          <a:effectLst>
            <a:outerShdw blurRad="38100" dist="38100" dir="2700000" algn="tl">
              <a:srgbClr val="000000"/>
            </a:outerShdw>
          </a:effectLst>
          <a:latin typeface="Tahoma" panose="020B0604030504040204" pitchFamily="34" charset="0"/>
        </a:defRPr>
      </a:lvl5pPr>
      <a:lvl6pPr marL="457200" algn="ctr" rtl="0" fontAlgn="base">
        <a:spcBef>
          <a:spcPct val="0"/>
        </a:spcBef>
        <a:spcAft>
          <a:spcPct val="0"/>
        </a:spcAft>
        <a:defRPr sz="4200">
          <a:solidFill>
            <a:schemeClr val="tx2"/>
          </a:solidFill>
          <a:effectLst>
            <a:outerShdw blurRad="38100" dist="38100" dir="2700000" algn="tl">
              <a:srgbClr val="000000"/>
            </a:outerShdw>
          </a:effectLst>
          <a:latin typeface="Tahoma" panose="020B0604030504040204" pitchFamily="34" charset="0"/>
        </a:defRPr>
      </a:lvl6pPr>
      <a:lvl7pPr marL="914400" algn="ctr" rtl="0" fontAlgn="base">
        <a:spcBef>
          <a:spcPct val="0"/>
        </a:spcBef>
        <a:spcAft>
          <a:spcPct val="0"/>
        </a:spcAft>
        <a:defRPr sz="4200">
          <a:solidFill>
            <a:schemeClr val="tx2"/>
          </a:solidFill>
          <a:effectLst>
            <a:outerShdw blurRad="38100" dist="38100" dir="2700000" algn="tl">
              <a:srgbClr val="000000"/>
            </a:outerShdw>
          </a:effectLst>
          <a:latin typeface="Tahoma" panose="020B0604030504040204" pitchFamily="34" charset="0"/>
        </a:defRPr>
      </a:lvl7pPr>
      <a:lvl8pPr marL="1371600" algn="ctr" rtl="0" fontAlgn="base">
        <a:spcBef>
          <a:spcPct val="0"/>
        </a:spcBef>
        <a:spcAft>
          <a:spcPct val="0"/>
        </a:spcAft>
        <a:defRPr sz="4200">
          <a:solidFill>
            <a:schemeClr val="tx2"/>
          </a:solidFill>
          <a:effectLst>
            <a:outerShdw blurRad="38100" dist="38100" dir="2700000" algn="tl">
              <a:srgbClr val="000000"/>
            </a:outerShdw>
          </a:effectLst>
          <a:latin typeface="Tahoma" panose="020B0604030504040204" pitchFamily="34" charset="0"/>
        </a:defRPr>
      </a:lvl8pPr>
      <a:lvl9pPr marL="1828800" algn="ctr" rtl="0" fontAlgn="base">
        <a:spcBef>
          <a:spcPct val="0"/>
        </a:spcBef>
        <a:spcAft>
          <a:spcPct val="0"/>
        </a:spcAft>
        <a:defRPr sz="4200">
          <a:solidFill>
            <a:schemeClr val="tx2"/>
          </a:solidFill>
          <a:effectLst>
            <a:outerShdw blurRad="38100" dist="38100" dir="2700000" algn="tl">
              <a:srgbClr val="000000"/>
            </a:outerShdw>
          </a:effectLst>
          <a:latin typeface="Tahoma" panose="020B0604030504040204" pitchFamily="34" charset="0"/>
        </a:defRPr>
      </a:lvl9pPr>
    </p:titleStyle>
    <p:bodyStyle>
      <a:lvl1pPr marL="342900" indent="-342900" algn="l" rtl="0" fontAlgn="base">
        <a:spcBef>
          <a:spcPct val="20000"/>
        </a:spcBef>
        <a:spcAft>
          <a:spcPct val="0"/>
        </a:spcAft>
        <a:buClr>
          <a:schemeClr val="hlink"/>
        </a:buClr>
        <a:buSzPct val="80000"/>
        <a:buFont typeface="Wingdings" panose="05000000000000000000" pitchFamily="2" charset="2"/>
        <a:buChar char="l"/>
        <a:defRPr sz="3200" kern="1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folHlink"/>
        </a:buClr>
        <a:buSzPct val="80000"/>
        <a:buFont typeface="Wingdings" panose="05000000000000000000" pitchFamily="2" charset="2"/>
        <a:buChar char="l"/>
        <a:defRPr sz="2800" kern="1200">
          <a:solidFill>
            <a:schemeClr val="tx1"/>
          </a:solidFill>
          <a:effectLst>
            <a:outerShdw blurRad="38100" dist="38100" dir="2700000" algn="tl">
              <a:srgbClr val="000000"/>
            </a:outerShdw>
          </a:effectLst>
          <a:latin typeface="+mn-lt"/>
          <a:ea typeface="+mn-ea"/>
          <a:cs typeface="+mn-cs"/>
        </a:defRPr>
      </a:lvl2pPr>
      <a:lvl3pPr marL="1143000" indent="-228600" algn="l" rtl="0" fontAlgn="base">
        <a:spcBef>
          <a:spcPct val="20000"/>
        </a:spcBef>
        <a:spcAft>
          <a:spcPct val="0"/>
        </a:spcAft>
        <a:buClr>
          <a:schemeClr val="tx2"/>
        </a:buClr>
        <a:buSzPct val="80000"/>
        <a:buFont typeface="Wingdings" panose="05000000000000000000" pitchFamily="2" charset="2"/>
        <a:buChar char="l"/>
        <a:defRPr sz="2400" kern="1200">
          <a:solidFill>
            <a:schemeClr val="tx1"/>
          </a:solidFill>
          <a:effectLst>
            <a:outerShdw blurRad="38100" dist="38100" dir="2700000" algn="tl">
              <a:srgbClr val="000000"/>
            </a:outerShdw>
          </a:effectLst>
          <a:latin typeface="+mn-lt"/>
          <a:ea typeface="+mn-ea"/>
          <a:cs typeface="+mn-cs"/>
        </a:defRPr>
      </a:lvl3pPr>
      <a:lvl4pPr marL="1600200" indent="-228600" algn="l" rtl="0" fontAlgn="base">
        <a:spcBef>
          <a:spcPct val="20000"/>
        </a:spcBef>
        <a:spcAft>
          <a:spcPct val="0"/>
        </a:spcAft>
        <a:buClr>
          <a:schemeClr val="hlink"/>
        </a:buClr>
        <a:buSzPct val="80000"/>
        <a:buFont typeface="Wingdings" panose="05000000000000000000" pitchFamily="2" charset="2"/>
        <a:buChar char="l"/>
        <a:defRPr sz="2000" kern="1200">
          <a:solidFill>
            <a:schemeClr val="tx1"/>
          </a:solidFill>
          <a:effectLst>
            <a:outerShdw blurRad="38100" dist="38100" dir="2700000" algn="tl">
              <a:srgbClr val="000000"/>
            </a:outerShdw>
          </a:effectLst>
          <a:latin typeface="+mn-lt"/>
          <a:ea typeface="+mn-ea"/>
          <a:cs typeface="+mn-cs"/>
        </a:defRPr>
      </a:lvl4pPr>
      <a:lvl5pPr marL="2057400" indent="-228600" algn="l" rtl="0" fontAlgn="base">
        <a:spcBef>
          <a:spcPct val="20000"/>
        </a:spcBef>
        <a:spcAft>
          <a:spcPct val="0"/>
        </a:spcAft>
        <a:buClr>
          <a:schemeClr val="tx1"/>
        </a:buClr>
        <a:buSzPct val="80000"/>
        <a:buFont typeface="Wingdings" panose="05000000000000000000" pitchFamily="2" charset="2"/>
        <a:buChar char="l"/>
        <a:defRPr sz="2000"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4"/>
          <p:cNvSpPr>
            <a:spLocks noGrp="1" noChangeArrowheads="1"/>
          </p:cNvSpPr>
          <p:nvPr>
            <p:ph type="title"/>
          </p:nvPr>
        </p:nvSpPr>
        <p:spPr/>
        <p:txBody>
          <a:bodyPr/>
          <a:lstStyle/>
          <a:p>
            <a:pPr algn="l"/>
            <a:r>
              <a:rPr lang="en-GB" altLang="en-US" sz="3800" b="1"/>
              <a:t>SDAH 109-MARVELOUS GRACE</a:t>
            </a:r>
            <a:br>
              <a:rPr lang="en-GB" altLang="en-US" sz="3800" b="1"/>
            </a:br>
            <a:r>
              <a:rPr lang="en-GB" altLang="en-US" sz="3800" b="1"/>
              <a:t>	</a:t>
            </a:r>
            <a:r>
              <a:rPr lang="en-GB" altLang="en-US" sz="3800" b="1" u="sng"/>
              <a:t>ENGLISH</a:t>
            </a:r>
            <a:r>
              <a:rPr lang="en-GB" altLang="en-US" sz="3800" b="1"/>
              <a:t>		</a:t>
            </a:r>
            <a:r>
              <a:rPr lang="en-GB" altLang="en-US" sz="3800" b="1" u="sng"/>
              <a:t>TWI</a:t>
            </a:r>
          </a:p>
        </p:txBody>
      </p:sp>
      <p:sp>
        <p:nvSpPr>
          <p:cNvPr id="2053" name="Rectangle 5"/>
          <p:cNvSpPr>
            <a:spLocks noGrp="1" noChangeArrowheads="1"/>
          </p:cNvSpPr>
          <p:nvPr>
            <p:ph type="body" sz="half" idx="1"/>
          </p:nvPr>
        </p:nvSpPr>
        <p:spPr/>
        <p:txBody>
          <a:bodyPr/>
          <a:lstStyle/>
          <a:p>
            <a:pPr marL="533400" indent="-533400">
              <a:buFontTx/>
              <a:buAutoNum type="arabicPeriod"/>
            </a:pPr>
            <a:r>
              <a:rPr lang="en-GB" altLang="en-US" sz="2800" b="1"/>
              <a:t>Marvelous grace of our loving Lord.</a:t>
            </a:r>
          </a:p>
          <a:p>
            <a:pPr marL="533400" indent="-533400">
              <a:buFontTx/>
              <a:buNone/>
            </a:pPr>
            <a:r>
              <a:rPr lang="en-GB" altLang="en-US" sz="2800" b="1"/>
              <a:t>Grace that exceeds our sin and our guilt!</a:t>
            </a:r>
          </a:p>
          <a:p>
            <a:pPr marL="533400" indent="-533400">
              <a:buFontTx/>
              <a:buNone/>
            </a:pPr>
            <a:r>
              <a:rPr lang="en-GB" altLang="en-US" sz="2800" b="1"/>
              <a:t>Yonder on Calvary's mount outpoured</a:t>
            </a:r>
          </a:p>
          <a:p>
            <a:pPr marL="533400" indent="-533400">
              <a:buFontTx/>
              <a:buNone/>
            </a:pPr>
            <a:r>
              <a:rPr lang="en-GB" altLang="en-US" sz="2800" b="1"/>
              <a:t>There where the blood of the Lamb was spilt.</a:t>
            </a:r>
            <a:r>
              <a:rPr lang="en-GB" altLang="en-US" sz="2800"/>
              <a:t> </a:t>
            </a:r>
          </a:p>
        </p:txBody>
      </p:sp>
      <p:sp>
        <p:nvSpPr>
          <p:cNvPr id="2054" name="Rectangle 6"/>
          <p:cNvSpPr>
            <a:spLocks noGrp="1" noChangeArrowheads="1"/>
          </p:cNvSpPr>
          <p:nvPr>
            <p:ph type="body" sz="half" idx="2"/>
          </p:nvPr>
        </p:nvSpPr>
        <p:spPr/>
        <p:txBody>
          <a:bodyPr/>
          <a:lstStyle/>
          <a:p>
            <a:pPr marL="533400" indent="-533400">
              <a:buFontTx/>
              <a:buAutoNum type="arabicPeriod"/>
            </a:pPr>
            <a:r>
              <a:rPr lang="en-GB" altLang="en-US" sz="2800" b="1">
                <a:latin typeface="Gyasi Aggrey" pitchFamily="2" charset="0"/>
              </a:rPr>
              <a:t>Y</a:t>
            </a:r>
            <a:r>
              <a:rPr lang="el-GR" altLang="en-US" sz="2800" b="1">
                <a:latin typeface="Gyasi Aggrey" pitchFamily="2" charset="0"/>
              </a:rPr>
              <a:t>ε</a:t>
            </a:r>
            <a:r>
              <a:rPr lang="en-GB" altLang="en-US" sz="2800" b="1">
                <a:latin typeface="Gyasi Aggrey" pitchFamily="2" charset="0"/>
              </a:rPr>
              <a:t>n Aw’rade d</a:t>
            </a:r>
            <a:r>
              <a:rPr lang="he-IL" altLang="en-US" sz="2800" b="1">
                <a:latin typeface="Gyasi Aggrey" pitchFamily="2" charset="0"/>
              </a:rPr>
              <a:t>כ</a:t>
            </a:r>
            <a:r>
              <a:rPr lang="en-GB" altLang="en-US" sz="2800" b="1">
                <a:latin typeface="Gyasi Aggrey" pitchFamily="2" charset="0"/>
              </a:rPr>
              <a:t>fo dom nwanwa,</a:t>
            </a:r>
          </a:p>
          <a:p>
            <a:pPr marL="533400" indent="-533400">
              <a:buFontTx/>
              <a:buNone/>
            </a:pPr>
            <a:r>
              <a:rPr lang="he-IL" altLang="en-US" sz="2800" b="1">
                <a:latin typeface="Gyasi Aggrey" pitchFamily="2" charset="0"/>
              </a:rPr>
              <a:t>כ</a:t>
            </a:r>
            <a:r>
              <a:rPr lang="en-GB" altLang="en-US" sz="2800" b="1">
                <a:latin typeface="Gyasi Aggrey" pitchFamily="2" charset="0"/>
              </a:rPr>
              <a:t>dom a </a:t>
            </a:r>
            <a:r>
              <a:rPr lang="el-GR" altLang="en-US" sz="2800" b="1">
                <a:latin typeface="Gyasi Aggrey" pitchFamily="2" charset="0"/>
              </a:rPr>
              <a:t>ε</a:t>
            </a:r>
            <a:r>
              <a:rPr lang="en-GB" altLang="en-US" sz="2800" b="1">
                <a:latin typeface="Gyasi Aggrey" pitchFamily="2" charset="0"/>
              </a:rPr>
              <a:t>b’ro y</a:t>
            </a:r>
            <a:r>
              <a:rPr lang="el-GR" altLang="en-US" sz="2800" b="1">
                <a:latin typeface="Gyasi Aggrey" pitchFamily="2" charset="0"/>
              </a:rPr>
              <a:t>ε</a:t>
            </a:r>
            <a:r>
              <a:rPr lang="en-GB" altLang="en-US" sz="2800" b="1">
                <a:latin typeface="Gyasi Aggrey" pitchFamily="2" charset="0"/>
              </a:rPr>
              <a:t>n b</a:t>
            </a:r>
            <a:r>
              <a:rPr lang="he-IL" altLang="en-US" sz="2800" b="1">
                <a:latin typeface="Gyasi Aggrey" pitchFamily="2" charset="0"/>
              </a:rPr>
              <a:t>כ</a:t>
            </a:r>
            <a:r>
              <a:rPr lang="en-GB" altLang="en-US" sz="2800" b="1">
                <a:latin typeface="Gyasi Aggrey" pitchFamily="2" charset="0"/>
              </a:rPr>
              <a:t>ne so,</a:t>
            </a:r>
          </a:p>
          <a:p>
            <a:pPr marL="533400" indent="-533400">
              <a:buFontTx/>
              <a:buNone/>
            </a:pPr>
            <a:r>
              <a:rPr lang="en-GB" altLang="en-US" sz="2800" b="1">
                <a:latin typeface="Gyasi Aggrey" pitchFamily="2" charset="0"/>
              </a:rPr>
              <a:t>A wohwie guu Kalbre bep</a:t>
            </a:r>
            <a:r>
              <a:rPr lang="he-IL" altLang="en-US" sz="2800" b="1">
                <a:latin typeface="Gyasi Aggrey" pitchFamily="2" charset="0"/>
              </a:rPr>
              <a:t>כ</a:t>
            </a:r>
            <a:r>
              <a:rPr lang="en-GB" altLang="en-US" sz="2800" b="1">
                <a:latin typeface="Gyasi Aggrey" pitchFamily="2" charset="0"/>
              </a:rPr>
              <a:t> so</a:t>
            </a:r>
          </a:p>
          <a:p>
            <a:pPr marL="533400" indent="-533400">
              <a:buFontTx/>
              <a:buNone/>
            </a:pPr>
            <a:r>
              <a:rPr lang="en-GB" altLang="en-US" sz="2800" b="1">
                <a:latin typeface="Gyasi Aggrey" pitchFamily="2" charset="0"/>
              </a:rPr>
              <a:t>‘H</a:t>
            </a:r>
            <a:r>
              <a:rPr lang="he-IL" altLang="en-US" sz="2800" b="1">
                <a:latin typeface="Gyasi Aggrey" pitchFamily="2" charset="0"/>
              </a:rPr>
              <a:t>כ</a:t>
            </a:r>
            <a:r>
              <a:rPr lang="en-GB" altLang="en-US" sz="2800" b="1">
                <a:latin typeface="Gyasi Aggrey" pitchFamily="2" charset="0"/>
              </a:rPr>
              <a:t>na wohwiee ‘Guammaa mogya gui.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asted-image.pdf"/>
          <p:cNvPicPr>
            <a:picLocks noChangeAspect="1"/>
          </p:cNvPicPr>
          <p:nvPr/>
        </p:nvPicPr>
        <p:blipFill>
          <a:blip r:embed="rId2"/>
          <a:stretch>
            <a:fillRect/>
          </a:stretch>
        </p:blipFill>
        <p:spPr>
          <a:xfrm>
            <a:off x="0" y="0"/>
            <a:ext cx="9144000" cy="6858000"/>
          </a:xfrm>
          <a:prstGeom prst="rect">
            <a:avLst/>
          </a:prstGeom>
          <a:ln w="3175">
            <a:miter lim="400000"/>
          </a:ln>
        </p:spPr>
      </p:pic>
      <p:sp>
        <p:nvSpPr>
          <p:cNvPr id="5" name="TextBox 4"/>
          <p:cNvSpPr txBox="1"/>
          <p:nvPr/>
        </p:nvSpPr>
        <p:spPr>
          <a:xfrm>
            <a:off x="2058566" y="125792"/>
            <a:ext cx="5181227" cy="1200329"/>
          </a:xfrm>
          <a:prstGeom prst="rect">
            <a:avLst/>
          </a:prstGeom>
          <a:noFill/>
        </p:spPr>
        <p:txBody>
          <a:bodyPr wrap="none" rtlCol="0">
            <a:spAutoFit/>
          </a:bodyPr>
          <a:lstStyle/>
          <a:p>
            <a:r>
              <a:rPr lang="en-US" sz="5400" dirty="0">
                <a:solidFill>
                  <a:schemeClr val="accent2"/>
                </a:solidFill>
              </a:rPr>
              <a:t>INTRODUCTION</a:t>
            </a:r>
          </a:p>
          <a:p>
            <a:endParaRPr lang="en-US" dirty="0"/>
          </a:p>
        </p:txBody>
      </p:sp>
      <p:sp>
        <p:nvSpPr>
          <p:cNvPr id="6" name="TextBox 5"/>
          <p:cNvSpPr txBox="1"/>
          <p:nvPr/>
        </p:nvSpPr>
        <p:spPr>
          <a:xfrm>
            <a:off x="611560" y="1340768"/>
            <a:ext cx="8075240" cy="5262979"/>
          </a:xfrm>
          <a:prstGeom prst="rect">
            <a:avLst/>
          </a:prstGeom>
          <a:noFill/>
        </p:spPr>
        <p:txBody>
          <a:bodyPr wrap="square" rtlCol="0">
            <a:spAutoFit/>
          </a:bodyPr>
          <a:lstStyle/>
          <a:p>
            <a:pPr marL="285750" indent="-285750">
              <a:buFont typeface="Wingdings" panose="05000000000000000000" pitchFamily="2" charset="2"/>
              <a:buChar char="q"/>
            </a:pPr>
            <a:r>
              <a:rPr lang="en-US" sz="2800" dirty="0">
                <a:solidFill>
                  <a:schemeClr val="accent2"/>
                </a:solidFill>
              </a:rPr>
              <a:t>If a believer persistently chooses to disobey God, He departs from the believer. </a:t>
            </a:r>
          </a:p>
          <a:p>
            <a:pPr marL="285750" indent="-285750">
              <a:buFont typeface="Wingdings" panose="05000000000000000000" pitchFamily="2" charset="2"/>
              <a:buChar char="q"/>
            </a:pPr>
            <a:r>
              <a:rPr lang="en-US" sz="2800" dirty="0">
                <a:solidFill>
                  <a:schemeClr val="accent2"/>
                </a:solidFill>
              </a:rPr>
              <a:t>King Saul was selected, anointed by God and was filled with the Holy Spirit, yet he lost it: </a:t>
            </a:r>
            <a:r>
              <a:rPr lang="en-US" sz="2800" b="1" dirty="0">
                <a:solidFill>
                  <a:schemeClr val="accent2"/>
                </a:solidFill>
              </a:rPr>
              <a:t>1 Samuel 10:10; 1 Samuel 16:13,14</a:t>
            </a:r>
          </a:p>
          <a:p>
            <a:pPr marL="285750" indent="-285750">
              <a:buFont typeface="Wingdings" panose="05000000000000000000" pitchFamily="2" charset="2"/>
              <a:buChar char="q"/>
            </a:pPr>
            <a:r>
              <a:rPr lang="en-US" sz="2800" dirty="0">
                <a:solidFill>
                  <a:schemeClr val="accent2"/>
                </a:solidFill>
              </a:rPr>
              <a:t>The glory of God can depart from a believer: </a:t>
            </a:r>
            <a:r>
              <a:rPr lang="en-US" sz="2800" b="1" dirty="0">
                <a:solidFill>
                  <a:schemeClr val="accent2"/>
                </a:solidFill>
              </a:rPr>
              <a:t>1 Samuel 4:21-22. </a:t>
            </a:r>
          </a:p>
          <a:p>
            <a:pPr marL="285750" indent="-285750">
              <a:buFont typeface="Wingdings" panose="05000000000000000000" pitchFamily="2" charset="2"/>
              <a:buChar char="q"/>
            </a:pPr>
            <a:r>
              <a:rPr lang="en-US" sz="2800" dirty="0">
                <a:solidFill>
                  <a:schemeClr val="accent2"/>
                </a:solidFill>
              </a:rPr>
              <a:t>A persistent refusal to listen to the Holy Spirit causes His withdrawal from even our homes: </a:t>
            </a:r>
            <a:r>
              <a:rPr lang="en-US" sz="2800" b="1" dirty="0">
                <a:solidFill>
                  <a:schemeClr val="accent2"/>
                </a:solidFill>
              </a:rPr>
              <a:t>Hebrews 10:38-39. </a:t>
            </a:r>
          </a:p>
          <a:p>
            <a:pPr marL="285750" indent="-285750">
              <a:buFont typeface="Wingdings" panose="05000000000000000000" pitchFamily="2" charset="2"/>
              <a:buChar char="q"/>
            </a:pPr>
            <a:r>
              <a:rPr lang="en-US" sz="2800" dirty="0">
                <a:solidFill>
                  <a:schemeClr val="accent2"/>
                </a:solidFill>
              </a:rPr>
              <a:t>It is possible to get to a point when a believer loses the mercy of God: </a:t>
            </a:r>
            <a:r>
              <a:rPr lang="en-US" sz="2800" b="1" dirty="0">
                <a:solidFill>
                  <a:schemeClr val="accent2"/>
                </a:solidFill>
              </a:rPr>
              <a:t>11 Samuel 7:14-15</a:t>
            </a:r>
            <a:endParaRPr lang="en-US" sz="2800" dirty="0">
              <a:solidFill>
                <a:schemeClr val="accent2"/>
              </a:solidFill>
            </a:endParaRPr>
          </a:p>
        </p:txBody>
      </p:sp>
    </p:spTree>
    <p:extLst>
      <p:ext uri="{BB962C8B-B14F-4D97-AF65-F5344CB8AC3E}">
        <p14:creationId xmlns:p14="http://schemas.microsoft.com/office/powerpoint/2010/main" val="389287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circle(in)">
                                      <p:cBhvr>
                                        <p:cTn id="7" dur="2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circle(in)">
                                      <p:cBhvr>
                                        <p:cTn id="12" dur="20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circle(in)">
                                      <p:cBhvr>
                                        <p:cTn id="17" dur="20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circle(in)">
                                      <p:cBhvr>
                                        <p:cTn id="22" dur="20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circle(in)">
                                      <p:cBhvr>
                                        <p:cTn id="27" dur="20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asted-image.pdf"/>
          <p:cNvPicPr>
            <a:picLocks noChangeAspect="1"/>
          </p:cNvPicPr>
          <p:nvPr/>
        </p:nvPicPr>
        <p:blipFill>
          <a:blip r:embed="rId2"/>
          <a:stretch>
            <a:fillRect/>
          </a:stretch>
        </p:blipFill>
        <p:spPr>
          <a:xfrm>
            <a:off x="0" y="0"/>
            <a:ext cx="9144000" cy="6858000"/>
          </a:xfrm>
          <a:prstGeom prst="rect">
            <a:avLst/>
          </a:prstGeom>
          <a:ln w="3175">
            <a:miter lim="400000"/>
          </a:ln>
        </p:spPr>
      </p:pic>
      <p:sp>
        <p:nvSpPr>
          <p:cNvPr id="5" name="TextBox 4"/>
          <p:cNvSpPr txBox="1"/>
          <p:nvPr/>
        </p:nvSpPr>
        <p:spPr>
          <a:xfrm>
            <a:off x="2771800" y="95251"/>
            <a:ext cx="3887603" cy="984885"/>
          </a:xfrm>
          <a:prstGeom prst="rect">
            <a:avLst/>
          </a:prstGeom>
          <a:noFill/>
        </p:spPr>
        <p:txBody>
          <a:bodyPr wrap="none" rtlCol="0">
            <a:spAutoFit/>
          </a:bodyPr>
          <a:lstStyle/>
          <a:p>
            <a:r>
              <a:rPr lang="en-US" sz="4000" dirty="0">
                <a:solidFill>
                  <a:schemeClr val="accent2"/>
                </a:solidFill>
              </a:rPr>
              <a:t>INTRODUCTION</a:t>
            </a:r>
          </a:p>
          <a:p>
            <a:endParaRPr lang="en-US" dirty="0"/>
          </a:p>
        </p:txBody>
      </p:sp>
      <p:sp>
        <p:nvSpPr>
          <p:cNvPr id="6" name="TextBox 5"/>
          <p:cNvSpPr txBox="1"/>
          <p:nvPr/>
        </p:nvSpPr>
        <p:spPr>
          <a:xfrm>
            <a:off x="457201" y="1417638"/>
            <a:ext cx="8435279" cy="4801314"/>
          </a:xfrm>
          <a:prstGeom prst="rect">
            <a:avLst/>
          </a:prstGeom>
          <a:noFill/>
        </p:spPr>
        <p:txBody>
          <a:bodyPr wrap="square" rtlCol="0">
            <a:spAutoFit/>
          </a:bodyPr>
          <a:lstStyle/>
          <a:p>
            <a:pPr marL="285750" indent="-285750">
              <a:buFont typeface="Wingdings" panose="05000000000000000000" pitchFamily="2" charset="2"/>
              <a:buChar char="q"/>
            </a:pPr>
            <a:r>
              <a:rPr lang="en-US" sz="3200" b="1" i="1" dirty="0">
                <a:solidFill>
                  <a:schemeClr val="accent2"/>
                </a:solidFill>
              </a:rPr>
              <a:t>"When men are proud, vain, frivolous (not serious with God), worldly minded, avaricious (greed, passion for wealth), unkind, censorious (fault-finding; tending to be critical), they may NOT believe in witchcraft, but, notwithstanding this, they are holding communion with an evil spirit," </a:t>
            </a:r>
            <a:r>
              <a:rPr lang="en-US" sz="3200" b="1" i="1" dirty="0">
                <a:solidFill>
                  <a:schemeClr val="accent5">
                    <a:lumMod val="75000"/>
                  </a:schemeClr>
                </a:solidFill>
              </a:rPr>
              <a:t>ELLEN G. WHITE  </a:t>
            </a:r>
            <a:r>
              <a:rPr lang="en-US" sz="3200" dirty="0">
                <a:solidFill>
                  <a:schemeClr val="accent5">
                    <a:lumMod val="75000"/>
                  </a:schemeClr>
                </a:solidFill>
              </a:rPr>
              <a:t>5T 224.</a:t>
            </a:r>
          </a:p>
          <a:p>
            <a:pPr marL="285750" indent="-285750">
              <a:buFont typeface="Wingdings" panose="05000000000000000000" pitchFamily="2" charset="2"/>
              <a:buChar char="q"/>
            </a:pPr>
            <a:endParaRPr lang="en-US" dirty="0"/>
          </a:p>
        </p:txBody>
      </p:sp>
    </p:spTree>
    <p:extLst>
      <p:ext uri="{BB962C8B-B14F-4D97-AF65-F5344CB8AC3E}">
        <p14:creationId xmlns:p14="http://schemas.microsoft.com/office/powerpoint/2010/main" val="17412697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asted-image.pdf"/>
          <p:cNvPicPr>
            <a:picLocks noChangeAspect="1"/>
          </p:cNvPicPr>
          <p:nvPr/>
        </p:nvPicPr>
        <p:blipFill>
          <a:blip r:embed="rId2"/>
          <a:stretch>
            <a:fillRect/>
          </a:stretch>
        </p:blipFill>
        <p:spPr>
          <a:xfrm>
            <a:off x="0" y="0"/>
            <a:ext cx="9144000" cy="6858000"/>
          </a:xfrm>
          <a:prstGeom prst="rect">
            <a:avLst/>
          </a:prstGeom>
          <a:ln w="3175">
            <a:miter lim="400000"/>
          </a:ln>
        </p:spPr>
      </p:pic>
      <p:sp>
        <p:nvSpPr>
          <p:cNvPr id="5" name="TextBox 4"/>
          <p:cNvSpPr txBox="1"/>
          <p:nvPr/>
        </p:nvSpPr>
        <p:spPr>
          <a:xfrm>
            <a:off x="1043608" y="404664"/>
            <a:ext cx="7848872" cy="1446550"/>
          </a:xfrm>
          <a:prstGeom prst="rect">
            <a:avLst/>
          </a:prstGeom>
          <a:noFill/>
        </p:spPr>
        <p:txBody>
          <a:bodyPr wrap="square" rtlCol="0">
            <a:spAutoFit/>
          </a:bodyPr>
          <a:lstStyle/>
          <a:p>
            <a:pPr algn="ctr"/>
            <a:r>
              <a:rPr lang="en-US" sz="4400" b="1" i="1" dirty="0">
                <a:solidFill>
                  <a:schemeClr val="accent5">
                    <a:lumMod val="75000"/>
                  </a:schemeClr>
                </a:solidFill>
              </a:rPr>
              <a:t>WHAT ARE THE SINGS OF SPIRITUAL BANKRUPTCY? </a:t>
            </a:r>
            <a:endParaRPr lang="en-US" sz="4400" b="1" dirty="0">
              <a:solidFill>
                <a:schemeClr val="accent5">
                  <a:lumMod val="75000"/>
                </a:schemeClr>
              </a:solidFill>
            </a:endParaRPr>
          </a:p>
        </p:txBody>
      </p:sp>
      <p:sp>
        <p:nvSpPr>
          <p:cNvPr id="6" name="TextBox 5"/>
          <p:cNvSpPr txBox="1"/>
          <p:nvPr/>
        </p:nvSpPr>
        <p:spPr>
          <a:xfrm>
            <a:off x="457200" y="2924944"/>
            <a:ext cx="8075240" cy="1754326"/>
          </a:xfrm>
          <a:prstGeom prst="rect">
            <a:avLst/>
          </a:prstGeom>
          <a:noFill/>
        </p:spPr>
        <p:txBody>
          <a:bodyPr wrap="square" rtlCol="0">
            <a:spAutoFit/>
          </a:bodyPr>
          <a:lstStyle/>
          <a:p>
            <a:pPr marL="285750" indent="-285750">
              <a:buFont typeface="Arial" panose="020B0604020202020204" pitchFamily="34" charset="0"/>
              <a:buChar char="•"/>
            </a:pPr>
            <a:r>
              <a:rPr lang="en-US" sz="3600" b="1" i="1" dirty="0">
                <a:solidFill>
                  <a:schemeClr val="accent2">
                    <a:lumMod val="65000"/>
                    <a:lumOff val="35000"/>
                  </a:schemeClr>
                </a:solidFill>
              </a:rPr>
              <a:t>How do I know?</a:t>
            </a:r>
          </a:p>
          <a:p>
            <a:pPr marL="285750" indent="-285750">
              <a:buFont typeface="Arial" panose="020B0604020202020204" pitchFamily="34" charset="0"/>
              <a:buChar char="•"/>
            </a:pPr>
            <a:r>
              <a:rPr lang="en-US" sz="3600" b="1" i="1" dirty="0">
                <a:solidFill>
                  <a:schemeClr val="accent2">
                    <a:lumMod val="65000"/>
                    <a:lumOff val="35000"/>
                  </a:schemeClr>
                </a:solidFill>
              </a:rPr>
              <a:t>There are NINE signs of a spiritual emptiness </a:t>
            </a:r>
            <a:endParaRPr lang="en-US" sz="3600" dirty="0">
              <a:solidFill>
                <a:schemeClr val="accent2">
                  <a:lumMod val="65000"/>
                  <a:lumOff val="35000"/>
                </a:schemeClr>
              </a:solidFill>
            </a:endParaRPr>
          </a:p>
        </p:txBody>
      </p:sp>
    </p:spTree>
    <p:extLst>
      <p:ext uri="{BB962C8B-B14F-4D97-AF65-F5344CB8AC3E}">
        <p14:creationId xmlns:p14="http://schemas.microsoft.com/office/powerpoint/2010/main" val="3921368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asted-image.pdf"/>
          <p:cNvPicPr>
            <a:picLocks noChangeAspect="1"/>
          </p:cNvPicPr>
          <p:nvPr/>
        </p:nvPicPr>
        <p:blipFill>
          <a:blip r:embed="rId2"/>
          <a:stretch>
            <a:fillRect/>
          </a:stretch>
        </p:blipFill>
        <p:spPr>
          <a:xfrm>
            <a:off x="30029" y="0"/>
            <a:ext cx="9144000" cy="6858000"/>
          </a:xfrm>
          <a:prstGeom prst="rect">
            <a:avLst/>
          </a:prstGeom>
          <a:ln w="3175">
            <a:miter lim="400000"/>
          </a:ln>
        </p:spPr>
      </p:pic>
      <p:sp>
        <p:nvSpPr>
          <p:cNvPr id="5" name="TextBox 4"/>
          <p:cNvSpPr txBox="1"/>
          <p:nvPr/>
        </p:nvSpPr>
        <p:spPr>
          <a:xfrm>
            <a:off x="683568" y="404664"/>
            <a:ext cx="7344816" cy="5262979"/>
          </a:xfrm>
          <a:prstGeom prst="rect">
            <a:avLst/>
          </a:prstGeom>
          <a:noFill/>
        </p:spPr>
        <p:txBody>
          <a:bodyPr wrap="square" rtlCol="0">
            <a:spAutoFit/>
          </a:bodyPr>
          <a:lstStyle/>
          <a:p>
            <a:pPr marL="285750" indent="-285750">
              <a:buFont typeface="Wingdings" panose="05000000000000000000" pitchFamily="2" charset="2"/>
              <a:buChar char="q"/>
            </a:pPr>
            <a:r>
              <a:rPr lang="en-US" sz="2800" b="1" dirty="0">
                <a:solidFill>
                  <a:srgbClr val="002060"/>
                </a:solidFill>
              </a:rPr>
              <a:t>There is prayerlessness. </a:t>
            </a:r>
            <a:r>
              <a:rPr lang="en-US" sz="2800" dirty="0">
                <a:solidFill>
                  <a:srgbClr val="002060"/>
                </a:solidFill>
              </a:rPr>
              <a:t>Prayerlessness is a sign that communication with heaven has broken down. </a:t>
            </a:r>
            <a:r>
              <a:rPr lang="en-US" sz="2800" b="1" i="1" dirty="0">
                <a:solidFill>
                  <a:schemeClr val="accent5">
                    <a:lumMod val="75000"/>
                  </a:schemeClr>
                </a:solidFill>
              </a:rPr>
              <a:t>Romans 8:16.</a:t>
            </a:r>
          </a:p>
          <a:p>
            <a:pPr marL="285750" indent="-285750">
              <a:buFont typeface="Wingdings" panose="05000000000000000000" pitchFamily="2" charset="2"/>
              <a:buChar char="q"/>
            </a:pPr>
            <a:r>
              <a:rPr lang="en-US" sz="2800" b="1" dirty="0">
                <a:solidFill>
                  <a:srgbClr val="002060"/>
                </a:solidFill>
              </a:rPr>
              <a:t>There is disinterest in spiritual exercises </a:t>
            </a:r>
            <a:r>
              <a:rPr lang="en-US" sz="2800" dirty="0">
                <a:solidFill>
                  <a:srgbClr val="002060"/>
                </a:solidFill>
              </a:rPr>
              <a:t>such as bible study, personal devotion, family worship, fasting, prayer and witnessing and the Lord's Supper. </a:t>
            </a:r>
            <a:r>
              <a:rPr lang="en-US" sz="2800" b="1" i="1" dirty="0">
                <a:solidFill>
                  <a:schemeClr val="accent5">
                    <a:lumMod val="75000"/>
                  </a:schemeClr>
                </a:solidFill>
              </a:rPr>
              <a:t>1 Samuel 28:9-10,16</a:t>
            </a:r>
          </a:p>
          <a:p>
            <a:pPr marL="285750" indent="-285750">
              <a:buFont typeface="Wingdings" panose="05000000000000000000" pitchFamily="2" charset="2"/>
              <a:buChar char="q"/>
            </a:pPr>
            <a:r>
              <a:rPr lang="en-US" sz="2800" b="1" dirty="0">
                <a:solidFill>
                  <a:srgbClr val="002060"/>
                </a:solidFill>
              </a:rPr>
              <a:t>There is withdrawal. </a:t>
            </a:r>
            <a:r>
              <a:rPr lang="en-US" sz="2800" dirty="0">
                <a:solidFill>
                  <a:srgbClr val="002060"/>
                </a:solidFill>
              </a:rPr>
              <a:t>One begins to withdraw from one time spiritual friends and from the body of Christ. </a:t>
            </a:r>
            <a:r>
              <a:rPr lang="en-US" sz="2800" b="1" i="1" dirty="0">
                <a:solidFill>
                  <a:schemeClr val="accent5">
                    <a:lumMod val="75000"/>
                  </a:schemeClr>
                </a:solidFill>
              </a:rPr>
              <a:t>Hebrews 10:25</a:t>
            </a:r>
            <a:r>
              <a:rPr lang="en-US" sz="2800" i="1" dirty="0">
                <a:solidFill>
                  <a:schemeClr val="accent5">
                    <a:lumMod val="75000"/>
                  </a:schemeClr>
                </a:solidFill>
              </a:rPr>
              <a:t> </a:t>
            </a:r>
          </a:p>
        </p:txBody>
      </p:sp>
    </p:spTree>
    <p:extLst>
      <p:ext uri="{BB962C8B-B14F-4D97-AF65-F5344CB8AC3E}">
        <p14:creationId xmlns:p14="http://schemas.microsoft.com/office/powerpoint/2010/main" val="389979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ircle(in)">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circle(in)">
                                      <p:cBhvr>
                                        <p:cTn id="12" dur="20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circle(in)">
                                      <p:cBhvr>
                                        <p:cTn id="17" dur="20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asted-image.pdf"/>
          <p:cNvPicPr>
            <a:picLocks noChangeAspect="1"/>
          </p:cNvPicPr>
          <p:nvPr/>
        </p:nvPicPr>
        <p:blipFill>
          <a:blip r:embed="rId2"/>
          <a:stretch>
            <a:fillRect/>
          </a:stretch>
        </p:blipFill>
        <p:spPr>
          <a:xfrm>
            <a:off x="0" y="0"/>
            <a:ext cx="9144000" cy="6858000"/>
          </a:xfrm>
          <a:prstGeom prst="rect">
            <a:avLst/>
          </a:prstGeom>
          <a:ln w="3175">
            <a:miter lim="400000"/>
          </a:ln>
        </p:spPr>
      </p:pic>
      <p:sp>
        <p:nvSpPr>
          <p:cNvPr id="5" name="TextBox 4"/>
          <p:cNvSpPr txBox="1"/>
          <p:nvPr/>
        </p:nvSpPr>
        <p:spPr>
          <a:xfrm>
            <a:off x="899592" y="980728"/>
            <a:ext cx="7632848" cy="5262979"/>
          </a:xfrm>
          <a:prstGeom prst="rect">
            <a:avLst/>
          </a:prstGeom>
          <a:noFill/>
        </p:spPr>
        <p:txBody>
          <a:bodyPr wrap="square" rtlCol="0">
            <a:spAutoFit/>
          </a:bodyPr>
          <a:lstStyle/>
          <a:p>
            <a:pPr marL="285750" indent="-285750">
              <a:buFont typeface="Wingdings" panose="05000000000000000000" pitchFamily="2" charset="2"/>
              <a:buChar char="q"/>
            </a:pPr>
            <a:r>
              <a:rPr lang="en-US" sz="2800" b="1" dirty="0">
                <a:solidFill>
                  <a:srgbClr val="002060"/>
                </a:solidFill>
              </a:rPr>
              <a:t>One begins to presumptuously sin with impunity </a:t>
            </a:r>
            <a:r>
              <a:rPr lang="en-US" sz="2800" dirty="0">
                <a:solidFill>
                  <a:srgbClr val="002060"/>
                </a:solidFill>
              </a:rPr>
              <a:t>and with no remorse. You begin to find reasons for your actions, blaming others for your sins. </a:t>
            </a:r>
            <a:r>
              <a:rPr lang="en-US" sz="2800" b="1" i="1" dirty="0">
                <a:solidFill>
                  <a:schemeClr val="accent5">
                    <a:lumMod val="75000"/>
                  </a:schemeClr>
                </a:solidFill>
              </a:rPr>
              <a:t>Psalm 19:12-14</a:t>
            </a:r>
            <a:r>
              <a:rPr lang="en-US" sz="2800" b="1" i="1" dirty="0">
                <a:solidFill>
                  <a:srgbClr val="002060"/>
                </a:solidFill>
              </a:rPr>
              <a:t>.</a:t>
            </a:r>
            <a:endParaRPr lang="en-US" sz="2800" i="1" dirty="0">
              <a:solidFill>
                <a:srgbClr val="002060"/>
              </a:solidFill>
            </a:endParaRPr>
          </a:p>
          <a:p>
            <a:pPr marL="285750" indent="-285750">
              <a:buFont typeface="Wingdings" panose="05000000000000000000" pitchFamily="2" charset="2"/>
              <a:buChar char="q"/>
            </a:pPr>
            <a:r>
              <a:rPr lang="en-US" sz="2800" b="1" dirty="0">
                <a:solidFill>
                  <a:srgbClr val="002060"/>
                </a:solidFill>
              </a:rPr>
              <a:t>You begin to detect sin </a:t>
            </a:r>
            <a:r>
              <a:rPr lang="en-US" sz="2800" dirty="0">
                <a:solidFill>
                  <a:srgbClr val="002060"/>
                </a:solidFill>
              </a:rPr>
              <a:t>in others but not yours. You look for faults in others and use that as an excuse for your action</a:t>
            </a:r>
            <a:r>
              <a:rPr lang="en-US" sz="2800" dirty="0">
                <a:solidFill>
                  <a:schemeClr val="accent5">
                    <a:lumMod val="75000"/>
                  </a:schemeClr>
                </a:solidFill>
              </a:rPr>
              <a:t>. </a:t>
            </a:r>
            <a:r>
              <a:rPr lang="en-US" sz="2800" b="1" i="1" dirty="0">
                <a:solidFill>
                  <a:schemeClr val="accent5">
                    <a:lumMod val="75000"/>
                  </a:schemeClr>
                </a:solidFill>
              </a:rPr>
              <a:t>Psalm 50:15-23.</a:t>
            </a:r>
            <a:endParaRPr lang="en-US" sz="2800" i="1" dirty="0">
              <a:solidFill>
                <a:schemeClr val="accent5">
                  <a:lumMod val="75000"/>
                </a:schemeClr>
              </a:solidFill>
            </a:endParaRPr>
          </a:p>
          <a:p>
            <a:pPr marL="285750" indent="-285750">
              <a:buFont typeface="Wingdings" panose="05000000000000000000" pitchFamily="2" charset="2"/>
              <a:buChar char="q"/>
            </a:pPr>
            <a:r>
              <a:rPr lang="en-US" sz="2800" b="1" dirty="0">
                <a:solidFill>
                  <a:srgbClr val="002060"/>
                </a:solidFill>
              </a:rPr>
              <a:t>Church attendance becomes a problem </a:t>
            </a:r>
            <a:r>
              <a:rPr lang="en-US" sz="2800" dirty="0">
                <a:solidFill>
                  <a:srgbClr val="002060"/>
                </a:solidFill>
              </a:rPr>
              <a:t>and if you come at all, you are always late. Sermons don't stay with you because Satan causes you not to listen. </a:t>
            </a:r>
            <a:r>
              <a:rPr lang="en-US" sz="2800" b="1" i="1" dirty="0">
                <a:solidFill>
                  <a:schemeClr val="accent5">
                    <a:lumMod val="75000"/>
                  </a:schemeClr>
                </a:solidFill>
              </a:rPr>
              <a:t>11 Cor. 4:3-4</a:t>
            </a:r>
            <a:r>
              <a:rPr lang="en-US" sz="2800" dirty="0">
                <a:solidFill>
                  <a:srgbClr val="002060"/>
                </a:solidFill>
              </a:rPr>
              <a:t>.</a:t>
            </a:r>
          </a:p>
        </p:txBody>
      </p:sp>
    </p:spTree>
    <p:extLst>
      <p:ext uri="{BB962C8B-B14F-4D97-AF65-F5344CB8AC3E}">
        <p14:creationId xmlns:p14="http://schemas.microsoft.com/office/powerpoint/2010/main" val="2627493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ircle(in)">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circle(in)">
                                      <p:cBhvr>
                                        <p:cTn id="12" dur="20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circle(in)">
                                      <p:cBhvr>
                                        <p:cTn id="17" dur="20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asted-image.pdf"/>
          <p:cNvPicPr>
            <a:picLocks noChangeAspect="1"/>
          </p:cNvPicPr>
          <p:nvPr/>
        </p:nvPicPr>
        <p:blipFill>
          <a:blip r:embed="rId2"/>
          <a:stretch>
            <a:fillRect/>
          </a:stretch>
        </p:blipFill>
        <p:spPr>
          <a:xfrm>
            <a:off x="0" y="0"/>
            <a:ext cx="9144000" cy="6858000"/>
          </a:xfrm>
          <a:prstGeom prst="rect">
            <a:avLst/>
          </a:prstGeom>
          <a:ln w="3175">
            <a:miter lim="400000"/>
          </a:ln>
        </p:spPr>
      </p:pic>
      <p:sp>
        <p:nvSpPr>
          <p:cNvPr id="5" name="TextBox 4"/>
          <p:cNvSpPr txBox="1"/>
          <p:nvPr/>
        </p:nvSpPr>
        <p:spPr>
          <a:xfrm>
            <a:off x="1115616" y="692696"/>
            <a:ext cx="6912768" cy="5693866"/>
          </a:xfrm>
          <a:prstGeom prst="rect">
            <a:avLst/>
          </a:prstGeom>
          <a:noFill/>
        </p:spPr>
        <p:txBody>
          <a:bodyPr wrap="square" rtlCol="0">
            <a:spAutoFit/>
          </a:bodyPr>
          <a:lstStyle/>
          <a:p>
            <a:pPr marL="285750" indent="-285750">
              <a:buFont typeface="Wingdings" panose="05000000000000000000" pitchFamily="2" charset="2"/>
              <a:buChar char="q"/>
            </a:pPr>
            <a:r>
              <a:rPr lang="en-US" sz="2800" b="1" dirty="0">
                <a:solidFill>
                  <a:srgbClr val="002060"/>
                </a:solidFill>
              </a:rPr>
              <a:t>Satan then attempts to bring misery in your life by strange diseases,</a:t>
            </a:r>
            <a:r>
              <a:rPr lang="en-US" sz="2800" dirty="0">
                <a:solidFill>
                  <a:srgbClr val="002060"/>
                </a:solidFill>
              </a:rPr>
              <a:t> suicidal thoughts and possible death. There is a feeling of loneliness, anger, bitterness and rejection. </a:t>
            </a:r>
            <a:r>
              <a:rPr lang="en-US" sz="2800" b="1" i="1" dirty="0">
                <a:solidFill>
                  <a:schemeClr val="accent5">
                    <a:lumMod val="75000"/>
                  </a:schemeClr>
                </a:solidFill>
              </a:rPr>
              <a:t>1 Peter 5:6-8.</a:t>
            </a:r>
          </a:p>
          <a:p>
            <a:pPr marL="285750" indent="-285750">
              <a:buFont typeface="Wingdings" panose="05000000000000000000" pitchFamily="2" charset="2"/>
              <a:buChar char="q"/>
            </a:pPr>
            <a:r>
              <a:rPr lang="en-US" sz="2800" b="1" dirty="0">
                <a:solidFill>
                  <a:srgbClr val="002060"/>
                </a:solidFill>
              </a:rPr>
              <a:t>There is a departure from the Body of Christ: </a:t>
            </a:r>
            <a:r>
              <a:rPr lang="en-US" sz="2800" b="1" i="1" dirty="0">
                <a:solidFill>
                  <a:srgbClr val="FF0000"/>
                </a:solidFill>
              </a:rPr>
              <a:t>11 Peter 2:20-22</a:t>
            </a:r>
            <a:r>
              <a:rPr lang="en-US" sz="2800" b="1" dirty="0">
                <a:solidFill>
                  <a:srgbClr val="002060"/>
                </a:solidFill>
              </a:rPr>
              <a:t>. Satan separates you from the flock and then attacks you. </a:t>
            </a:r>
            <a:r>
              <a:rPr lang="en-US" sz="2800" dirty="0">
                <a:solidFill>
                  <a:srgbClr val="002060"/>
                </a:solidFill>
              </a:rPr>
              <a:t>Just remember that your leaving the Church costs no one but yourself. It will cost your salvation. </a:t>
            </a:r>
            <a:r>
              <a:rPr lang="en-US" sz="2800" b="1" i="1" dirty="0">
                <a:solidFill>
                  <a:schemeClr val="bg1">
                    <a:lumMod val="60000"/>
                    <a:lumOff val="40000"/>
                  </a:schemeClr>
                </a:solidFill>
              </a:rPr>
              <a:t>Luke 11:24-26</a:t>
            </a:r>
            <a:r>
              <a:rPr lang="en-US" sz="2800" b="1" i="1" dirty="0">
                <a:solidFill>
                  <a:schemeClr val="bg1">
                    <a:lumMod val="40000"/>
                    <a:lumOff val="60000"/>
                  </a:schemeClr>
                </a:solidFill>
              </a:rPr>
              <a:t>.</a:t>
            </a:r>
          </a:p>
        </p:txBody>
      </p:sp>
    </p:spTree>
    <p:extLst>
      <p:ext uri="{BB962C8B-B14F-4D97-AF65-F5344CB8AC3E}">
        <p14:creationId xmlns:p14="http://schemas.microsoft.com/office/powerpoint/2010/main" val="1945480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ircle(in)">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circle(in)">
                                      <p:cBhvr>
                                        <p:cTn id="12" dur="20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asted-image.pdf"/>
          <p:cNvPicPr>
            <a:picLocks noChangeAspect="1"/>
          </p:cNvPicPr>
          <p:nvPr/>
        </p:nvPicPr>
        <p:blipFill>
          <a:blip r:embed="rId2"/>
          <a:stretch>
            <a:fillRect/>
          </a:stretch>
        </p:blipFill>
        <p:spPr>
          <a:xfrm>
            <a:off x="0" y="0"/>
            <a:ext cx="9144000" cy="6858000"/>
          </a:xfrm>
          <a:prstGeom prst="rect">
            <a:avLst/>
          </a:prstGeom>
          <a:ln w="3175">
            <a:miter lim="400000"/>
          </a:ln>
        </p:spPr>
      </p:pic>
      <p:sp>
        <p:nvSpPr>
          <p:cNvPr id="5" name="TextBox 4"/>
          <p:cNvSpPr txBox="1"/>
          <p:nvPr/>
        </p:nvSpPr>
        <p:spPr>
          <a:xfrm>
            <a:off x="827584" y="836712"/>
            <a:ext cx="7560840" cy="3539430"/>
          </a:xfrm>
          <a:prstGeom prst="rect">
            <a:avLst/>
          </a:prstGeom>
          <a:noFill/>
        </p:spPr>
        <p:txBody>
          <a:bodyPr wrap="square" rtlCol="0">
            <a:spAutoFit/>
          </a:bodyPr>
          <a:lstStyle/>
          <a:p>
            <a:pPr marL="285750" indent="-285750">
              <a:buFont typeface="Wingdings" panose="05000000000000000000" pitchFamily="2" charset="2"/>
              <a:buChar char="q"/>
            </a:pPr>
            <a:r>
              <a:rPr lang="en-US" sz="3200" b="1" dirty="0">
                <a:solidFill>
                  <a:srgbClr val="002060"/>
                </a:solidFill>
              </a:rPr>
              <a:t>Satan might end your life suddenly before you repent. He did </a:t>
            </a:r>
            <a:r>
              <a:rPr lang="en-US" sz="3200" dirty="0">
                <a:solidFill>
                  <a:srgbClr val="002060"/>
                </a:solidFill>
              </a:rPr>
              <a:t>it to Judas Iscariot, to Samson, and to King Saul. Satan actually possesses and controls you. Don't allow Satan or anything or anybody to take your crown from you </a:t>
            </a:r>
            <a:r>
              <a:rPr lang="en-US" sz="3200" b="1" i="1" dirty="0">
                <a:solidFill>
                  <a:schemeClr val="bg1">
                    <a:lumMod val="60000"/>
                    <a:lumOff val="40000"/>
                  </a:schemeClr>
                </a:solidFill>
              </a:rPr>
              <a:t>Rev. 3:11. </a:t>
            </a:r>
            <a:endParaRPr lang="en-US" sz="3200" i="1" dirty="0">
              <a:solidFill>
                <a:schemeClr val="bg1">
                  <a:lumMod val="60000"/>
                  <a:lumOff val="40000"/>
                </a:schemeClr>
              </a:solidFill>
            </a:endParaRPr>
          </a:p>
        </p:txBody>
      </p:sp>
    </p:spTree>
    <p:extLst>
      <p:ext uri="{BB962C8B-B14F-4D97-AF65-F5344CB8AC3E}">
        <p14:creationId xmlns:p14="http://schemas.microsoft.com/office/powerpoint/2010/main" val="2128087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ircle(in)">
                                      <p:cBhvr>
                                        <p:cTn id="7" dur="2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asted-image.pdf"/>
          <p:cNvPicPr>
            <a:picLocks noChangeAspect="1"/>
          </p:cNvPicPr>
          <p:nvPr/>
        </p:nvPicPr>
        <p:blipFill>
          <a:blip r:embed="rId2"/>
          <a:stretch>
            <a:fillRect/>
          </a:stretch>
        </p:blipFill>
        <p:spPr>
          <a:xfrm>
            <a:off x="0" y="0"/>
            <a:ext cx="9144000" cy="6858000"/>
          </a:xfrm>
          <a:prstGeom prst="rect">
            <a:avLst/>
          </a:prstGeom>
          <a:ln w="3175">
            <a:miter lim="400000"/>
          </a:ln>
        </p:spPr>
      </p:pic>
      <p:sp>
        <p:nvSpPr>
          <p:cNvPr id="5" name="TextBox 4"/>
          <p:cNvSpPr txBox="1"/>
          <p:nvPr/>
        </p:nvSpPr>
        <p:spPr>
          <a:xfrm>
            <a:off x="899592" y="1785481"/>
            <a:ext cx="7344816" cy="3139321"/>
          </a:xfrm>
          <a:prstGeom prst="rect">
            <a:avLst/>
          </a:prstGeom>
          <a:noFill/>
        </p:spPr>
        <p:txBody>
          <a:bodyPr wrap="square" rtlCol="0">
            <a:spAutoFit/>
          </a:bodyPr>
          <a:lstStyle/>
          <a:p>
            <a:pPr algn="ctr"/>
            <a:r>
              <a:rPr lang="en-US" sz="6600" b="1" dirty="0">
                <a:solidFill>
                  <a:srgbClr val="0070C0"/>
                </a:solidFill>
              </a:rPr>
              <a:t>HOW CAN I COME BACK TO GOD?</a:t>
            </a:r>
            <a:endParaRPr lang="en-US" sz="6600" dirty="0">
              <a:solidFill>
                <a:srgbClr val="0070C0"/>
              </a:solidFill>
            </a:endParaRPr>
          </a:p>
        </p:txBody>
      </p:sp>
    </p:spTree>
    <p:extLst>
      <p:ext uri="{BB962C8B-B14F-4D97-AF65-F5344CB8AC3E}">
        <p14:creationId xmlns:p14="http://schemas.microsoft.com/office/powerpoint/2010/main" val="497695205"/>
      </p:ext>
    </p:extLst>
  </p:cSld>
  <p:clrMapOvr>
    <a:masterClrMapping/>
  </p:clrMapOvr>
  <p:transition spd="slow">
    <p:randomBar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asted-image.pdf"/>
          <p:cNvPicPr>
            <a:picLocks noChangeAspect="1"/>
          </p:cNvPicPr>
          <p:nvPr/>
        </p:nvPicPr>
        <p:blipFill>
          <a:blip r:embed="rId2"/>
          <a:stretch>
            <a:fillRect/>
          </a:stretch>
        </p:blipFill>
        <p:spPr>
          <a:xfrm>
            <a:off x="5198" y="0"/>
            <a:ext cx="9144000" cy="6858000"/>
          </a:xfrm>
          <a:prstGeom prst="rect">
            <a:avLst/>
          </a:prstGeom>
          <a:ln w="3175">
            <a:miter lim="400000"/>
          </a:ln>
        </p:spPr>
      </p:pic>
      <p:sp>
        <p:nvSpPr>
          <p:cNvPr id="5" name="TextBox 4"/>
          <p:cNvSpPr txBox="1"/>
          <p:nvPr/>
        </p:nvSpPr>
        <p:spPr>
          <a:xfrm>
            <a:off x="1043608" y="1600200"/>
            <a:ext cx="7643192" cy="3693319"/>
          </a:xfrm>
          <a:prstGeom prst="rect">
            <a:avLst/>
          </a:prstGeom>
          <a:noFill/>
        </p:spPr>
        <p:txBody>
          <a:bodyPr wrap="square" rtlCol="0">
            <a:spAutoFit/>
          </a:bodyPr>
          <a:lstStyle/>
          <a:p>
            <a:r>
              <a:rPr lang="en-US" sz="3600" dirty="0">
                <a:solidFill>
                  <a:srgbClr val="002060"/>
                </a:solidFill>
              </a:rPr>
              <a:t>The parable of the prodigal son gives each one of us an assurance </a:t>
            </a:r>
            <a:r>
              <a:rPr lang="en-US" sz="3600" b="1" dirty="0">
                <a:solidFill>
                  <a:srgbClr val="002060"/>
                </a:solidFill>
              </a:rPr>
              <a:t>of a second chance. </a:t>
            </a:r>
            <a:r>
              <a:rPr lang="en-US" sz="3600" dirty="0">
                <a:solidFill>
                  <a:srgbClr val="002060"/>
                </a:solidFill>
              </a:rPr>
              <a:t>God is willing to give us a second chance as long as we are alive. See </a:t>
            </a:r>
            <a:r>
              <a:rPr lang="en-US" sz="3600" b="1" i="1" dirty="0">
                <a:solidFill>
                  <a:srgbClr val="FF0000"/>
                </a:solidFill>
              </a:rPr>
              <a:t>Isaiah 1:18. </a:t>
            </a:r>
            <a:r>
              <a:rPr lang="en-US" sz="3600" b="1" dirty="0">
                <a:solidFill>
                  <a:srgbClr val="002060"/>
                </a:solidFill>
              </a:rPr>
              <a:t>Paul cautioned: </a:t>
            </a:r>
            <a:r>
              <a:rPr lang="en-US" sz="3600" b="1" i="1" dirty="0">
                <a:solidFill>
                  <a:srgbClr val="FF0000"/>
                </a:solidFill>
              </a:rPr>
              <a:t>Phil. 2:12.</a:t>
            </a:r>
          </a:p>
          <a:p>
            <a:pPr marL="285750" indent="-285750">
              <a:buFont typeface="Wingdings" panose="05000000000000000000" pitchFamily="2" charset="2"/>
              <a:buChar char="q"/>
            </a:pPr>
            <a:endParaRPr lang="en-US" dirty="0"/>
          </a:p>
        </p:txBody>
      </p:sp>
    </p:spTree>
    <p:extLst>
      <p:ext uri="{BB962C8B-B14F-4D97-AF65-F5344CB8AC3E}">
        <p14:creationId xmlns:p14="http://schemas.microsoft.com/office/powerpoint/2010/main" val="75072714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asted-image.pdf"/>
          <p:cNvPicPr>
            <a:picLocks noChangeAspect="1"/>
          </p:cNvPicPr>
          <p:nvPr/>
        </p:nvPicPr>
        <p:blipFill>
          <a:blip r:embed="rId2"/>
          <a:stretch>
            <a:fillRect/>
          </a:stretch>
        </p:blipFill>
        <p:spPr>
          <a:xfrm>
            <a:off x="0" y="0"/>
            <a:ext cx="9144000" cy="6858000"/>
          </a:xfrm>
          <a:prstGeom prst="rect">
            <a:avLst/>
          </a:prstGeom>
          <a:ln w="3175">
            <a:miter lim="400000"/>
          </a:ln>
        </p:spPr>
      </p:pic>
      <p:sp>
        <p:nvSpPr>
          <p:cNvPr id="5" name="TextBox 4"/>
          <p:cNvSpPr txBox="1"/>
          <p:nvPr/>
        </p:nvSpPr>
        <p:spPr>
          <a:xfrm>
            <a:off x="539552" y="836712"/>
            <a:ext cx="8147248" cy="5016758"/>
          </a:xfrm>
          <a:prstGeom prst="rect">
            <a:avLst/>
          </a:prstGeom>
          <a:noFill/>
        </p:spPr>
        <p:txBody>
          <a:bodyPr wrap="square" rtlCol="0">
            <a:spAutoFit/>
          </a:bodyPr>
          <a:lstStyle/>
          <a:p>
            <a:pPr marL="285750" indent="-285750">
              <a:buFont typeface="Wingdings" panose="05000000000000000000" pitchFamily="2" charset="2"/>
              <a:buChar char="q"/>
            </a:pPr>
            <a:r>
              <a:rPr lang="en-US" sz="3200" dirty="0">
                <a:solidFill>
                  <a:srgbClr val="002060"/>
                </a:solidFill>
              </a:rPr>
              <a:t>Set aside three days in fasting and prayer: </a:t>
            </a:r>
            <a:r>
              <a:rPr lang="en-US" sz="3200" b="1" i="1" dirty="0">
                <a:solidFill>
                  <a:schemeClr val="accent5">
                    <a:lumMod val="75000"/>
                  </a:schemeClr>
                </a:solidFill>
              </a:rPr>
              <a:t>Joel 2:12-14, 28. </a:t>
            </a:r>
            <a:r>
              <a:rPr lang="en-US" sz="3200" dirty="0">
                <a:solidFill>
                  <a:srgbClr val="002060"/>
                </a:solidFill>
              </a:rPr>
              <a:t>During these days, avoid any meat in your diet. Avoid intimacy with your spouse. Spend time in the night in prayer. Pour your heart out to God.</a:t>
            </a:r>
          </a:p>
          <a:p>
            <a:pPr marL="285750" indent="-285750">
              <a:buFont typeface="Wingdings" panose="05000000000000000000" pitchFamily="2" charset="2"/>
              <a:buChar char="q"/>
            </a:pPr>
            <a:r>
              <a:rPr lang="en-US" sz="3200" dirty="0">
                <a:solidFill>
                  <a:srgbClr val="002060"/>
                </a:solidFill>
              </a:rPr>
              <a:t>Withdraw from all who are misleading you. The prodigal son had to leave where he was and come back to his father.</a:t>
            </a:r>
          </a:p>
          <a:p>
            <a:pPr marL="285750" indent="-285750">
              <a:buFont typeface="Wingdings" panose="05000000000000000000" pitchFamily="2" charset="2"/>
              <a:buChar char="q"/>
            </a:pPr>
            <a:endParaRPr lang="en-US" sz="3200" dirty="0">
              <a:solidFill>
                <a:srgbClr val="002060"/>
              </a:solidFill>
            </a:endParaRPr>
          </a:p>
        </p:txBody>
      </p:sp>
    </p:spTree>
    <p:extLst>
      <p:ext uri="{BB962C8B-B14F-4D97-AF65-F5344CB8AC3E}">
        <p14:creationId xmlns:p14="http://schemas.microsoft.com/office/powerpoint/2010/main" val="3537967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ircle(in)">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circle(in)">
                                      <p:cBhvr>
                                        <p:cTn id="12" dur="20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algn="l"/>
            <a:r>
              <a:rPr lang="en-GB" altLang="en-US" sz="3800" b="1"/>
              <a:t>SDAH 109-MARVELOUS GRACE</a:t>
            </a:r>
            <a:br>
              <a:rPr lang="en-GB" altLang="en-US" sz="3800" b="1"/>
            </a:br>
            <a:r>
              <a:rPr lang="en-GB" altLang="en-US" sz="3800" b="1"/>
              <a:t>	</a:t>
            </a:r>
            <a:r>
              <a:rPr lang="en-GB" altLang="en-US" sz="3800" b="1" u="sng"/>
              <a:t>ENGLISH</a:t>
            </a:r>
            <a:r>
              <a:rPr lang="en-GB" altLang="en-US" sz="3800" b="1"/>
              <a:t>		</a:t>
            </a:r>
            <a:r>
              <a:rPr lang="en-GB" altLang="en-US" sz="3800" b="1" u="sng"/>
              <a:t>TWI</a:t>
            </a:r>
          </a:p>
        </p:txBody>
      </p:sp>
      <p:sp>
        <p:nvSpPr>
          <p:cNvPr id="3076" name="Rectangle 4"/>
          <p:cNvSpPr>
            <a:spLocks noGrp="1" noChangeArrowheads="1"/>
          </p:cNvSpPr>
          <p:nvPr>
            <p:ph type="body" sz="half" idx="1"/>
          </p:nvPr>
        </p:nvSpPr>
        <p:spPr>
          <a:xfrm>
            <a:off x="457200" y="1600200"/>
            <a:ext cx="4038600" cy="4781550"/>
          </a:xfrm>
        </p:spPr>
        <p:txBody>
          <a:bodyPr/>
          <a:lstStyle/>
          <a:p>
            <a:pPr>
              <a:lnSpc>
                <a:spcPct val="90000"/>
              </a:lnSpc>
              <a:buFont typeface="Wingdings" panose="05000000000000000000" pitchFamily="2" charset="2"/>
              <a:buNone/>
            </a:pPr>
            <a:r>
              <a:rPr lang="en-GB" altLang="en-US" sz="2400" b="1" i="1" u="sng"/>
              <a:t>Refrain</a:t>
            </a:r>
            <a:r>
              <a:rPr lang="en-GB" altLang="en-US" sz="2400" b="1" i="1"/>
              <a:t>:</a:t>
            </a:r>
          </a:p>
          <a:p>
            <a:pPr>
              <a:lnSpc>
                <a:spcPct val="90000"/>
              </a:lnSpc>
              <a:buFont typeface="Wingdings" panose="05000000000000000000" pitchFamily="2" charset="2"/>
              <a:buNone/>
            </a:pPr>
            <a:r>
              <a:rPr lang="en-GB" altLang="en-US" sz="2800" b="1"/>
              <a:t>Grace, grace, God's grace,</a:t>
            </a:r>
          </a:p>
          <a:p>
            <a:pPr>
              <a:lnSpc>
                <a:spcPct val="90000"/>
              </a:lnSpc>
              <a:buFont typeface="Wingdings" panose="05000000000000000000" pitchFamily="2" charset="2"/>
              <a:buNone/>
            </a:pPr>
            <a:r>
              <a:rPr lang="en-GB" altLang="en-US" sz="2800" b="1"/>
              <a:t>Grace that will pardon and cleanse within</a:t>
            </a:r>
          </a:p>
          <a:p>
            <a:pPr>
              <a:lnSpc>
                <a:spcPct val="90000"/>
              </a:lnSpc>
              <a:buFont typeface="Wingdings" panose="05000000000000000000" pitchFamily="2" charset="2"/>
              <a:buNone/>
            </a:pPr>
            <a:r>
              <a:rPr lang="en-GB" altLang="en-US" sz="2800" b="1"/>
              <a:t>Grace, grace, God's grace,</a:t>
            </a:r>
          </a:p>
          <a:p>
            <a:pPr>
              <a:lnSpc>
                <a:spcPct val="90000"/>
              </a:lnSpc>
              <a:buFont typeface="Wingdings" panose="05000000000000000000" pitchFamily="2" charset="2"/>
              <a:buNone/>
            </a:pPr>
            <a:r>
              <a:rPr lang="en-GB" altLang="en-US" sz="2800" b="1"/>
              <a:t>Grace that is greater than all our sin!</a:t>
            </a:r>
            <a:br>
              <a:rPr lang="en-GB" altLang="en-US" sz="2800"/>
            </a:br>
            <a:endParaRPr lang="en-GB" altLang="en-US" sz="2800"/>
          </a:p>
        </p:txBody>
      </p:sp>
      <p:sp>
        <p:nvSpPr>
          <p:cNvPr id="3077" name="Rectangle 5"/>
          <p:cNvSpPr>
            <a:spLocks noGrp="1" noChangeArrowheads="1"/>
          </p:cNvSpPr>
          <p:nvPr>
            <p:ph type="body" sz="half" idx="2"/>
          </p:nvPr>
        </p:nvSpPr>
        <p:spPr/>
        <p:txBody>
          <a:bodyPr/>
          <a:lstStyle/>
          <a:p>
            <a:pPr>
              <a:lnSpc>
                <a:spcPct val="90000"/>
              </a:lnSpc>
              <a:buFont typeface="Wingdings" panose="05000000000000000000" pitchFamily="2" charset="2"/>
              <a:buNone/>
            </a:pPr>
            <a:r>
              <a:rPr lang="en-GB" altLang="en-US" sz="2000" b="1" i="1" u="sng">
                <a:latin typeface="Gyasi Aggrey" pitchFamily="2" charset="0"/>
              </a:rPr>
              <a:t>Nnyeso</a:t>
            </a:r>
            <a:r>
              <a:rPr lang="en-GB" altLang="en-US" sz="2000" b="1" i="1">
                <a:latin typeface="Gyasi Aggrey" pitchFamily="2" charset="0"/>
              </a:rPr>
              <a:t>:</a:t>
            </a:r>
          </a:p>
          <a:p>
            <a:pPr>
              <a:lnSpc>
                <a:spcPct val="90000"/>
              </a:lnSpc>
              <a:buFont typeface="Wingdings" panose="05000000000000000000" pitchFamily="2" charset="2"/>
              <a:buNone/>
            </a:pPr>
            <a:r>
              <a:rPr lang="en-GB" altLang="en-US" sz="2800" b="1">
                <a:latin typeface="Gyasi Aggrey" pitchFamily="2" charset="0"/>
              </a:rPr>
              <a:t>‘Dom, ‘dom, ‘S’ro ‘dom,</a:t>
            </a:r>
          </a:p>
          <a:p>
            <a:pPr>
              <a:lnSpc>
                <a:spcPct val="90000"/>
              </a:lnSpc>
              <a:buFont typeface="Wingdings" panose="05000000000000000000" pitchFamily="2" charset="2"/>
              <a:buNone/>
            </a:pPr>
            <a:r>
              <a:rPr lang="en-GB" altLang="en-US" sz="2800" b="1">
                <a:latin typeface="Gyasi Aggrey" pitchFamily="2" charset="0"/>
              </a:rPr>
              <a:t>‘Dom a </a:t>
            </a:r>
            <a:r>
              <a:rPr lang="el-GR" altLang="en-US" sz="2800" b="1">
                <a:latin typeface="Gyasi Aggrey" pitchFamily="2" charset="0"/>
              </a:rPr>
              <a:t>ε</a:t>
            </a:r>
            <a:r>
              <a:rPr lang="en-GB" altLang="en-US" sz="2800" b="1">
                <a:latin typeface="Gyasi Aggrey" pitchFamily="2" charset="0"/>
              </a:rPr>
              <a:t>de b</a:t>
            </a:r>
            <a:r>
              <a:rPr lang="he-IL" altLang="en-US" sz="2800" b="1">
                <a:latin typeface="Gyasi Aggrey" pitchFamily="2" charset="0"/>
              </a:rPr>
              <a:t>כ</a:t>
            </a:r>
            <a:r>
              <a:rPr lang="en-GB" altLang="en-US" sz="2800" b="1">
                <a:latin typeface="Gyasi Aggrey" pitchFamily="2" charset="0"/>
              </a:rPr>
              <a:t>n’ ky</a:t>
            </a:r>
            <a:r>
              <a:rPr lang="el-GR" altLang="en-US" sz="2800" b="1">
                <a:latin typeface="Gyasi Aggrey" pitchFamily="2" charset="0"/>
              </a:rPr>
              <a:t>ε</a:t>
            </a:r>
            <a:r>
              <a:rPr lang="en-GB" altLang="en-US" sz="2800" b="1">
                <a:latin typeface="Gyasi Aggrey" pitchFamily="2" charset="0"/>
              </a:rPr>
              <a:t>, tew y</a:t>
            </a:r>
            <a:r>
              <a:rPr lang="el-GR" altLang="en-US" sz="2800" b="1">
                <a:latin typeface="Gyasi Aggrey" pitchFamily="2" charset="0"/>
              </a:rPr>
              <a:t>ε</a:t>
            </a:r>
            <a:r>
              <a:rPr lang="en-GB" altLang="en-US" sz="2800" b="1">
                <a:latin typeface="Gyasi Aggrey" pitchFamily="2" charset="0"/>
              </a:rPr>
              <a:t>n mu;</a:t>
            </a:r>
          </a:p>
          <a:p>
            <a:pPr>
              <a:lnSpc>
                <a:spcPct val="90000"/>
              </a:lnSpc>
              <a:buFont typeface="Wingdings" panose="05000000000000000000" pitchFamily="2" charset="2"/>
              <a:buNone/>
            </a:pPr>
            <a:r>
              <a:rPr lang="en-GB" altLang="en-US" sz="2800" b="1">
                <a:latin typeface="Gyasi Aggrey" pitchFamily="2" charset="0"/>
              </a:rPr>
              <a:t>‘Dom, ‘dom, ‘S’ro ‘dom,</a:t>
            </a:r>
          </a:p>
          <a:p>
            <a:pPr>
              <a:lnSpc>
                <a:spcPct val="90000"/>
              </a:lnSpc>
              <a:buFont typeface="Wingdings" panose="05000000000000000000" pitchFamily="2" charset="2"/>
              <a:buNone/>
            </a:pPr>
            <a:r>
              <a:rPr lang="en-GB" altLang="en-US" sz="2800" b="1">
                <a:latin typeface="Gyasi Aggrey" pitchFamily="2" charset="0"/>
              </a:rPr>
              <a:t>‘Dom a </a:t>
            </a:r>
            <a:r>
              <a:rPr lang="el-GR" altLang="en-US" sz="2800" b="1">
                <a:latin typeface="Gyasi Aggrey" pitchFamily="2" charset="0"/>
              </a:rPr>
              <a:t>ε</a:t>
            </a:r>
            <a:r>
              <a:rPr lang="en-GB" altLang="en-US" sz="2800" b="1">
                <a:latin typeface="Gyasi Aggrey" pitchFamily="2" charset="0"/>
              </a:rPr>
              <a:t>b’ro b</a:t>
            </a:r>
            <a:r>
              <a:rPr lang="he-IL" altLang="en-US" sz="2800" b="1">
                <a:latin typeface="Gyasi Aggrey" pitchFamily="2" charset="0"/>
              </a:rPr>
              <a:t>כ</a:t>
            </a:r>
            <a:r>
              <a:rPr lang="en-GB" altLang="en-US" sz="2800" b="1">
                <a:latin typeface="Gyasi Aggrey" pitchFamily="2" charset="0"/>
              </a:rPr>
              <a:t>ne nyinaa so.</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asted-image.pdf"/>
          <p:cNvPicPr>
            <a:picLocks noChangeAspect="1"/>
          </p:cNvPicPr>
          <p:nvPr/>
        </p:nvPicPr>
        <p:blipFill>
          <a:blip r:embed="rId2"/>
          <a:stretch>
            <a:fillRect/>
          </a:stretch>
        </p:blipFill>
        <p:spPr>
          <a:xfrm>
            <a:off x="0" y="0"/>
            <a:ext cx="9144000" cy="6858000"/>
          </a:xfrm>
          <a:prstGeom prst="rect">
            <a:avLst/>
          </a:prstGeom>
          <a:ln w="3175">
            <a:miter lim="400000"/>
          </a:ln>
        </p:spPr>
      </p:pic>
      <p:sp>
        <p:nvSpPr>
          <p:cNvPr id="5" name="TextBox 4"/>
          <p:cNvSpPr txBox="1"/>
          <p:nvPr/>
        </p:nvSpPr>
        <p:spPr>
          <a:xfrm>
            <a:off x="683568" y="836712"/>
            <a:ext cx="8003232" cy="4524315"/>
          </a:xfrm>
          <a:prstGeom prst="rect">
            <a:avLst/>
          </a:prstGeom>
          <a:noFill/>
        </p:spPr>
        <p:txBody>
          <a:bodyPr wrap="square" rtlCol="0">
            <a:spAutoFit/>
          </a:bodyPr>
          <a:lstStyle/>
          <a:p>
            <a:pPr marL="285750" indent="-285750">
              <a:buFont typeface="Wingdings" panose="05000000000000000000" pitchFamily="2" charset="2"/>
              <a:buChar char="q"/>
            </a:pPr>
            <a:r>
              <a:rPr lang="en-US" sz="3200" dirty="0">
                <a:solidFill>
                  <a:srgbClr val="002060"/>
                </a:solidFill>
              </a:rPr>
              <a:t>Attend the next and every Communion service to wash off your doubts and sins.</a:t>
            </a:r>
          </a:p>
          <a:p>
            <a:pPr marL="285750" indent="-285750">
              <a:buFont typeface="Wingdings" panose="05000000000000000000" pitchFamily="2" charset="2"/>
              <a:buChar char="q"/>
            </a:pPr>
            <a:r>
              <a:rPr lang="en-US" sz="3200" dirty="0">
                <a:solidFill>
                  <a:srgbClr val="002060"/>
                </a:solidFill>
              </a:rPr>
              <a:t> Rebaptism might not be necessary. </a:t>
            </a:r>
          </a:p>
          <a:p>
            <a:pPr marL="285750" indent="-285750">
              <a:buFont typeface="Wingdings" panose="05000000000000000000" pitchFamily="2" charset="2"/>
              <a:buChar char="q"/>
            </a:pPr>
            <a:r>
              <a:rPr lang="en-US" sz="3200" dirty="0">
                <a:solidFill>
                  <a:srgbClr val="002060"/>
                </a:solidFill>
              </a:rPr>
              <a:t>Stop complaining!</a:t>
            </a:r>
          </a:p>
          <a:p>
            <a:pPr marL="285750" indent="-285750">
              <a:buFont typeface="Wingdings" panose="05000000000000000000" pitchFamily="2" charset="2"/>
              <a:buChar char="q"/>
            </a:pPr>
            <a:r>
              <a:rPr lang="en-US" sz="3200" dirty="0">
                <a:solidFill>
                  <a:srgbClr val="002060"/>
                </a:solidFill>
              </a:rPr>
              <a:t>Attach yourself to a spirit-filled believer.</a:t>
            </a:r>
          </a:p>
          <a:p>
            <a:pPr marL="285750" indent="-285750">
              <a:buFont typeface="Wingdings" panose="05000000000000000000" pitchFamily="2" charset="2"/>
              <a:buChar char="q"/>
            </a:pPr>
            <a:r>
              <a:rPr lang="en-US" sz="3200" dirty="0">
                <a:solidFill>
                  <a:srgbClr val="002060"/>
                </a:solidFill>
              </a:rPr>
              <a:t>Use daily devotion as a catalyst to revive yourself. Remember that God loves you and is willing to take you back and save you.</a:t>
            </a:r>
          </a:p>
        </p:txBody>
      </p:sp>
    </p:spTree>
    <p:extLst>
      <p:ext uri="{BB962C8B-B14F-4D97-AF65-F5344CB8AC3E}">
        <p14:creationId xmlns:p14="http://schemas.microsoft.com/office/powerpoint/2010/main" val="1648006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ircle(in)">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circle(in)">
                                      <p:cBhvr>
                                        <p:cTn id="12" dur="20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circle(in)">
                                      <p:cBhvr>
                                        <p:cTn id="17" dur="20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circle(in)">
                                      <p:cBhvr>
                                        <p:cTn id="22" dur="20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circle(in)">
                                      <p:cBhvr>
                                        <p:cTn id="27" dur="20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asted-image.pdf"/>
          <p:cNvPicPr>
            <a:picLocks noChangeAspect="1"/>
          </p:cNvPicPr>
          <p:nvPr/>
        </p:nvPicPr>
        <p:blipFill>
          <a:blip r:embed="rId2"/>
          <a:stretch>
            <a:fillRect/>
          </a:stretch>
        </p:blipFill>
        <p:spPr>
          <a:xfrm>
            <a:off x="0" y="0"/>
            <a:ext cx="9144000" cy="6858000"/>
          </a:xfrm>
          <a:prstGeom prst="rect">
            <a:avLst/>
          </a:prstGeom>
          <a:ln w="3175">
            <a:miter lim="400000"/>
          </a:ln>
        </p:spPr>
      </p:pic>
      <p:sp>
        <p:nvSpPr>
          <p:cNvPr id="5" name="TextBox 4"/>
          <p:cNvSpPr txBox="1"/>
          <p:nvPr/>
        </p:nvSpPr>
        <p:spPr>
          <a:xfrm>
            <a:off x="971600" y="2204864"/>
            <a:ext cx="6840760" cy="2862322"/>
          </a:xfrm>
          <a:prstGeom prst="rect">
            <a:avLst/>
          </a:prstGeom>
          <a:noFill/>
        </p:spPr>
        <p:txBody>
          <a:bodyPr wrap="square" rtlCol="0">
            <a:spAutoFit/>
          </a:bodyPr>
          <a:lstStyle/>
          <a:p>
            <a:pPr algn="ctr"/>
            <a:r>
              <a:rPr lang="en-US" sz="6000" b="1" dirty="0">
                <a:solidFill>
                  <a:srgbClr val="0070C0"/>
                </a:solidFill>
              </a:rPr>
              <a:t>Write that name all over you: JESUS</a:t>
            </a:r>
            <a:endParaRPr lang="en-US" sz="6000" dirty="0">
              <a:solidFill>
                <a:srgbClr val="0070C0"/>
              </a:solidFill>
            </a:endParaRPr>
          </a:p>
        </p:txBody>
      </p:sp>
    </p:spTree>
    <p:extLst>
      <p:ext uri="{BB962C8B-B14F-4D97-AF65-F5344CB8AC3E}">
        <p14:creationId xmlns:p14="http://schemas.microsoft.com/office/powerpoint/2010/main" val="182184193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asted-image.pdf"/>
          <p:cNvPicPr>
            <a:picLocks noChangeAspect="1"/>
          </p:cNvPicPr>
          <p:nvPr/>
        </p:nvPicPr>
        <p:blipFill>
          <a:blip r:embed="rId2"/>
          <a:stretch>
            <a:fillRect/>
          </a:stretch>
        </p:blipFill>
        <p:spPr>
          <a:xfrm>
            <a:off x="0" y="0"/>
            <a:ext cx="9144000" cy="6858000"/>
          </a:xfrm>
          <a:prstGeom prst="rect">
            <a:avLst/>
          </a:prstGeom>
          <a:ln w="3175">
            <a:miter lim="400000"/>
          </a:ln>
        </p:spPr>
      </p:pic>
      <p:sp>
        <p:nvSpPr>
          <p:cNvPr id="5" name="TextBox 4"/>
          <p:cNvSpPr txBox="1"/>
          <p:nvPr/>
        </p:nvSpPr>
        <p:spPr>
          <a:xfrm>
            <a:off x="251520" y="718985"/>
            <a:ext cx="8640960" cy="6063198"/>
          </a:xfrm>
          <a:prstGeom prst="rect">
            <a:avLst/>
          </a:prstGeom>
          <a:noFill/>
        </p:spPr>
        <p:txBody>
          <a:bodyPr wrap="square" rtlCol="0">
            <a:spAutoFit/>
          </a:bodyPr>
          <a:lstStyle/>
          <a:p>
            <a:pPr marL="285750" indent="-285750">
              <a:buFont typeface="Wingdings" panose="05000000000000000000" pitchFamily="2" charset="2"/>
              <a:buChar char="q"/>
            </a:pPr>
            <a:r>
              <a:rPr lang="en-US" sz="3600" b="1" dirty="0">
                <a:solidFill>
                  <a:srgbClr val="FF0000"/>
                </a:solidFill>
              </a:rPr>
              <a:t>J</a:t>
            </a:r>
            <a:r>
              <a:rPr lang="en-US" sz="3600" b="1" dirty="0">
                <a:solidFill>
                  <a:srgbClr val="002060"/>
                </a:solidFill>
              </a:rPr>
              <a:t>    </a:t>
            </a:r>
            <a:r>
              <a:rPr lang="en-US" sz="3600" dirty="0">
                <a:solidFill>
                  <a:srgbClr val="002060"/>
                </a:solidFill>
              </a:rPr>
              <a:t>He</a:t>
            </a:r>
            <a:r>
              <a:rPr lang="en-US" sz="3600" b="1" dirty="0">
                <a:solidFill>
                  <a:srgbClr val="002060"/>
                </a:solidFill>
              </a:rPr>
              <a:t> </a:t>
            </a:r>
            <a:r>
              <a:rPr lang="en-US" sz="3600" b="1" dirty="0">
                <a:solidFill>
                  <a:srgbClr val="FF0000"/>
                </a:solidFill>
              </a:rPr>
              <a:t>Justifies</a:t>
            </a:r>
            <a:r>
              <a:rPr lang="en-US" sz="3600" b="1" dirty="0">
                <a:solidFill>
                  <a:srgbClr val="002060"/>
                </a:solidFill>
              </a:rPr>
              <a:t> </a:t>
            </a:r>
            <a:r>
              <a:rPr lang="en-US" sz="3600" dirty="0">
                <a:solidFill>
                  <a:srgbClr val="002060"/>
                </a:solidFill>
              </a:rPr>
              <a:t>us.</a:t>
            </a:r>
          </a:p>
          <a:p>
            <a:pPr marL="285750" indent="-285750">
              <a:buFont typeface="Wingdings" panose="05000000000000000000" pitchFamily="2" charset="2"/>
              <a:buChar char="q"/>
            </a:pPr>
            <a:r>
              <a:rPr lang="en-US" sz="3600" b="1" dirty="0">
                <a:solidFill>
                  <a:srgbClr val="FF0000"/>
                </a:solidFill>
              </a:rPr>
              <a:t>E</a:t>
            </a:r>
            <a:r>
              <a:rPr lang="en-US" sz="3600" b="1" dirty="0">
                <a:solidFill>
                  <a:srgbClr val="002060"/>
                </a:solidFill>
              </a:rPr>
              <a:t>    </a:t>
            </a:r>
            <a:r>
              <a:rPr lang="en-US" sz="3600" dirty="0">
                <a:solidFill>
                  <a:srgbClr val="002060"/>
                </a:solidFill>
              </a:rPr>
              <a:t>He </a:t>
            </a:r>
            <a:r>
              <a:rPr lang="en-US" sz="3600" b="1" dirty="0">
                <a:solidFill>
                  <a:srgbClr val="FF0000"/>
                </a:solidFill>
              </a:rPr>
              <a:t>Edifies</a:t>
            </a:r>
            <a:r>
              <a:rPr lang="en-US" sz="3600" b="1" dirty="0">
                <a:solidFill>
                  <a:srgbClr val="002060"/>
                </a:solidFill>
              </a:rPr>
              <a:t> </a:t>
            </a:r>
            <a:r>
              <a:rPr lang="en-US" sz="3600" dirty="0">
                <a:solidFill>
                  <a:srgbClr val="002060"/>
                </a:solidFill>
              </a:rPr>
              <a:t>us from the effect of sin.</a:t>
            </a:r>
          </a:p>
          <a:p>
            <a:pPr marL="285750" indent="-285750">
              <a:buFont typeface="Wingdings" panose="05000000000000000000" pitchFamily="2" charset="2"/>
              <a:buChar char="q"/>
            </a:pPr>
            <a:r>
              <a:rPr lang="en-US" sz="3600" b="1" dirty="0">
                <a:solidFill>
                  <a:srgbClr val="FF0000"/>
                </a:solidFill>
              </a:rPr>
              <a:t>S</a:t>
            </a:r>
            <a:r>
              <a:rPr lang="en-US" sz="3600" b="1" dirty="0">
                <a:solidFill>
                  <a:srgbClr val="002060"/>
                </a:solidFill>
              </a:rPr>
              <a:t>    </a:t>
            </a:r>
            <a:r>
              <a:rPr lang="en-US" sz="3600" dirty="0">
                <a:solidFill>
                  <a:srgbClr val="002060"/>
                </a:solidFill>
              </a:rPr>
              <a:t>He</a:t>
            </a:r>
            <a:r>
              <a:rPr lang="en-US" sz="3600" b="1" dirty="0">
                <a:solidFill>
                  <a:srgbClr val="002060"/>
                </a:solidFill>
              </a:rPr>
              <a:t> </a:t>
            </a:r>
            <a:r>
              <a:rPr lang="en-US" sz="3600" b="1" dirty="0">
                <a:solidFill>
                  <a:srgbClr val="FF0000"/>
                </a:solidFill>
              </a:rPr>
              <a:t>Sanctifies</a:t>
            </a:r>
            <a:r>
              <a:rPr lang="en-US" sz="3600" b="1" dirty="0">
                <a:solidFill>
                  <a:srgbClr val="002060"/>
                </a:solidFill>
              </a:rPr>
              <a:t> </a:t>
            </a:r>
            <a:r>
              <a:rPr lang="en-US" sz="3600" dirty="0">
                <a:solidFill>
                  <a:srgbClr val="002060"/>
                </a:solidFill>
              </a:rPr>
              <a:t>us from our nakedness and shamefulness of sin.</a:t>
            </a:r>
          </a:p>
          <a:p>
            <a:pPr marL="285750" indent="-285750">
              <a:buFont typeface="Wingdings" panose="05000000000000000000" pitchFamily="2" charset="2"/>
              <a:buChar char="q"/>
            </a:pPr>
            <a:r>
              <a:rPr lang="en-US" sz="3600" b="1" dirty="0">
                <a:solidFill>
                  <a:srgbClr val="FF0000"/>
                </a:solidFill>
              </a:rPr>
              <a:t>U </a:t>
            </a:r>
            <a:r>
              <a:rPr lang="en-US" sz="3600" b="1" dirty="0">
                <a:solidFill>
                  <a:srgbClr val="002060"/>
                </a:solidFill>
              </a:rPr>
              <a:t>   </a:t>
            </a:r>
            <a:r>
              <a:rPr lang="en-US" sz="3600" dirty="0">
                <a:solidFill>
                  <a:srgbClr val="002060"/>
                </a:solidFill>
              </a:rPr>
              <a:t>He</a:t>
            </a:r>
            <a:r>
              <a:rPr lang="en-US" sz="3600" b="1" dirty="0">
                <a:solidFill>
                  <a:srgbClr val="002060"/>
                </a:solidFill>
              </a:rPr>
              <a:t> </a:t>
            </a:r>
            <a:r>
              <a:rPr lang="en-US" sz="3600" b="1" dirty="0">
                <a:solidFill>
                  <a:srgbClr val="FF0000"/>
                </a:solidFill>
              </a:rPr>
              <a:t>Unifies</a:t>
            </a:r>
            <a:r>
              <a:rPr lang="en-US" sz="3600" b="1" dirty="0">
                <a:solidFill>
                  <a:srgbClr val="002060"/>
                </a:solidFill>
              </a:rPr>
              <a:t> </a:t>
            </a:r>
            <a:r>
              <a:rPr lang="en-US" sz="3600" dirty="0">
                <a:solidFill>
                  <a:srgbClr val="002060"/>
                </a:solidFill>
              </a:rPr>
              <a:t>us once again to the family of God.</a:t>
            </a:r>
          </a:p>
          <a:p>
            <a:pPr marL="285750" indent="-285750">
              <a:buFont typeface="Wingdings" panose="05000000000000000000" pitchFamily="2" charset="2"/>
              <a:buChar char="q"/>
            </a:pPr>
            <a:r>
              <a:rPr lang="en-US" sz="3600" b="1" dirty="0">
                <a:solidFill>
                  <a:srgbClr val="FF0000"/>
                </a:solidFill>
              </a:rPr>
              <a:t>S</a:t>
            </a:r>
            <a:r>
              <a:rPr lang="en-US" sz="3600" b="1" dirty="0">
                <a:solidFill>
                  <a:srgbClr val="002060"/>
                </a:solidFill>
              </a:rPr>
              <a:t>    </a:t>
            </a:r>
            <a:r>
              <a:rPr lang="en-US" sz="3600" dirty="0">
                <a:solidFill>
                  <a:srgbClr val="002060"/>
                </a:solidFill>
              </a:rPr>
              <a:t>He</a:t>
            </a:r>
            <a:r>
              <a:rPr lang="en-US" sz="3600" b="1" dirty="0">
                <a:solidFill>
                  <a:srgbClr val="002060"/>
                </a:solidFill>
              </a:rPr>
              <a:t> </a:t>
            </a:r>
            <a:r>
              <a:rPr lang="en-US" sz="3600" b="1" dirty="0">
                <a:solidFill>
                  <a:srgbClr val="FF0000"/>
                </a:solidFill>
              </a:rPr>
              <a:t>Saves</a:t>
            </a:r>
            <a:r>
              <a:rPr lang="en-US" sz="3600" b="1" dirty="0">
                <a:solidFill>
                  <a:srgbClr val="002060"/>
                </a:solidFill>
              </a:rPr>
              <a:t> </a:t>
            </a:r>
            <a:r>
              <a:rPr lang="en-US" sz="3600" dirty="0">
                <a:solidFill>
                  <a:srgbClr val="002060"/>
                </a:solidFill>
              </a:rPr>
              <a:t>us from the punishment, power and presence of sin.</a:t>
            </a:r>
          </a:p>
          <a:p>
            <a:br>
              <a:rPr lang="en-US" sz="3200" dirty="0">
                <a:solidFill>
                  <a:srgbClr val="002060"/>
                </a:solidFill>
              </a:rPr>
            </a:br>
            <a:endParaRPr lang="en-US" sz="3200" dirty="0">
              <a:solidFill>
                <a:srgbClr val="002060"/>
              </a:solidFill>
            </a:endParaRPr>
          </a:p>
        </p:txBody>
      </p:sp>
    </p:spTree>
    <p:extLst>
      <p:ext uri="{BB962C8B-B14F-4D97-AF65-F5344CB8AC3E}">
        <p14:creationId xmlns:p14="http://schemas.microsoft.com/office/powerpoint/2010/main" val="4160918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ircle(in)">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circle(in)">
                                      <p:cBhvr>
                                        <p:cTn id="12" dur="20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circle(in)">
                                      <p:cBhvr>
                                        <p:cTn id="17" dur="20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circle(in)">
                                      <p:cBhvr>
                                        <p:cTn id="22" dur="20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circle(in)">
                                      <p:cBhvr>
                                        <p:cTn id="27" dur="20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asted-image.pdf"/>
          <p:cNvPicPr>
            <a:picLocks noChangeAspect="1"/>
          </p:cNvPicPr>
          <p:nvPr/>
        </p:nvPicPr>
        <p:blipFill>
          <a:blip r:embed="rId2"/>
          <a:stretch>
            <a:fillRect/>
          </a:stretch>
        </p:blipFill>
        <p:spPr>
          <a:xfrm>
            <a:off x="0" y="0"/>
            <a:ext cx="9144000" cy="6858000"/>
          </a:xfrm>
          <a:prstGeom prst="rect">
            <a:avLst/>
          </a:prstGeom>
          <a:ln w="3175">
            <a:miter lim="400000"/>
          </a:ln>
        </p:spPr>
      </p:pic>
      <p:sp>
        <p:nvSpPr>
          <p:cNvPr id="5" name="TextBox 4"/>
          <p:cNvSpPr txBox="1"/>
          <p:nvPr/>
        </p:nvSpPr>
        <p:spPr>
          <a:xfrm>
            <a:off x="840160" y="290461"/>
            <a:ext cx="8075240" cy="6740307"/>
          </a:xfrm>
          <a:prstGeom prst="rect">
            <a:avLst/>
          </a:prstGeom>
          <a:noFill/>
        </p:spPr>
        <p:txBody>
          <a:bodyPr wrap="square" rtlCol="0">
            <a:spAutoFit/>
          </a:bodyPr>
          <a:lstStyle/>
          <a:p>
            <a:pPr marL="457200" indent="-457200">
              <a:buFont typeface="Wingdings" panose="05000000000000000000" pitchFamily="2" charset="2"/>
              <a:buChar char="q"/>
            </a:pPr>
            <a:r>
              <a:rPr lang="en-US" sz="3600" b="1" i="1" dirty="0">
                <a:solidFill>
                  <a:schemeClr val="accent5">
                    <a:lumMod val="75000"/>
                  </a:schemeClr>
                </a:solidFill>
              </a:rPr>
              <a:t>Jesus</a:t>
            </a:r>
            <a:r>
              <a:rPr lang="en-US" sz="3600" b="1" i="1" dirty="0">
                <a:solidFill>
                  <a:srgbClr val="002060"/>
                </a:solidFill>
              </a:rPr>
              <a:t> </a:t>
            </a:r>
            <a:r>
              <a:rPr lang="en-US" sz="3600" i="1" dirty="0">
                <a:solidFill>
                  <a:srgbClr val="002060"/>
                </a:solidFill>
              </a:rPr>
              <a:t>is </a:t>
            </a:r>
            <a:r>
              <a:rPr lang="en-US" sz="3600" dirty="0">
                <a:solidFill>
                  <a:srgbClr val="002060"/>
                </a:solidFill>
              </a:rPr>
              <a:t>the end of our spiritual and physical mortality</a:t>
            </a:r>
          </a:p>
          <a:p>
            <a:pPr marL="457200" indent="-457200">
              <a:buFont typeface="Wingdings" panose="05000000000000000000" pitchFamily="2" charset="2"/>
              <a:buChar char="q"/>
            </a:pPr>
            <a:r>
              <a:rPr lang="en-US" sz="3600" b="1" i="1" dirty="0">
                <a:solidFill>
                  <a:schemeClr val="accent5">
                    <a:lumMod val="75000"/>
                  </a:schemeClr>
                </a:solidFill>
              </a:rPr>
              <a:t>Jesus</a:t>
            </a:r>
            <a:r>
              <a:rPr lang="en-US" sz="3600" b="1" dirty="0">
                <a:solidFill>
                  <a:srgbClr val="002060"/>
                </a:solidFill>
              </a:rPr>
              <a:t> </a:t>
            </a:r>
            <a:r>
              <a:rPr lang="en-US" sz="3600" dirty="0">
                <a:solidFill>
                  <a:srgbClr val="002060"/>
                </a:solidFill>
              </a:rPr>
              <a:t>is the end of our nakedness and shame</a:t>
            </a:r>
          </a:p>
          <a:p>
            <a:pPr marL="457200" indent="-457200">
              <a:buFont typeface="Wingdings" panose="05000000000000000000" pitchFamily="2" charset="2"/>
              <a:buChar char="q"/>
            </a:pPr>
            <a:r>
              <a:rPr lang="en-US" sz="3600" b="1" i="1" dirty="0">
                <a:solidFill>
                  <a:schemeClr val="accent5">
                    <a:lumMod val="75000"/>
                  </a:schemeClr>
                </a:solidFill>
              </a:rPr>
              <a:t>Jesus</a:t>
            </a:r>
            <a:r>
              <a:rPr lang="en-US" sz="3600" b="1" dirty="0">
                <a:solidFill>
                  <a:srgbClr val="002060"/>
                </a:solidFill>
              </a:rPr>
              <a:t> </a:t>
            </a:r>
            <a:r>
              <a:rPr lang="en-US" sz="3600" dirty="0">
                <a:solidFill>
                  <a:srgbClr val="002060"/>
                </a:solidFill>
              </a:rPr>
              <a:t>is the end of our separation from God</a:t>
            </a:r>
          </a:p>
          <a:p>
            <a:pPr marL="457200" indent="-457200">
              <a:buFont typeface="Wingdings" panose="05000000000000000000" pitchFamily="2" charset="2"/>
              <a:buChar char="q"/>
            </a:pPr>
            <a:r>
              <a:rPr lang="en-US" sz="3600" b="1" i="1" dirty="0">
                <a:solidFill>
                  <a:schemeClr val="accent5">
                    <a:lumMod val="75000"/>
                  </a:schemeClr>
                </a:solidFill>
              </a:rPr>
              <a:t>Jesus</a:t>
            </a:r>
            <a:r>
              <a:rPr lang="en-US" sz="3600" b="1" dirty="0">
                <a:solidFill>
                  <a:srgbClr val="002060"/>
                </a:solidFill>
              </a:rPr>
              <a:t> </a:t>
            </a:r>
            <a:r>
              <a:rPr lang="en-US" sz="3600" dirty="0">
                <a:solidFill>
                  <a:srgbClr val="002060"/>
                </a:solidFill>
              </a:rPr>
              <a:t>is the end of our hunger and thirst—</a:t>
            </a:r>
            <a:r>
              <a:rPr lang="en-US" sz="3600" b="1" i="1" dirty="0">
                <a:solidFill>
                  <a:schemeClr val="accent5">
                    <a:lumMod val="75000"/>
                  </a:schemeClr>
                </a:solidFill>
              </a:rPr>
              <a:t>Matthew 11:28-29</a:t>
            </a:r>
          </a:p>
          <a:p>
            <a:pPr marL="457200" indent="-457200">
              <a:buFont typeface="Wingdings" panose="05000000000000000000" pitchFamily="2" charset="2"/>
              <a:buChar char="q"/>
            </a:pPr>
            <a:r>
              <a:rPr lang="en-US" sz="3600" dirty="0">
                <a:solidFill>
                  <a:srgbClr val="002060"/>
                </a:solidFill>
              </a:rPr>
              <a:t>Life with Jesus is an endless Hope; Life without Jesus is a hopeless end.</a:t>
            </a:r>
          </a:p>
          <a:p>
            <a:r>
              <a:rPr lang="en-US" sz="3600" dirty="0">
                <a:solidFill>
                  <a:srgbClr val="002060"/>
                </a:solidFill>
              </a:rPr>
              <a:t>Amazing Grace...!</a:t>
            </a:r>
          </a:p>
          <a:p>
            <a:br>
              <a:rPr lang="en-US" sz="2000" dirty="0">
                <a:solidFill>
                  <a:srgbClr val="002060"/>
                </a:solidFill>
              </a:rPr>
            </a:br>
            <a:endParaRPr lang="en-US" sz="2000" dirty="0">
              <a:solidFill>
                <a:srgbClr val="002060"/>
              </a:solidFill>
            </a:endParaRPr>
          </a:p>
        </p:txBody>
      </p:sp>
    </p:spTree>
    <p:extLst>
      <p:ext uri="{BB962C8B-B14F-4D97-AF65-F5344CB8AC3E}">
        <p14:creationId xmlns:p14="http://schemas.microsoft.com/office/powerpoint/2010/main" val="4269407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ircle(in)">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circle(in)">
                                      <p:cBhvr>
                                        <p:cTn id="12" dur="20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circle(in)">
                                      <p:cBhvr>
                                        <p:cTn id="17" dur="20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circle(in)">
                                      <p:cBhvr>
                                        <p:cTn id="22" dur="20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circle(in)">
                                      <p:cBhvr>
                                        <p:cTn id="27" dur="20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9143999" cy="6858000"/>
          </a:xfrm>
        </p:spPr>
      </p:pic>
    </p:spTree>
    <p:extLst>
      <p:ext uri="{BB962C8B-B14F-4D97-AF65-F5344CB8AC3E}">
        <p14:creationId xmlns:p14="http://schemas.microsoft.com/office/powerpoint/2010/main" val="423202074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4"/>
          <p:cNvSpPr>
            <a:spLocks noGrp="1" noChangeArrowheads="1"/>
          </p:cNvSpPr>
          <p:nvPr>
            <p:ph type="title"/>
          </p:nvPr>
        </p:nvSpPr>
        <p:spPr/>
        <p:txBody>
          <a:bodyPr/>
          <a:lstStyle/>
          <a:p>
            <a:pPr algn="l"/>
            <a:r>
              <a:rPr lang="en-GB" altLang="en-US" sz="3800" b="1"/>
              <a:t>SDAH 109-MARVELOUS GRACE</a:t>
            </a:r>
            <a:br>
              <a:rPr lang="en-GB" altLang="en-US" sz="3800" b="1"/>
            </a:br>
            <a:r>
              <a:rPr lang="en-GB" altLang="en-US" sz="3800" b="1"/>
              <a:t>	</a:t>
            </a:r>
            <a:r>
              <a:rPr lang="en-GB" altLang="en-US" sz="3800" b="1" u="sng"/>
              <a:t>ENGLISH</a:t>
            </a:r>
            <a:r>
              <a:rPr lang="en-GB" altLang="en-US" sz="3800" b="1"/>
              <a:t>		</a:t>
            </a:r>
            <a:r>
              <a:rPr lang="en-GB" altLang="en-US" sz="3800" b="1" u="sng"/>
              <a:t>TWI</a:t>
            </a:r>
          </a:p>
        </p:txBody>
      </p:sp>
      <p:sp>
        <p:nvSpPr>
          <p:cNvPr id="6149" name="Rectangle 5"/>
          <p:cNvSpPr>
            <a:spLocks noGrp="1" noChangeArrowheads="1"/>
          </p:cNvSpPr>
          <p:nvPr>
            <p:ph type="body" sz="half" idx="1"/>
          </p:nvPr>
        </p:nvSpPr>
        <p:spPr/>
        <p:txBody>
          <a:bodyPr/>
          <a:lstStyle/>
          <a:p>
            <a:pPr marL="533400" indent="-533400">
              <a:buFontTx/>
              <a:buAutoNum type="arabicPeriod" startAt="2"/>
            </a:pPr>
            <a:r>
              <a:rPr lang="en-GB" altLang="en-US" sz="2800" b="1"/>
              <a:t>Sin and despair, like the sea waves cold,</a:t>
            </a:r>
          </a:p>
          <a:p>
            <a:pPr marL="533400" indent="-533400">
              <a:buFontTx/>
              <a:buNone/>
            </a:pPr>
            <a:r>
              <a:rPr lang="en-GB" altLang="en-US" sz="2800" b="1"/>
              <a:t>Threaten the soul with infinite loss; </a:t>
            </a:r>
          </a:p>
          <a:p>
            <a:pPr marL="533400" indent="-533400">
              <a:buFontTx/>
              <a:buNone/>
            </a:pPr>
            <a:r>
              <a:rPr lang="en-GB" altLang="en-US" sz="2800" b="1"/>
              <a:t>Grace that is greater yes grace untold </a:t>
            </a:r>
          </a:p>
          <a:p>
            <a:pPr marL="533400" indent="-533400">
              <a:buFontTx/>
              <a:buNone/>
            </a:pPr>
            <a:r>
              <a:rPr lang="en-GB" altLang="en-US" sz="2800" b="1"/>
              <a:t>Points to the Refuge, the mighty Cross. </a:t>
            </a:r>
          </a:p>
        </p:txBody>
      </p:sp>
      <p:sp>
        <p:nvSpPr>
          <p:cNvPr id="6150" name="Rectangle 6"/>
          <p:cNvSpPr>
            <a:spLocks noGrp="1" noChangeArrowheads="1"/>
          </p:cNvSpPr>
          <p:nvPr>
            <p:ph type="body" sz="half" idx="2"/>
          </p:nvPr>
        </p:nvSpPr>
        <p:spPr/>
        <p:txBody>
          <a:bodyPr/>
          <a:lstStyle/>
          <a:p>
            <a:pPr marL="533400" indent="-533400">
              <a:buFontTx/>
              <a:buAutoNum type="arabicPeriod" startAt="2"/>
            </a:pPr>
            <a:r>
              <a:rPr lang="en-GB" altLang="en-US" b="1">
                <a:latin typeface="Gyasi Aggrey" pitchFamily="2" charset="0"/>
              </a:rPr>
              <a:t>B</a:t>
            </a:r>
            <a:r>
              <a:rPr lang="he-IL" altLang="en-US" b="1">
                <a:latin typeface="Gyasi Aggrey" pitchFamily="2" charset="0"/>
              </a:rPr>
              <a:t>כ</a:t>
            </a:r>
            <a:r>
              <a:rPr lang="en-GB" altLang="en-US" b="1">
                <a:latin typeface="Gyasi Aggrey" pitchFamily="2" charset="0"/>
              </a:rPr>
              <a:t>ne ne abasamtu te s</a:t>
            </a:r>
            <a:r>
              <a:rPr lang="el-GR" altLang="en-US" b="1">
                <a:latin typeface="Gyasi Aggrey" pitchFamily="2" charset="0"/>
              </a:rPr>
              <a:t>ε</a:t>
            </a:r>
            <a:endParaRPr lang="en-GB" altLang="en-US" b="1">
              <a:latin typeface="Gyasi Aggrey" pitchFamily="2" charset="0"/>
            </a:endParaRPr>
          </a:p>
          <a:p>
            <a:pPr marL="533400" indent="-533400">
              <a:buFontTx/>
              <a:buNone/>
            </a:pPr>
            <a:r>
              <a:rPr lang="en-GB" altLang="en-US" b="1">
                <a:latin typeface="Gyasi Aggrey" pitchFamily="2" charset="0"/>
              </a:rPr>
              <a:t>‘S’r</a:t>
            </a:r>
            <a:r>
              <a:rPr lang="he-IL" altLang="en-US" b="1">
                <a:latin typeface="Gyasi Aggrey" pitchFamily="2" charset="0"/>
              </a:rPr>
              <a:t>כ</a:t>
            </a:r>
            <a:r>
              <a:rPr lang="en-GB" altLang="en-US" b="1">
                <a:latin typeface="Gyasi Aggrey" pitchFamily="2" charset="0"/>
              </a:rPr>
              <a:t>kye de </a:t>
            </a:r>
            <a:r>
              <a:rPr lang="he-IL" altLang="en-US" b="1">
                <a:latin typeface="Gyasi Aggrey" pitchFamily="2" charset="0"/>
              </a:rPr>
              <a:t>כ</a:t>
            </a:r>
            <a:r>
              <a:rPr lang="en-GB" altLang="en-US" b="1">
                <a:latin typeface="Gyasi Aggrey" pitchFamily="2" charset="0"/>
              </a:rPr>
              <a:t>y’ra huna kra no;</a:t>
            </a:r>
          </a:p>
          <a:p>
            <a:pPr marL="533400" indent="-533400">
              <a:buFontTx/>
              <a:buNone/>
            </a:pPr>
            <a:r>
              <a:rPr lang="he-IL" altLang="en-US" b="1">
                <a:latin typeface="Gyasi Aggrey" pitchFamily="2" charset="0"/>
              </a:rPr>
              <a:t>כ</a:t>
            </a:r>
            <a:r>
              <a:rPr lang="en-GB" altLang="en-US" b="1">
                <a:latin typeface="Gyasi Aggrey" pitchFamily="2" charset="0"/>
              </a:rPr>
              <a:t>dom k</a:t>
            </a:r>
            <a:r>
              <a:rPr lang="el-GR" altLang="en-US" b="1">
                <a:latin typeface="Gyasi Aggrey" pitchFamily="2" charset="0"/>
              </a:rPr>
              <a:t>ε</a:t>
            </a:r>
            <a:r>
              <a:rPr lang="en-GB" altLang="en-US" b="1">
                <a:latin typeface="Gyasi Aggrey" pitchFamily="2" charset="0"/>
              </a:rPr>
              <a:t>se, nea enni kabea</a:t>
            </a:r>
          </a:p>
          <a:p>
            <a:pPr marL="533400" indent="-533400">
              <a:buFontTx/>
              <a:buNone/>
            </a:pPr>
            <a:r>
              <a:rPr lang="en-GB" altLang="en-US" b="1">
                <a:latin typeface="Gyasi Aggrey" pitchFamily="2" charset="0"/>
              </a:rPr>
              <a:t>Kyer</a:t>
            </a:r>
            <a:r>
              <a:rPr lang="el-GR" altLang="en-US" b="1">
                <a:latin typeface="Gyasi Aggrey" pitchFamily="2" charset="0"/>
              </a:rPr>
              <a:t>ε</a:t>
            </a:r>
            <a:r>
              <a:rPr lang="en-GB" altLang="en-US" b="1">
                <a:latin typeface="Gyasi Aggrey" pitchFamily="2" charset="0"/>
              </a:rPr>
              <a:t> y</a:t>
            </a:r>
            <a:r>
              <a:rPr lang="el-GR" altLang="en-US" b="1">
                <a:latin typeface="Gyasi Aggrey" pitchFamily="2" charset="0"/>
              </a:rPr>
              <a:t>ε</a:t>
            </a:r>
            <a:r>
              <a:rPr lang="en-GB" altLang="en-US" b="1">
                <a:latin typeface="Gyasi Aggrey" pitchFamily="2" charset="0"/>
              </a:rPr>
              <a:t>n guank</a:t>
            </a:r>
            <a:r>
              <a:rPr lang="he-IL" altLang="en-US" b="1">
                <a:latin typeface="Gyasi Aggrey" pitchFamily="2" charset="0"/>
              </a:rPr>
              <a:t>כ</a:t>
            </a:r>
            <a:r>
              <a:rPr lang="en-GB" altLang="en-US" b="1">
                <a:latin typeface="Gyasi Aggrey" pitchFamily="2" charset="0"/>
              </a:rPr>
              <a:t>bea ‘s</a:t>
            </a:r>
            <a:r>
              <a:rPr lang="el-GR" altLang="en-US" b="1">
                <a:latin typeface="Gyasi Aggrey" pitchFamily="2" charset="0"/>
              </a:rPr>
              <a:t>ε</a:t>
            </a:r>
            <a:r>
              <a:rPr lang="en-GB" altLang="en-US" b="1">
                <a:latin typeface="Gyasi Aggrey" pitchFamily="2" charset="0"/>
              </a:rPr>
              <a:t>nnua no.</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4"/>
          <p:cNvSpPr>
            <a:spLocks noGrp="1" noChangeArrowheads="1"/>
          </p:cNvSpPr>
          <p:nvPr>
            <p:ph type="title"/>
          </p:nvPr>
        </p:nvSpPr>
        <p:spPr/>
        <p:txBody>
          <a:bodyPr/>
          <a:lstStyle/>
          <a:p>
            <a:pPr algn="l"/>
            <a:r>
              <a:rPr lang="en-GB" altLang="en-US" sz="3800" b="1" dirty="0" err="1"/>
              <a:t>SDAH</a:t>
            </a:r>
            <a:r>
              <a:rPr lang="en-GB" altLang="en-US" sz="3800" b="1" dirty="0"/>
              <a:t> 109-MARVELOUS GRACE</a:t>
            </a:r>
            <a:br>
              <a:rPr lang="en-GB" altLang="en-US" sz="3800" b="1" dirty="0"/>
            </a:br>
            <a:r>
              <a:rPr lang="en-GB" altLang="en-US" sz="3800" b="1" dirty="0"/>
              <a:t>	</a:t>
            </a:r>
            <a:r>
              <a:rPr lang="en-GB" altLang="en-US" sz="3800" b="1" u="sng" dirty="0"/>
              <a:t>ENGLISH</a:t>
            </a:r>
            <a:r>
              <a:rPr lang="en-GB" altLang="en-US" sz="3800" b="1" dirty="0"/>
              <a:t>		</a:t>
            </a:r>
            <a:r>
              <a:rPr lang="en-GB" altLang="en-US" sz="3800" b="1" u="sng" dirty="0"/>
              <a:t>TWI</a:t>
            </a:r>
          </a:p>
        </p:txBody>
      </p:sp>
      <p:sp>
        <p:nvSpPr>
          <p:cNvPr id="8197" name="Rectangle 5"/>
          <p:cNvSpPr>
            <a:spLocks noGrp="1" noChangeArrowheads="1"/>
          </p:cNvSpPr>
          <p:nvPr>
            <p:ph type="body" sz="half" idx="1"/>
          </p:nvPr>
        </p:nvSpPr>
        <p:spPr/>
        <p:txBody>
          <a:bodyPr/>
          <a:lstStyle/>
          <a:p>
            <a:pPr>
              <a:lnSpc>
                <a:spcPct val="90000"/>
              </a:lnSpc>
              <a:buFont typeface="Wingdings" panose="05000000000000000000" pitchFamily="2" charset="2"/>
              <a:buNone/>
            </a:pPr>
            <a:r>
              <a:rPr lang="en-GB" altLang="en-US" sz="2800" b="1" i="1" u="sng"/>
              <a:t>Refrain</a:t>
            </a:r>
            <a:r>
              <a:rPr lang="en-GB" altLang="en-US" sz="2800" b="1" i="1"/>
              <a:t>:</a:t>
            </a:r>
          </a:p>
          <a:p>
            <a:pPr>
              <a:lnSpc>
                <a:spcPct val="90000"/>
              </a:lnSpc>
              <a:buFont typeface="Wingdings" panose="05000000000000000000" pitchFamily="2" charset="2"/>
              <a:buNone/>
            </a:pPr>
            <a:r>
              <a:rPr lang="en-GB" altLang="en-US" sz="2800" b="1"/>
              <a:t>Grace, grace, God's grace,</a:t>
            </a:r>
          </a:p>
          <a:p>
            <a:pPr>
              <a:lnSpc>
                <a:spcPct val="90000"/>
              </a:lnSpc>
              <a:buFont typeface="Wingdings" panose="05000000000000000000" pitchFamily="2" charset="2"/>
              <a:buNone/>
            </a:pPr>
            <a:r>
              <a:rPr lang="en-GB" altLang="en-US" sz="2800" b="1"/>
              <a:t>Grace that will pardon and cleanse within</a:t>
            </a:r>
          </a:p>
          <a:p>
            <a:pPr>
              <a:lnSpc>
                <a:spcPct val="90000"/>
              </a:lnSpc>
              <a:buFont typeface="Wingdings" panose="05000000000000000000" pitchFamily="2" charset="2"/>
              <a:buNone/>
            </a:pPr>
            <a:r>
              <a:rPr lang="en-GB" altLang="en-US" sz="2800" b="1"/>
              <a:t>Grace, grace, God's grace,</a:t>
            </a:r>
          </a:p>
          <a:p>
            <a:pPr>
              <a:lnSpc>
                <a:spcPct val="90000"/>
              </a:lnSpc>
              <a:buFont typeface="Wingdings" panose="05000000000000000000" pitchFamily="2" charset="2"/>
              <a:buNone/>
            </a:pPr>
            <a:r>
              <a:rPr lang="en-GB" altLang="en-US" sz="2800" b="1"/>
              <a:t>Grace that is greater than all our sin!</a:t>
            </a:r>
          </a:p>
        </p:txBody>
      </p:sp>
      <p:sp>
        <p:nvSpPr>
          <p:cNvPr id="8198" name="Rectangle 6"/>
          <p:cNvSpPr>
            <a:spLocks noGrp="1" noChangeArrowheads="1"/>
          </p:cNvSpPr>
          <p:nvPr>
            <p:ph type="body" sz="half" idx="2"/>
          </p:nvPr>
        </p:nvSpPr>
        <p:spPr/>
        <p:txBody>
          <a:bodyPr/>
          <a:lstStyle/>
          <a:p>
            <a:pPr>
              <a:lnSpc>
                <a:spcPct val="90000"/>
              </a:lnSpc>
              <a:buFont typeface="Wingdings" panose="05000000000000000000" pitchFamily="2" charset="2"/>
              <a:buNone/>
            </a:pPr>
            <a:r>
              <a:rPr lang="en-GB" altLang="en-US" sz="2400" b="1" i="1" u="sng">
                <a:latin typeface="Gyasi Aggrey" pitchFamily="2" charset="0"/>
              </a:rPr>
              <a:t>Nnyeso</a:t>
            </a:r>
            <a:r>
              <a:rPr lang="en-GB" altLang="en-US" sz="2400" b="1" i="1">
                <a:latin typeface="Gyasi Aggrey" pitchFamily="2" charset="0"/>
              </a:rPr>
              <a:t>:</a:t>
            </a:r>
          </a:p>
          <a:p>
            <a:pPr>
              <a:lnSpc>
                <a:spcPct val="90000"/>
              </a:lnSpc>
              <a:buFont typeface="Wingdings" panose="05000000000000000000" pitchFamily="2" charset="2"/>
              <a:buNone/>
            </a:pPr>
            <a:r>
              <a:rPr lang="en-GB" altLang="en-US" sz="2800" b="1">
                <a:latin typeface="Gyasi Aggrey" pitchFamily="2" charset="0"/>
              </a:rPr>
              <a:t>‘Dom, ‘dom, ‘S’ro ‘dom,</a:t>
            </a:r>
          </a:p>
          <a:p>
            <a:pPr>
              <a:lnSpc>
                <a:spcPct val="90000"/>
              </a:lnSpc>
              <a:buFont typeface="Wingdings" panose="05000000000000000000" pitchFamily="2" charset="2"/>
              <a:buNone/>
            </a:pPr>
            <a:r>
              <a:rPr lang="en-GB" altLang="en-US" sz="2800" b="1">
                <a:latin typeface="Gyasi Aggrey" pitchFamily="2" charset="0"/>
              </a:rPr>
              <a:t>‘Dom a </a:t>
            </a:r>
            <a:r>
              <a:rPr lang="el-GR" altLang="en-US" b="1">
                <a:latin typeface="Gyasi Aggrey" pitchFamily="2" charset="0"/>
              </a:rPr>
              <a:t>ε</a:t>
            </a:r>
            <a:r>
              <a:rPr lang="en-GB" altLang="en-US" sz="2800" b="1">
                <a:latin typeface="Gyasi Aggrey" pitchFamily="2" charset="0"/>
              </a:rPr>
              <a:t>de b</a:t>
            </a:r>
            <a:r>
              <a:rPr lang="he-IL" altLang="en-US" sz="2800" b="1">
                <a:latin typeface="Gyasi Aggrey" pitchFamily="2" charset="0"/>
              </a:rPr>
              <a:t>כ</a:t>
            </a:r>
            <a:r>
              <a:rPr lang="en-GB" altLang="en-US" sz="2800" b="1">
                <a:latin typeface="Gyasi Aggrey" pitchFamily="2" charset="0"/>
              </a:rPr>
              <a:t>n’ ky</a:t>
            </a:r>
            <a:r>
              <a:rPr lang="el-GR" altLang="en-US" b="1">
                <a:latin typeface="Gyasi Aggrey" pitchFamily="2" charset="0"/>
              </a:rPr>
              <a:t>ε</a:t>
            </a:r>
            <a:r>
              <a:rPr lang="en-GB" altLang="en-US" sz="2800" b="1">
                <a:latin typeface="Gyasi Aggrey" pitchFamily="2" charset="0"/>
              </a:rPr>
              <a:t>, tew y</a:t>
            </a:r>
            <a:r>
              <a:rPr lang="el-GR" altLang="en-US" b="1">
                <a:latin typeface="Gyasi Aggrey" pitchFamily="2" charset="0"/>
              </a:rPr>
              <a:t>ε</a:t>
            </a:r>
            <a:r>
              <a:rPr lang="en-GB" altLang="en-US" sz="2800" b="1">
                <a:latin typeface="Gyasi Aggrey" pitchFamily="2" charset="0"/>
              </a:rPr>
              <a:t>n mu;</a:t>
            </a:r>
          </a:p>
          <a:p>
            <a:pPr>
              <a:lnSpc>
                <a:spcPct val="90000"/>
              </a:lnSpc>
              <a:buFont typeface="Wingdings" panose="05000000000000000000" pitchFamily="2" charset="2"/>
              <a:buNone/>
            </a:pPr>
            <a:r>
              <a:rPr lang="en-GB" altLang="en-US" sz="2800" b="1">
                <a:latin typeface="Gyasi Aggrey" pitchFamily="2" charset="0"/>
              </a:rPr>
              <a:t>‘Dom, ‘dom, ‘S’ro ‘dom,</a:t>
            </a:r>
          </a:p>
          <a:p>
            <a:pPr>
              <a:lnSpc>
                <a:spcPct val="90000"/>
              </a:lnSpc>
              <a:buFont typeface="Wingdings" panose="05000000000000000000" pitchFamily="2" charset="2"/>
              <a:buNone/>
            </a:pPr>
            <a:r>
              <a:rPr lang="en-GB" altLang="en-US" sz="2800" b="1">
                <a:latin typeface="Gyasi Aggrey" pitchFamily="2" charset="0"/>
              </a:rPr>
              <a:t>‘Dom a </a:t>
            </a:r>
            <a:r>
              <a:rPr lang="el-GR" altLang="en-US" b="1">
                <a:latin typeface="Gyasi Aggrey" pitchFamily="2" charset="0"/>
              </a:rPr>
              <a:t>ε</a:t>
            </a:r>
            <a:r>
              <a:rPr lang="en-GB" altLang="en-US" sz="2800" b="1">
                <a:latin typeface="Gyasi Aggrey" pitchFamily="2" charset="0"/>
              </a:rPr>
              <a:t>b’ro b</a:t>
            </a:r>
            <a:r>
              <a:rPr lang="he-IL" altLang="en-US" sz="2800" b="1">
                <a:latin typeface="Gyasi Aggrey" pitchFamily="2" charset="0"/>
              </a:rPr>
              <a:t>כ</a:t>
            </a:r>
            <a:r>
              <a:rPr lang="en-GB" altLang="en-US" sz="2800" b="1">
                <a:latin typeface="Gyasi Aggrey" pitchFamily="2" charset="0"/>
              </a:rPr>
              <a:t>ne nyinaa so.</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4"/>
          <p:cNvSpPr>
            <a:spLocks noGrp="1" noChangeArrowheads="1"/>
          </p:cNvSpPr>
          <p:nvPr>
            <p:ph type="title"/>
          </p:nvPr>
        </p:nvSpPr>
        <p:spPr/>
        <p:txBody>
          <a:bodyPr/>
          <a:lstStyle/>
          <a:p>
            <a:pPr algn="l"/>
            <a:r>
              <a:rPr lang="en-GB" altLang="en-US" sz="3800" b="1"/>
              <a:t>SDAH 109-MARVELOUS GRACE</a:t>
            </a:r>
            <a:br>
              <a:rPr lang="en-GB" altLang="en-US" sz="3800" b="1"/>
            </a:br>
            <a:r>
              <a:rPr lang="en-GB" altLang="en-US" sz="3800" b="1"/>
              <a:t>	</a:t>
            </a:r>
            <a:r>
              <a:rPr lang="en-GB" altLang="en-US" sz="3800" b="1" u="sng"/>
              <a:t>ENGLISH</a:t>
            </a:r>
            <a:r>
              <a:rPr lang="en-GB" altLang="en-US" sz="3800" b="1"/>
              <a:t>		</a:t>
            </a:r>
            <a:r>
              <a:rPr lang="en-GB" altLang="en-US" sz="3800" b="1" u="sng"/>
              <a:t>TWI</a:t>
            </a:r>
          </a:p>
        </p:txBody>
      </p:sp>
      <p:sp>
        <p:nvSpPr>
          <p:cNvPr id="10245" name="Rectangle 5"/>
          <p:cNvSpPr>
            <a:spLocks noGrp="1" noChangeArrowheads="1"/>
          </p:cNvSpPr>
          <p:nvPr>
            <p:ph type="body" sz="half" idx="1"/>
          </p:nvPr>
        </p:nvSpPr>
        <p:spPr/>
        <p:txBody>
          <a:bodyPr/>
          <a:lstStyle/>
          <a:p>
            <a:pPr marL="533400" indent="-533400">
              <a:buFontTx/>
              <a:buAutoNum type="arabicPeriod" startAt="3"/>
            </a:pPr>
            <a:r>
              <a:rPr lang="en-GB" altLang="en-US" sz="2800" b="1"/>
              <a:t>Marvelous, infinite, matchless grace,</a:t>
            </a:r>
          </a:p>
          <a:p>
            <a:pPr marL="533400" indent="-533400">
              <a:buFontTx/>
              <a:buNone/>
            </a:pPr>
            <a:r>
              <a:rPr lang="en-GB" altLang="en-US" sz="2800" b="1"/>
              <a:t>Freely bestowed on all who believe! </a:t>
            </a:r>
          </a:p>
          <a:p>
            <a:pPr marL="533400" indent="-533400">
              <a:buFontTx/>
              <a:buNone/>
            </a:pPr>
            <a:r>
              <a:rPr lang="en-GB" altLang="en-US" sz="2800" b="1"/>
              <a:t>You that are longing to see His face, </a:t>
            </a:r>
          </a:p>
          <a:p>
            <a:pPr marL="533400" indent="-533400">
              <a:buFontTx/>
              <a:buNone/>
            </a:pPr>
            <a:r>
              <a:rPr lang="en-GB" altLang="en-US" sz="2800" b="1"/>
              <a:t>Will you this moment His grace receive?</a:t>
            </a:r>
            <a:r>
              <a:rPr lang="en-GB" altLang="en-US" sz="2800"/>
              <a:t> </a:t>
            </a:r>
          </a:p>
        </p:txBody>
      </p:sp>
      <p:sp>
        <p:nvSpPr>
          <p:cNvPr id="10246" name="Rectangle 6"/>
          <p:cNvSpPr>
            <a:spLocks noGrp="1" noChangeArrowheads="1"/>
          </p:cNvSpPr>
          <p:nvPr>
            <p:ph type="body" sz="half" idx="2"/>
          </p:nvPr>
        </p:nvSpPr>
        <p:spPr/>
        <p:txBody>
          <a:bodyPr/>
          <a:lstStyle/>
          <a:p>
            <a:pPr marL="533400" indent="-533400">
              <a:buFontTx/>
              <a:buAutoNum type="arabicPeriod" startAt="3"/>
            </a:pPr>
            <a:r>
              <a:rPr lang="he-IL" altLang="en-US" b="1">
                <a:latin typeface="Gyasi Aggrey" pitchFamily="2" charset="0"/>
              </a:rPr>
              <a:t>כ</a:t>
            </a:r>
            <a:r>
              <a:rPr lang="en-GB" altLang="en-US" b="1">
                <a:latin typeface="Gyasi Aggrey" pitchFamily="2" charset="0"/>
              </a:rPr>
              <a:t>dom nwanwa a enni kabea,</a:t>
            </a:r>
          </a:p>
          <a:p>
            <a:pPr marL="533400" indent="-533400">
              <a:buFontTx/>
              <a:buNone/>
            </a:pPr>
            <a:r>
              <a:rPr lang="en-GB" altLang="en-US" b="1">
                <a:latin typeface="Gyasi Aggrey" pitchFamily="2" charset="0"/>
              </a:rPr>
              <a:t>W</a:t>
            </a:r>
            <a:r>
              <a:rPr lang="he-IL" altLang="en-US" b="1">
                <a:latin typeface="Gyasi Aggrey" pitchFamily="2" charset="0"/>
              </a:rPr>
              <a:t>כ</a:t>
            </a:r>
            <a:r>
              <a:rPr lang="en-GB" altLang="en-US" b="1">
                <a:latin typeface="Gyasi Aggrey" pitchFamily="2" charset="0"/>
              </a:rPr>
              <a:t>de ma nea </a:t>
            </a:r>
            <a:r>
              <a:rPr lang="he-IL" altLang="en-US" b="1">
                <a:latin typeface="Gyasi Aggrey" pitchFamily="2" charset="0"/>
              </a:rPr>
              <a:t>כ</a:t>
            </a:r>
            <a:r>
              <a:rPr lang="en-GB" altLang="en-US" b="1">
                <a:latin typeface="Gyasi Aggrey" pitchFamily="2" charset="0"/>
              </a:rPr>
              <a:t>gye di no kwa!</a:t>
            </a:r>
          </a:p>
          <a:p>
            <a:pPr marL="533400" indent="-533400">
              <a:buFontTx/>
              <a:buNone/>
            </a:pPr>
            <a:r>
              <a:rPr lang="en-GB" altLang="en-US" b="1">
                <a:latin typeface="Gyasi Aggrey" pitchFamily="2" charset="0"/>
              </a:rPr>
              <a:t>Mo a morep’re ahu N’anim,</a:t>
            </a:r>
          </a:p>
          <a:p>
            <a:pPr marL="533400" indent="-533400">
              <a:buFontTx/>
              <a:buNone/>
            </a:pPr>
            <a:r>
              <a:rPr lang="en-GB" altLang="en-US" b="1">
                <a:latin typeface="Gyasi Aggrey" pitchFamily="2" charset="0"/>
              </a:rPr>
              <a:t>So mob</a:t>
            </a:r>
            <a:r>
              <a:rPr lang="el-GR" altLang="en-US" b="1">
                <a:latin typeface="Gyasi Aggrey" pitchFamily="2" charset="0"/>
              </a:rPr>
              <a:t>ε</a:t>
            </a:r>
            <a:r>
              <a:rPr lang="en-GB" altLang="en-US" b="1">
                <a:latin typeface="Gyasi Aggrey" pitchFamily="2" charset="0"/>
              </a:rPr>
              <a:t>gye Ne dom no seesei?</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4"/>
          <p:cNvSpPr>
            <a:spLocks noGrp="1" noChangeArrowheads="1"/>
          </p:cNvSpPr>
          <p:nvPr>
            <p:ph type="title"/>
          </p:nvPr>
        </p:nvSpPr>
        <p:spPr/>
        <p:txBody>
          <a:bodyPr/>
          <a:lstStyle/>
          <a:p>
            <a:pPr algn="l"/>
            <a:r>
              <a:rPr lang="en-GB" altLang="en-US" sz="3800" b="1"/>
              <a:t>SDAH 109-MARVELOUS GRACE</a:t>
            </a:r>
            <a:br>
              <a:rPr lang="en-GB" altLang="en-US" sz="3800" b="1"/>
            </a:br>
            <a:r>
              <a:rPr lang="en-GB" altLang="en-US" sz="3800" b="1"/>
              <a:t>	</a:t>
            </a:r>
            <a:r>
              <a:rPr lang="en-GB" altLang="en-US" sz="3800" b="1" u="sng"/>
              <a:t>ENGLISH</a:t>
            </a:r>
            <a:r>
              <a:rPr lang="en-GB" altLang="en-US" sz="3800" b="1"/>
              <a:t>		</a:t>
            </a:r>
            <a:r>
              <a:rPr lang="en-GB" altLang="en-US" sz="3800" b="1" u="sng"/>
              <a:t>TWI</a:t>
            </a:r>
          </a:p>
        </p:txBody>
      </p:sp>
      <p:sp>
        <p:nvSpPr>
          <p:cNvPr id="12293" name="Rectangle 5"/>
          <p:cNvSpPr>
            <a:spLocks noGrp="1" noChangeArrowheads="1"/>
          </p:cNvSpPr>
          <p:nvPr>
            <p:ph type="body" sz="half" idx="1"/>
          </p:nvPr>
        </p:nvSpPr>
        <p:spPr/>
        <p:txBody>
          <a:bodyPr/>
          <a:lstStyle/>
          <a:p>
            <a:pPr>
              <a:lnSpc>
                <a:spcPct val="90000"/>
              </a:lnSpc>
              <a:buFont typeface="Wingdings" panose="05000000000000000000" pitchFamily="2" charset="2"/>
              <a:buNone/>
            </a:pPr>
            <a:r>
              <a:rPr lang="en-GB" altLang="en-US" sz="2800" b="1" i="1" u="sng"/>
              <a:t>Refrain</a:t>
            </a:r>
            <a:r>
              <a:rPr lang="en-GB" altLang="en-US" sz="2800" b="1" i="1"/>
              <a:t>:</a:t>
            </a:r>
          </a:p>
          <a:p>
            <a:pPr>
              <a:lnSpc>
                <a:spcPct val="90000"/>
              </a:lnSpc>
              <a:buFont typeface="Wingdings" panose="05000000000000000000" pitchFamily="2" charset="2"/>
              <a:buNone/>
            </a:pPr>
            <a:r>
              <a:rPr lang="en-GB" altLang="en-US" sz="2800" b="1"/>
              <a:t>Grace, grace, God's grace,</a:t>
            </a:r>
          </a:p>
          <a:p>
            <a:pPr>
              <a:lnSpc>
                <a:spcPct val="90000"/>
              </a:lnSpc>
              <a:buFont typeface="Wingdings" panose="05000000000000000000" pitchFamily="2" charset="2"/>
              <a:buNone/>
            </a:pPr>
            <a:r>
              <a:rPr lang="en-GB" altLang="en-US" sz="2800" b="1"/>
              <a:t>Grace that will pardon and cleanse within</a:t>
            </a:r>
          </a:p>
          <a:p>
            <a:pPr>
              <a:lnSpc>
                <a:spcPct val="90000"/>
              </a:lnSpc>
              <a:buFont typeface="Wingdings" panose="05000000000000000000" pitchFamily="2" charset="2"/>
              <a:buNone/>
            </a:pPr>
            <a:r>
              <a:rPr lang="en-GB" altLang="en-US" sz="2800" b="1"/>
              <a:t>Grace, grace, God's grace,</a:t>
            </a:r>
          </a:p>
          <a:p>
            <a:pPr>
              <a:lnSpc>
                <a:spcPct val="90000"/>
              </a:lnSpc>
              <a:buFont typeface="Wingdings" panose="05000000000000000000" pitchFamily="2" charset="2"/>
              <a:buNone/>
            </a:pPr>
            <a:r>
              <a:rPr lang="en-GB" altLang="en-US" sz="2800" b="1"/>
              <a:t>Grace that is greater than all our sin!</a:t>
            </a:r>
          </a:p>
        </p:txBody>
      </p:sp>
      <p:sp>
        <p:nvSpPr>
          <p:cNvPr id="12294" name="Rectangle 6"/>
          <p:cNvSpPr>
            <a:spLocks noGrp="1" noChangeArrowheads="1"/>
          </p:cNvSpPr>
          <p:nvPr>
            <p:ph type="body" sz="half" idx="2"/>
          </p:nvPr>
        </p:nvSpPr>
        <p:spPr/>
        <p:txBody>
          <a:bodyPr/>
          <a:lstStyle/>
          <a:p>
            <a:pPr>
              <a:lnSpc>
                <a:spcPct val="90000"/>
              </a:lnSpc>
              <a:buFont typeface="Wingdings" panose="05000000000000000000" pitchFamily="2" charset="2"/>
              <a:buNone/>
            </a:pPr>
            <a:r>
              <a:rPr lang="en-GB" altLang="en-US" sz="2400" b="1" i="1" u="sng">
                <a:latin typeface="Gyasi Aggrey" pitchFamily="2" charset="0"/>
              </a:rPr>
              <a:t>Nnyeso</a:t>
            </a:r>
            <a:r>
              <a:rPr lang="en-GB" altLang="en-US" sz="2400" b="1" i="1">
                <a:latin typeface="Gyasi Aggrey" pitchFamily="2" charset="0"/>
              </a:rPr>
              <a:t>:</a:t>
            </a:r>
          </a:p>
          <a:p>
            <a:pPr>
              <a:lnSpc>
                <a:spcPct val="90000"/>
              </a:lnSpc>
              <a:buFont typeface="Wingdings" panose="05000000000000000000" pitchFamily="2" charset="2"/>
              <a:buNone/>
            </a:pPr>
            <a:r>
              <a:rPr lang="en-GB" altLang="en-US" sz="2800" b="1">
                <a:latin typeface="Gyasi Aggrey" pitchFamily="2" charset="0"/>
              </a:rPr>
              <a:t>‘Dom, ‘dom, ‘S’ro ‘dom,</a:t>
            </a:r>
          </a:p>
          <a:p>
            <a:pPr>
              <a:lnSpc>
                <a:spcPct val="90000"/>
              </a:lnSpc>
              <a:buFont typeface="Wingdings" panose="05000000000000000000" pitchFamily="2" charset="2"/>
              <a:buNone/>
            </a:pPr>
            <a:r>
              <a:rPr lang="en-GB" altLang="en-US" sz="2800" b="1">
                <a:latin typeface="Gyasi Aggrey" pitchFamily="2" charset="0"/>
              </a:rPr>
              <a:t>‘Dom a </a:t>
            </a:r>
            <a:r>
              <a:rPr lang="el-GR" altLang="en-US" b="1">
                <a:latin typeface="Gyasi Aggrey" pitchFamily="2" charset="0"/>
              </a:rPr>
              <a:t>ε</a:t>
            </a:r>
            <a:r>
              <a:rPr lang="en-GB" altLang="en-US" sz="2800" b="1">
                <a:latin typeface="Gyasi Aggrey" pitchFamily="2" charset="0"/>
              </a:rPr>
              <a:t>de b</a:t>
            </a:r>
            <a:r>
              <a:rPr lang="he-IL" altLang="en-US" sz="2800" b="1">
                <a:latin typeface="Gyasi Aggrey" pitchFamily="2" charset="0"/>
              </a:rPr>
              <a:t>כ</a:t>
            </a:r>
            <a:r>
              <a:rPr lang="en-GB" altLang="en-US" sz="2800" b="1">
                <a:latin typeface="Gyasi Aggrey" pitchFamily="2" charset="0"/>
              </a:rPr>
              <a:t>n’ ky</a:t>
            </a:r>
            <a:r>
              <a:rPr lang="el-GR" altLang="en-US" b="1">
                <a:latin typeface="Gyasi Aggrey" pitchFamily="2" charset="0"/>
              </a:rPr>
              <a:t>ε</a:t>
            </a:r>
            <a:r>
              <a:rPr lang="en-GB" altLang="en-US" sz="2800" b="1">
                <a:latin typeface="Gyasi Aggrey" pitchFamily="2" charset="0"/>
              </a:rPr>
              <a:t>, tew y</a:t>
            </a:r>
            <a:r>
              <a:rPr lang="el-GR" altLang="en-US" b="1">
                <a:latin typeface="Gyasi Aggrey" pitchFamily="2" charset="0"/>
              </a:rPr>
              <a:t>ε</a:t>
            </a:r>
            <a:r>
              <a:rPr lang="en-GB" altLang="en-US" sz="2800" b="1">
                <a:latin typeface="Gyasi Aggrey" pitchFamily="2" charset="0"/>
              </a:rPr>
              <a:t>n mu;</a:t>
            </a:r>
          </a:p>
          <a:p>
            <a:pPr>
              <a:lnSpc>
                <a:spcPct val="90000"/>
              </a:lnSpc>
              <a:buFont typeface="Wingdings" panose="05000000000000000000" pitchFamily="2" charset="2"/>
              <a:buNone/>
            </a:pPr>
            <a:r>
              <a:rPr lang="en-GB" altLang="en-US" sz="2800" b="1">
                <a:latin typeface="Gyasi Aggrey" pitchFamily="2" charset="0"/>
              </a:rPr>
              <a:t>‘Dom, ‘dom, ‘S’ro ‘dom,</a:t>
            </a:r>
          </a:p>
          <a:p>
            <a:pPr>
              <a:lnSpc>
                <a:spcPct val="90000"/>
              </a:lnSpc>
              <a:buFont typeface="Wingdings" panose="05000000000000000000" pitchFamily="2" charset="2"/>
              <a:buNone/>
            </a:pPr>
            <a:r>
              <a:rPr lang="en-GB" altLang="en-US" sz="2800" b="1">
                <a:latin typeface="Gyasi Aggrey" pitchFamily="2" charset="0"/>
              </a:rPr>
              <a:t>‘Dom a </a:t>
            </a:r>
            <a:r>
              <a:rPr lang="el-GR" altLang="en-US" b="1">
                <a:latin typeface="Gyasi Aggrey" pitchFamily="2" charset="0"/>
              </a:rPr>
              <a:t>ε</a:t>
            </a:r>
            <a:r>
              <a:rPr lang="en-GB" altLang="en-US" sz="2800" b="1">
                <a:latin typeface="Gyasi Aggrey" pitchFamily="2" charset="0"/>
              </a:rPr>
              <a:t>b’ro b</a:t>
            </a:r>
            <a:r>
              <a:rPr lang="he-IL" altLang="en-US" sz="2800" b="1">
                <a:latin typeface="Gyasi Aggrey" pitchFamily="2" charset="0"/>
              </a:rPr>
              <a:t>כ</a:t>
            </a:r>
            <a:r>
              <a:rPr lang="en-GB" altLang="en-US" sz="2800" b="1">
                <a:latin typeface="Gyasi Aggrey" pitchFamily="2" charset="0"/>
              </a:rPr>
              <a:t>ne nyinaa so.</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 name="pasted-image.pdf"/>
          <p:cNvPicPr>
            <a:picLocks noChangeAspect="1"/>
          </p:cNvPicPr>
          <p:nvPr/>
        </p:nvPicPr>
        <p:blipFill>
          <a:blip r:embed="rId2"/>
          <a:stretch>
            <a:fillRect/>
          </a:stretch>
        </p:blipFill>
        <p:spPr>
          <a:xfrm>
            <a:off x="0" y="0"/>
            <a:ext cx="9144000" cy="6858000"/>
          </a:xfrm>
          <a:prstGeom prst="rect">
            <a:avLst/>
          </a:prstGeom>
          <a:ln w="3175">
            <a:miter lim="400000"/>
          </a:ln>
        </p:spPr>
      </p:pic>
      <p:sp>
        <p:nvSpPr>
          <p:cNvPr id="6" name="TextBox 5"/>
          <p:cNvSpPr txBox="1"/>
          <p:nvPr/>
        </p:nvSpPr>
        <p:spPr>
          <a:xfrm>
            <a:off x="1619672" y="2204864"/>
            <a:ext cx="5904656" cy="3416320"/>
          </a:xfrm>
          <a:prstGeom prst="rect">
            <a:avLst/>
          </a:prstGeom>
          <a:noFill/>
        </p:spPr>
        <p:txBody>
          <a:bodyPr wrap="square" rtlCol="0">
            <a:spAutoFit/>
          </a:bodyPr>
          <a:lstStyle/>
          <a:p>
            <a:r>
              <a:rPr lang="en-US" sz="5400" dirty="0">
                <a:solidFill>
                  <a:schemeClr val="accent2"/>
                </a:solidFill>
              </a:rPr>
              <a:t>HOW WILL I KNOW THAT I AM EMPTY OF THE SPIRIT?</a:t>
            </a:r>
          </a:p>
        </p:txBody>
      </p:sp>
    </p:spTree>
    <p:extLst>
      <p:ext uri="{BB962C8B-B14F-4D97-AF65-F5344CB8AC3E}">
        <p14:creationId xmlns:p14="http://schemas.microsoft.com/office/powerpoint/2010/main" val="3782438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asted-image.pdf"/>
          <p:cNvPicPr>
            <a:picLocks noChangeAspect="1"/>
          </p:cNvPicPr>
          <p:nvPr/>
        </p:nvPicPr>
        <p:blipFill>
          <a:blip r:embed="rId3"/>
          <a:stretch>
            <a:fillRect/>
          </a:stretch>
        </p:blipFill>
        <p:spPr>
          <a:xfrm>
            <a:off x="0" y="0"/>
            <a:ext cx="9144000" cy="6858000"/>
          </a:xfrm>
          <a:prstGeom prst="rect">
            <a:avLst/>
          </a:prstGeom>
          <a:ln w="3175">
            <a:miter lim="400000"/>
          </a:ln>
        </p:spPr>
      </p:pic>
      <p:sp>
        <p:nvSpPr>
          <p:cNvPr id="5" name="TextBox 4"/>
          <p:cNvSpPr txBox="1"/>
          <p:nvPr/>
        </p:nvSpPr>
        <p:spPr>
          <a:xfrm>
            <a:off x="2411760" y="277813"/>
            <a:ext cx="5181227" cy="923330"/>
          </a:xfrm>
          <a:prstGeom prst="rect">
            <a:avLst/>
          </a:prstGeom>
          <a:noFill/>
        </p:spPr>
        <p:txBody>
          <a:bodyPr wrap="none" rtlCol="0">
            <a:spAutoFit/>
          </a:bodyPr>
          <a:lstStyle/>
          <a:p>
            <a:pPr algn="ctr"/>
            <a:r>
              <a:rPr lang="en-US" sz="5400" dirty="0">
                <a:solidFill>
                  <a:schemeClr val="accent2"/>
                </a:solidFill>
              </a:rPr>
              <a:t>INTRODUCTION</a:t>
            </a:r>
          </a:p>
        </p:txBody>
      </p:sp>
      <p:sp>
        <p:nvSpPr>
          <p:cNvPr id="6" name="TextBox 5"/>
          <p:cNvSpPr txBox="1"/>
          <p:nvPr/>
        </p:nvSpPr>
        <p:spPr>
          <a:xfrm>
            <a:off x="457200" y="1225689"/>
            <a:ext cx="8003232" cy="5632311"/>
          </a:xfrm>
          <a:prstGeom prst="rect">
            <a:avLst/>
          </a:prstGeom>
          <a:noFill/>
        </p:spPr>
        <p:txBody>
          <a:bodyPr wrap="square" rtlCol="0">
            <a:spAutoFit/>
          </a:bodyPr>
          <a:lstStyle/>
          <a:p>
            <a:pPr marL="457200" indent="-457200">
              <a:buFont typeface="Wingdings" panose="05000000000000000000" pitchFamily="2" charset="2"/>
              <a:buChar char="q"/>
            </a:pPr>
            <a:r>
              <a:rPr lang="en-US" sz="3600" dirty="0">
                <a:solidFill>
                  <a:schemeClr val="accent2"/>
                </a:solidFill>
              </a:rPr>
              <a:t>At baptism, God gives each believer a gift as He has promised: </a:t>
            </a:r>
            <a:r>
              <a:rPr lang="en-US" sz="3600" b="1" dirty="0">
                <a:solidFill>
                  <a:schemeClr val="accent2"/>
                </a:solidFill>
              </a:rPr>
              <a:t>Acts 2:37-39. </a:t>
            </a:r>
          </a:p>
          <a:p>
            <a:pPr marL="457200" indent="-457200">
              <a:buFont typeface="Wingdings" panose="05000000000000000000" pitchFamily="2" charset="2"/>
              <a:buChar char="q"/>
            </a:pPr>
            <a:r>
              <a:rPr lang="en-US" sz="3600" dirty="0">
                <a:solidFill>
                  <a:schemeClr val="accent2"/>
                </a:solidFill>
              </a:rPr>
              <a:t>This is a gift that grows in the believer transforming his life for eternity: </a:t>
            </a:r>
            <a:r>
              <a:rPr lang="en-US" sz="3600" b="1" dirty="0">
                <a:solidFill>
                  <a:schemeClr val="accent2"/>
                </a:solidFill>
              </a:rPr>
              <a:t>1 John 3:9-10; Eph. 1:13-14; Eph. 4:30. </a:t>
            </a:r>
          </a:p>
          <a:p>
            <a:pPr marL="457200" indent="-457200">
              <a:buFont typeface="Wingdings" panose="05000000000000000000" pitchFamily="2" charset="2"/>
              <a:buChar char="q"/>
            </a:pPr>
            <a:r>
              <a:rPr lang="en-US" sz="3600" dirty="0">
                <a:solidFill>
                  <a:schemeClr val="accent2"/>
                </a:solidFill>
              </a:rPr>
              <a:t>This is the power that will translate or resurrect a saint for heaven at the Second Coming.</a:t>
            </a:r>
          </a:p>
        </p:txBody>
      </p:sp>
    </p:spTree>
    <p:extLst>
      <p:ext uri="{BB962C8B-B14F-4D97-AF65-F5344CB8AC3E}">
        <p14:creationId xmlns:p14="http://schemas.microsoft.com/office/powerpoint/2010/main" val="2710586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1000" fill="hold"/>
                                        <p:tgtEl>
                                          <p:spTgt spid="6">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6">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6">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wipe(down)">
                                      <p:cBhvr>
                                        <p:cTn id="15" dur="580">
                                          <p:stCondLst>
                                            <p:cond delay="0"/>
                                          </p:stCondLst>
                                        </p:cTn>
                                        <p:tgtEl>
                                          <p:spTgt spid="6">
                                            <p:txEl>
                                              <p:pRg st="1" end="1"/>
                                            </p:txEl>
                                          </p:spTgt>
                                        </p:tgtEl>
                                      </p:cBhvr>
                                    </p:animEffect>
                                    <p:anim calcmode="lin" valueType="num">
                                      <p:cBhvr>
                                        <p:cTn id="16" dur="1822" tmFilter="0,0; 0.14,0.36; 0.43,0.73; 0.71,0.91; 1.0,1.0">
                                          <p:stCondLst>
                                            <p:cond delay="0"/>
                                          </p:stCondLst>
                                        </p:cTn>
                                        <p:tgtEl>
                                          <p:spTgt spid="6">
                                            <p:txEl>
                                              <p:pRg st="1" end="1"/>
                                            </p:txEl>
                                          </p:spTgt>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6">
                                            <p:txEl>
                                              <p:pRg st="1" end="1"/>
                                            </p:txEl>
                                          </p:spTgt>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6">
                                            <p:txEl>
                                              <p:pRg st="1" end="1"/>
                                            </p:txEl>
                                          </p:spTgt>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6">
                                            <p:txEl>
                                              <p:pRg st="1" end="1"/>
                                            </p:txEl>
                                          </p:spTgt>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6">
                                            <p:txEl>
                                              <p:pRg st="1" end="1"/>
                                            </p:txEl>
                                          </p:spTgt>
                                        </p:tgtEl>
                                        <p:attrNameLst>
                                          <p:attrName>ppt_y</p:attrName>
                                        </p:attrNameLst>
                                      </p:cBhvr>
                                      <p:tavLst>
                                        <p:tav tm="0" fmla="#ppt_y-sin(pi*$)/81">
                                          <p:val>
                                            <p:fltVal val="0"/>
                                          </p:val>
                                        </p:tav>
                                        <p:tav tm="100000">
                                          <p:val>
                                            <p:fltVal val="1"/>
                                          </p:val>
                                        </p:tav>
                                      </p:tavLst>
                                    </p:anim>
                                    <p:animScale>
                                      <p:cBhvr>
                                        <p:cTn id="21" dur="26">
                                          <p:stCondLst>
                                            <p:cond delay="650"/>
                                          </p:stCondLst>
                                        </p:cTn>
                                        <p:tgtEl>
                                          <p:spTgt spid="6">
                                            <p:txEl>
                                              <p:pRg st="1" end="1"/>
                                            </p:txEl>
                                          </p:spTgt>
                                        </p:tgtEl>
                                      </p:cBhvr>
                                      <p:to x="100000" y="60000"/>
                                    </p:animScale>
                                    <p:animScale>
                                      <p:cBhvr>
                                        <p:cTn id="22" dur="166" decel="50000">
                                          <p:stCondLst>
                                            <p:cond delay="676"/>
                                          </p:stCondLst>
                                        </p:cTn>
                                        <p:tgtEl>
                                          <p:spTgt spid="6">
                                            <p:txEl>
                                              <p:pRg st="1" end="1"/>
                                            </p:txEl>
                                          </p:spTgt>
                                        </p:tgtEl>
                                      </p:cBhvr>
                                      <p:to x="100000" y="100000"/>
                                    </p:animScale>
                                    <p:animScale>
                                      <p:cBhvr>
                                        <p:cTn id="23" dur="26">
                                          <p:stCondLst>
                                            <p:cond delay="1312"/>
                                          </p:stCondLst>
                                        </p:cTn>
                                        <p:tgtEl>
                                          <p:spTgt spid="6">
                                            <p:txEl>
                                              <p:pRg st="1" end="1"/>
                                            </p:txEl>
                                          </p:spTgt>
                                        </p:tgtEl>
                                      </p:cBhvr>
                                      <p:to x="100000" y="80000"/>
                                    </p:animScale>
                                    <p:animScale>
                                      <p:cBhvr>
                                        <p:cTn id="24" dur="166" decel="50000">
                                          <p:stCondLst>
                                            <p:cond delay="1338"/>
                                          </p:stCondLst>
                                        </p:cTn>
                                        <p:tgtEl>
                                          <p:spTgt spid="6">
                                            <p:txEl>
                                              <p:pRg st="1" end="1"/>
                                            </p:txEl>
                                          </p:spTgt>
                                        </p:tgtEl>
                                      </p:cBhvr>
                                      <p:to x="100000" y="100000"/>
                                    </p:animScale>
                                    <p:animScale>
                                      <p:cBhvr>
                                        <p:cTn id="25" dur="26">
                                          <p:stCondLst>
                                            <p:cond delay="1642"/>
                                          </p:stCondLst>
                                        </p:cTn>
                                        <p:tgtEl>
                                          <p:spTgt spid="6">
                                            <p:txEl>
                                              <p:pRg st="1" end="1"/>
                                            </p:txEl>
                                          </p:spTgt>
                                        </p:tgtEl>
                                      </p:cBhvr>
                                      <p:to x="100000" y="90000"/>
                                    </p:animScale>
                                    <p:animScale>
                                      <p:cBhvr>
                                        <p:cTn id="26" dur="166" decel="50000">
                                          <p:stCondLst>
                                            <p:cond delay="1668"/>
                                          </p:stCondLst>
                                        </p:cTn>
                                        <p:tgtEl>
                                          <p:spTgt spid="6">
                                            <p:txEl>
                                              <p:pRg st="1" end="1"/>
                                            </p:txEl>
                                          </p:spTgt>
                                        </p:tgtEl>
                                      </p:cBhvr>
                                      <p:to x="100000" y="100000"/>
                                    </p:animScale>
                                    <p:animScale>
                                      <p:cBhvr>
                                        <p:cTn id="27" dur="26">
                                          <p:stCondLst>
                                            <p:cond delay="1808"/>
                                          </p:stCondLst>
                                        </p:cTn>
                                        <p:tgtEl>
                                          <p:spTgt spid="6">
                                            <p:txEl>
                                              <p:pRg st="1" end="1"/>
                                            </p:txEl>
                                          </p:spTgt>
                                        </p:tgtEl>
                                      </p:cBhvr>
                                      <p:to x="100000" y="95000"/>
                                    </p:animScale>
                                    <p:animScale>
                                      <p:cBhvr>
                                        <p:cTn id="28" dur="166" decel="50000">
                                          <p:stCondLst>
                                            <p:cond delay="1834"/>
                                          </p:stCondLst>
                                        </p:cTn>
                                        <p:tgtEl>
                                          <p:spTgt spid="6">
                                            <p:txEl>
                                              <p:pRg st="1" end="1"/>
                                            </p:txEl>
                                          </p:spTgt>
                                        </p:tgtEl>
                                      </p:cBhvr>
                                      <p:to x="100000" y="100000"/>
                                    </p:animScale>
                                  </p:childTnLst>
                                </p:cTn>
                              </p:par>
                            </p:childTnLst>
                          </p:cTn>
                        </p:par>
                      </p:childTnLst>
                    </p:cTn>
                  </p:par>
                  <p:par>
                    <p:cTn id="29" fill="hold">
                      <p:stCondLst>
                        <p:cond delay="indefinite"/>
                      </p:stCondLst>
                      <p:childTnLst>
                        <p:par>
                          <p:cTn id="30" fill="hold">
                            <p:stCondLst>
                              <p:cond delay="0"/>
                            </p:stCondLst>
                            <p:childTnLst>
                              <p:par>
                                <p:cTn id="31" presetID="26" presetClass="entr" presetSubtype="0" fill="hold" nodeType="clickEffect">
                                  <p:stCondLst>
                                    <p:cond delay="0"/>
                                  </p:stCondLst>
                                  <p:childTnLst>
                                    <p:set>
                                      <p:cBhvr>
                                        <p:cTn id="32" dur="1" fill="hold">
                                          <p:stCondLst>
                                            <p:cond delay="0"/>
                                          </p:stCondLst>
                                        </p:cTn>
                                        <p:tgtEl>
                                          <p:spTgt spid="6">
                                            <p:txEl>
                                              <p:pRg st="2" end="2"/>
                                            </p:txEl>
                                          </p:spTgt>
                                        </p:tgtEl>
                                        <p:attrNameLst>
                                          <p:attrName>style.visibility</p:attrName>
                                        </p:attrNameLst>
                                      </p:cBhvr>
                                      <p:to>
                                        <p:strVal val="visible"/>
                                      </p:to>
                                    </p:set>
                                    <p:animEffect transition="in" filter="wipe(down)">
                                      <p:cBhvr>
                                        <p:cTn id="33" dur="580">
                                          <p:stCondLst>
                                            <p:cond delay="0"/>
                                          </p:stCondLst>
                                        </p:cTn>
                                        <p:tgtEl>
                                          <p:spTgt spid="6">
                                            <p:txEl>
                                              <p:pRg st="2" end="2"/>
                                            </p:txEl>
                                          </p:spTgt>
                                        </p:tgtEl>
                                      </p:cBhvr>
                                    </p:animEffect>
                                    <p:anim calcmode="lin" valueType="num">
                                      <p:cBhvr>
                                        <p:cTn id="34" dur="1822" tmFilter="0,0; 0.14,0.36; 0.43,0.73; 0.71,0.91; 1.0,1.0">
                                          <p:stCondLst>
                                            <p:cond delay="0"/>
                                          </p:stCondLst>
                                        </p:cTn>
                                        <p:tgtEl>
                                          <p:spTgt spid="6">
                                            <p:txEl>
                                              <p:pRg st="2" end="2"/>
                                            </p:txEl>
                                          </p:spTgt>
                                        </p:tgtEl>
                                        <p:attrNameLst>
                                          <p:attrName>ppt_x</p:attrName>
                                        </p:attrNameLst>
                                      </p:cBhvr>
                                      <p:tavLst>
                                        <p:tav tm="0">
                                          <p:val>
                                            <p:strVal val="#ppt_x-0.25"/>
                                          </p:val>
                                        </p:tav>
                                        <p:tav tm="100000">
                                          <p:val>
                                            <p:strVal val="#ppt_x"/>
                                          </p:val>
                                        </p:tav>
                                      </p:tavLst>
                                    </p:anim>
                                    <p:anim calcmode="lin" valueType="num">
                                      <p:cBhvr>
                                        <p:cTn id="35" dur="664" tmFilter="0.0,0.0; 0.25,0.07; 0.50,0.2; 0.75,0.467; 1.0,1.0">
                                          <p:stCondLst>
                                            <p:cond delay="0"/>
                                          </p:stCondLst>
                                        </p:cTn>
                                        <p:tgtEl>
                                          <p:spTgt spid="6">
                                            <p:txEl>
                                              <p:pRg st="2" end="2"/>
                                            </p:txEl>
                                          </p:spTgt>
                                        </p:tgtEl>
                                        <p:attrNameLst>
                                          <p:attrName>ppt_y</p:attrName>
                                        </p:attrNameLst>
                                      </p:cBhvr>
                                      <p:tavLst>
                                        <p:tav tm="0" fmla="#ppt_y-sin(pi*$)/3">
                                          <p:val>
                                            <p:fltVal val="0.5"/>
                                          </p:val>
                                        </p:tav>
                                        <p:tav tm="100000">
                                          <p:val>
                                            <p:fltVal val="1"/>
                                          </p:val>
                                        </p:tav>
                                      </p:tavLst>
                                    </p:anim>
                                    <p:anim calcmode="lin" valueType="num">
                                      <p:cBhvr>
                                        <p:cTn id="36" dur="664" tmFilter="0, 0; 0.125,0.2665; 0.25,0.4; 0.375,0.465; 0.5,0.5;  0.625,0.535; 0.75,0.6; 0.875,0.7335; 1,1">
                                          <p:stCondLst>
                                            <p:cond delay="664"/>
                                          </p:stCondLst>
                                        </p:cTn>
                                        <p:tgtEl>
                                          <p:spTgt spid="6">
                                            <p:txEl>
                                              <p:pRg st="2" end="2"/>
                                            </p:txEl>
                                          </p:spTgt>
                                        </p:tgtEl>
                                        <p:attrNameLst>
                                          <p:attrName>ppt_y</p:attrName>
                                        </p:attrNameLst>
                                      </p:cBhvr>
                                      <p:tavLst>
                                        <p:tav tm="0" fmla="#ppt_y-sin(pi*$)/9">
                                          <p:val>
                                            <p:fltVal val="0"/>
                                          </p:val>
                                        </p:tav>
                                        <p:tav tm="100000">
                                          <p:val>
                                            <p:fltVal val="1"/>
                                          </p:val>
                                        </p:tav>
                                      </p:tavLst>
                                    </p:anim>
                                    <p:anim calcmode="lin" valueType="num">
                                      <p:cBhvr>
                                        <p:cTn id="37" dur="332" tmFilter="0, 0; 0.125,0.2665; 0.25,0.4; 0.375,0.465; 0.5,0.5;  0.625,0.535; 0.75,0.6; 0.875,0.7335; 1,1">
                                          <p:stCondLst>
                                            <p:cond delay="1324"/>
                                          </p:stCondLst>
                                        </p:cTn>
                                        <p:tgtEl>
                                          <p:spTgt spid="6">
                                            <p:txEl>
                                              <p:pRg st="2" end="2"/>
                                            </p:txEl>
                                          </p:spTgt>
                                        </p:tgtEl>
                                        <p:attrNameLst>
                                          <p:attrName>ppt_y</p:attrName>
                                        </p:attrNameLst>
                                      </p:cBhvr>
                                      <p:tavLst>
                                        <p:tav tm="0" fmla="#ppt_y-sin(pi*$)/27">
                                          <p:val>
                                            <p:fltVal val="0"/>
                                          </p:val>
                                        </p:tav>
                                        <p:tav tm="100000">
                                          <p:val>
                                            <p:fltVal val="1"/>
                                          </p:val>
                                        </p:tav>
                                      </p:tavLst>
                                    </p:anim>
                                    <p:anim calcmode="lin" valueType="num">
                                      <p:cBhvr>
                                        <p:cTn id="38" dur="164" tmFilter="0, 0; 0.125,0.2665; 0.25,0.4; 0.375,0.465; 0.5,0.5;  0.625,0.535; 0.75,0.6; 0.875,0.7335; 1,1">
                                          <p:stCondLst>
                                            <p:cond delay="1656"/>
                                          </p:stCondLst>
                                        </p:cTn>
                                        <p:tgtEl>
                                          <p:spTgt spid="6">
                                            <p:txEl>
                                              <p:pRg st="2" end="2"/>
                                            </p:txEl>
                                          </p:spTgt>
                                        </p:tgtEl>
                                        <p:attrNameLst>
                                          <p:attrName>ppt_y</p:attrName>
                                        </p:attrNameLst>
                                      </p:cBhvr>
                                      <p:tavLst>
                                        <p:tav tm="0" fmla="#ppt_y-sin(pi*$)/81">
                                          <p:val>
                                            <p:fltVal val="0"/>
                                          </p:val>
                                        </p:tav>
                                        <p:tav tm="100000">
                                          <p:val>
                                            <p:fltVal val="1"/>
                                          </p:val>
                                        </p:tav>
                                      </p:tavLst>
                                    </p:anim>
                                    <p:animScale>
                                      <p:cBhvr>
                                        <p:cTn id="39" dur="26">
                                          <p:stCondLst>
                                            <p:cond delay="650"/>
                                          </p:stCondLst>
                                        </p:cTn>
                                        <p:tgtEl>
                                          <p:spTgt spid="6">
                                            <p:txEl>
                                              <p:pRg st="2" end="2"/>
                                            </p:txEl>
                                          </p:spTgt>
                                        </p:tgtEl>
                                      </p:cBhvr>
                                      <p:to x="100000" y="60000"/>
                                    </p:animScale>
                                    <p:animScale>
                                      <p:cBhvr>
                                        <p:cTn id="40" dur="166" decel="50000">
                                          <p:stCondLst>
                                            <p:cond delay="676"/>
                                          </p:stCondLst>
                                        </p:cTn>
                                        <p:tgtEl>
                                          <p:spTgt spid="6">
                                            <p:txEl>
                                              <p:pRg st="2" end="2"/>
                                            </p:txEl>
                                          </p:spTgt>
                                        </p:tgtEl>
                                      </p:cBhvr>
                                      <p:to x="100000" y="100000"/>
                                    </p:animScale>
                                    <p:animScale>
                                      <p:cBhvr>
                                        <p:cTn id="41" dur="26">
                                          <p:stCondLst>
                                            <p:cond delay="1312"/>
                                          </p:stCondLst>
                                        </p:cTn>
                                        <p:tgtEl>
                                          <p:spTgt spid="6">
                                            <p:txEl>
                                              <p:pRg st="2" end="2"/>
                                            </p:txEl>
                                          </p:spTgt>
                                        </p:tgtEl>
                                      </p:cBhvr>
                                      <p:to x="100000" y="80000"/>
                                    </p:animScale>
                                    <p:animScale>
                                      <p:cBhvr>
                                        <p:cTn id="42" dur="166" decel="50000">
                                          <p:stCondLst>
                                            <p:cond delay="1338"/>
                                          </p:stCondLst>
                                        </p:cTn>
                                        <p:tgtEl>
                                          <p:spTgt spid="6">
                                            <p:txEl>
                                              <p:pRg st="2" end="2"/>
                                            </p:txEl>
                                          </p:spTgt>
                                        </p:tgtEl>
                                      </p:cBhvr>
                                      <p:to x="100000" y="100000"/>
                                    </p:animScale>
                                    <p:animScale>
                                      <p:cBhvr>
                                        <p:cTn id="43" dur="26">
                                          <p:stCondLst>
                                            <p:cond delay="1642"/>
                                          </p:stCondLst>
                                        </p:cTn>
                                        <p:tgtEl>
                                          <p:spTgt spid="6">
                                            <p:txEl>
                                              <p:pRg st="2" end="2"/>
                                            </p:txEl>
                                          </p:spTgt>
                                        </p:tgtEl>
                                      </p:cBhvr>
                                      <p:to x="100000" y="90000"/>
                                    </p:animScale>
                                    <p:animScale>
                                      <p:cBhvr>
                                        <p:cTn id="44" dur="166" decel="50000">
                                          <p:stCondLst>
                                            <p:cond delay="1668"/>
                                          </p:stCondLst>
                                        </p:cTn>
                                        <p:tgtEl>
                                          <p:spTgt spid="6">
                                            <p:txEl>
                                              <p:pRg st="2" end="2"/>
                                            </p:txEl>
                                          </p:spTgt>
                                        </p:tgtEl>
                                      </p:cBhvr>
                                      <p:to x="100000" y="100000"/>
                                    </p:animScale>
                                    <p:animScale>
                                      <p:cBhvr>
                                        <p:cTn id="45" dur="26">
                                          <p:stCondLst>
                                            <p:cond delay="1808"/>
                                          </p:stCondLst>
                                        </p:cTn>
                                        <p:tgtEl>
                                          <p:spTgt spid="6">
                                            <p:txEl>
                                              <p:pRg st="2" end="2"/>
                                            </p:txEl>
                                          </p:spTgt>
                                        </p:tgtEl>
                                      </p:cBhvr>
                                      <p:to x="100000" y="95000"/>
                                    </p:animScale>
                                    <p:animScale>
                                      <p:cBhvr>
                                        <p:cTn id="46" dur="166" decel="50000">
                                          <p:stCondLst>
                                            <p:cond delay="1834"/>
                                          </p:stCondLst>
                                        </p:cTn>
                                        <p:tgtEl>
                                          <p:spTgt spid="6">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asted-image.pdf"/>
          <p:cNvPicPr>
            <a:picLocks noChangeAspect="1"/>
          </p:cNvPicPr>
          <p:nvPr/>
        </p:nvPicPr>
        <p:blipFill>
          <a:blip r:embed="rId2"/>
          <a:stretch>
            <a:fillRect/>
          </a:stretch>
        </p:blipFill>
        <p:spPr>
          <a:xfrm>
            <a:off x="0" y="0"/>
            <a:ext cx="9144000" cy="6858000"/>
          </a:xfrm>
          <a:prstGeom prst="rect">
            <a:avLst/>
          </a:prstGeom>
          <a:ln w="3175">
            <a:miter lim="400000"/>
          </a:ln>
        </p:spPr>
      </p:pic>
      <p:sp>
        <p:nvSpPr>
          <p:cNvPr id="5" name="TextBox 4"/>
          <p:cNvSpPr txBox="1"/>
          <p:nvPr/>
        </p:nvSpPr>
        <p:spPr>
          <a:xfrm flipH="1">
            <a:off x="1979712" y="119182"/>
            <a:ext cx="5426889" cy="1107996"/>
          </a:xfrm>
          <a:prstGeom prst="rect">
            <a:avLst/>
          </a:prstGeom>
          <a:noFill/>
        </p:spPr>
        <p:txBody>
          <a:bodyPr wrap="square" rtlCol="0">
            <a:spAutoFit/>
          </a:bodyPr>
          <a:lstStyle/>
          <a:p>
            <a:pPr algn="ctr"/>
            <a:r>
              <a:rPr lang="en-US" sz="4800" dirty="0">
                <a:solidFill>
                  <a:schemeClr val="accent2"/>
                </a:solidFill>
              </a:rPr>
              <a:t>INTRODUCTION</a:t>
            </a:r>
          </a:p>
          <a:p>
            <a:endParaRPr lang="en-US" dirty="0"/>
          </a:p>
        </p:txBody>
      </p:sp>
      <p:sp>
        <p:nvSpPr>
          <p:cNvPr id="6" name="TextBox 5"/>
          <p:cNvSpPr txBox="1"/>
          <p:nvPr/>
        </p:nvSpPr>
        <p:spPr>
          <a:xfrm>
            <a:off x="411481" y="1227178"/>
            <a:ext cx="45719" cy="56877109"/>
          </a:xfrm>
          <a:prstGeom prst="rect">
            <a:avLst/>
          </a:prstGeom>
          <a:noFill/>
        </p:spPr>
        <p:txBody>
          <a:bodyPr wrap="square" rtlCol="0">
            <a:spAutoFit/>
          </a:bodyPr>
          <a:lstStyle/>
          <a:p>
            <a:pPr marL="285750" indent="-285750">
              <a:buFont typeface="Wingdings" panose="05000000000000000000" pitchFamily="2" charset="2"/>
              <a:buChar char="q"/>
            </a:pPr>
            <a:r>
              <a:rPr lang="en-US" dirty="0"/>
              <a:t>Can you imagine getting up one morning and you cannot see? Or getting up one morning and you cannot talk or walk? One can be saved blind or crippled. But what happens to you when you wake up one morning not realizing that the Spirit of God has left you?</a:t>
            </a:r>
          </a:p>
          <a:p>
            <a:pPr marL="285750" indent="-285750">
              <a:buFont typeface="Wingdings" panose="05000000000000000000" pitchFamily="2" charset="2"/>
              <a:buChar char="q"/>
            </a:pPr>
            <a:endParaRPr lang="en-US" dirty="0">
              <a:solidFill>
                <a:schemeClr val="accent2"/>
              </a:solidFill>
            </a:endParaRPr>
          </a:p>
        </p:txBody>
      </p:sp>
      <p:sp>
        <p:nvSpPr>
          <p:cNvPr id="7" name="TextBox 6"/>
          <p:cNvSpPr txBox="1"/>
          <p:nvPr/>
        </p:nvSpPr>
        <p:spPr>
          <a:xfrm>
            <a:off x="593434" y="922463"/>
            <a:ext cx="7866998" cy="6278642"/>
          </a:xfrm>
          <a:prstGeom prst="rect">
            <a:avLst/>
          </a:prstGeom>
          <a:noFill/>
        </p:spPr>
        <p:txBody>
          <a:bodyPr wrap="square" rtlCol="0">
            <a:spAutoFit/>
          </a:bodyPr>
          <a:lstStyle/>
          <a:p>
            <a:pPr marL="285750" indent="-285750">
              <a:buFont typeface="Wingdings" panose="05000000000000000000" pitchFamily="2" charset="2"/>
              <a:buChar char="q"/>
            </a:pPr>
            <a:r>
              <a:rPr lang="en-US" sz="3200" dirty="0">
                <a:solidFill>
                  <a:schemeClr val="accent2"/>
                </a:solidFill>
              </a:rPr>
              <a:t>Can you imagine getting up one morning and you cannot see? Or getting up one morning and you cannot talk or walk? One can be saved blind or crippled. But what happens to you when you wake up one morning not realizing that the Spirit of God has left you?</a:t>
            </a:r>
          </a:p>
          <a:p>
            <a:pPr marL="285750" indent="-285750">
              <a:buFont typeface="Wingdings" panose="05000000000000000000" pitchFamily="2" charset="2"/>
              <a:buChar char="q"/>
            </a:pPr>
            <a:r>
              <a:rPr lang="en-US" sz="3200" dirty="0">
                <a:solidFill>
                  <a:schemeClr val="accent2"/>
                </a:solidFill>
              </a:rPr>
              <a:t>Samson woke up in the bed with Delilah and did not know that the Spirit of God had left him: </a:t>
            </a:r>
            <a:r>
              <a:rPr lang="en-US" sz="3200" b="1" dirty="0">
                <a:solidFill>
                  <a:schemeClr val="accent2"/>
                </a:solidFill>
              </a:rPr>
              <a:t>Judges 16:20. </a:t>
            </a:r>
            <a:r>
              <a:rPr lang="en-US" sz="3200" dirty="0">
                <a:solidFill>
                  <a:schemeClr val="accent2"/>
                </a:solidFill>
              </a:rPr>
              <a:t>Paul calls it spiritual death: 1 Tim. </a:t>
            </a:r>
            <a:r>
              <a:rPr lang="en-US" sz="3200" b="1" dirty="0">
                <a:solidFill>
                  <a:schemeClr val="accent2"/>
                </a:solidFill>
              </a:rPr>
              <a:t>5:6.</a:t>
            </a:r>
            <a:endParaRPr lang="en-US" sz="3200" dirty="0">
              <a:solidFill>
                <a:schemeClr val="accent2"/>
              </a:solidFill>
            </a:endParaRPr>
          </a:p>
          <a:p>
            <a:pPr marL="285750" indent="-285750">
              <a:buFont typeface="Wingdings" panose="05000000000000000000" pitchFamily="2" charset="2"/>
              <a:buChar char="q"/>
            </a:pPr>
            <a:endParaRPr lang="en-US" sz="3200" dirty="0">
              <a:solidFill>
                <a:schemeClr val="accent2"/>
              </a:solidFill>
            </a:endParaRPr>
          </a:p>
          <a:p>
            <a:pPr marL="285750" indent="-285750">
              <a:buFont typeface="Wingdings" panose="05000000000000000000" pitchFamily="2" charset="2"/>
              <a:buChar char="q"/>
            </a:pPr>
            <a:endParaRPr lang="en-US" dirty="0">
              <a:solidFill>
                <a:schemeClr val="accent2"/>
              </a:solidFill>
            </a:endParaRPr>
          </a:p>
        </p:txBody>
      </p:sp>
    </p:spTree>
    <p:extLst>
      <p:ext uri="{BB962C8B-B14F-4D97-AF65-F5344CB8AC3E}">
        <p14:creationId xmlns:p14="http://schemas.microsoft.com/office/powerpoint/2010/main" val="1984265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1000" fill="hold"/>
                                        <p:tgtEl>
                                          <p:spTgt spid="7">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7">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7">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7">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animEffect transition="in" filter="circle(in)">
                                      <p:cBhvr>
                                        <p:cTn id="15" dur="20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urtain Call">
  <a:themeElements>
    <a:clrScheme name="Curtain Call 1">
      <a:dk1>
        <a:srgbClr val="602000"/>
      </a:dk1>
      <a:lt1>
        <a:srgbClr val="FFFFFF"/>
      </a:lt1>
      <a:dk2>
        <a:srgbClr val="800000"/>
      </a:dk2>
      <a:lt2>
        <a:srgbClr val="FFFFCC"/>
      </a:lt2>
      <a:accent1>
        <a:srgbClr val="FF3300"/>
      </a:accent1>
      <a:accent2>
        <a:srgbClr val="000000"/>
      </a:accent2>
      <a:accent3>
        <a:srgbClr val="C0AAAA"/>
      </a:accent3>
      <a:accent4>
        <a:srgbClr val="DADADA"/>
      </a:accent4>
      <a:accent5>
        <a:srgbClr val="FFADAA"/>
      </a:accent5>
      <a:accent6>
        <a:srgbClr val="000000"/>
      </a:accent6>
      <a:hlink>
        <a:srgbClr val="EBF25A"/>
      </a:hlink>
      <a:folHlink>
        <a:srgbClr val="F2AA68"/>
      </a:folHlink>
    </a:clrScheme>
    <a:fontScheme name="Curtain Call">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Curtain Call 1">
        <a:dk1>
          <a:srgbClr val="602000"/>
        </a:dk1>
        <a:lt1>
          <a:srgbClr val="FFFFFF"/>
        </a:lt1>
        <a:dk2>
          <a:srgbClr val="800000"/>
        </a:dk2>
        <a:lt2>
          <a:srgbClr val="FFFFCC"/>
        </a:lt2>
        <a:accent1>
          <a:srgbClr val="FF3300"/>
        </a:accent1>
        <a:accent2>
          <a:srgbClr val="000000"/>
        </a:accent2>
        <a:accent3>
          <a:srgbClr val="C0AAAA"/>
        </a:accent3>
        <a:accent4>
          <a:srgbClr val="DADADA"/>
        </a:accent4>
        <a:accent5>
          <a:srgbClr val="FFADAA"/>
        </a:accent5>
        <a:accent6>
          <a:srgbClr val="000000"/>
        </a:accent6>
        <a:hlink>
          <a:srgbClr val="EBF25A"/>
        </a:hlink>
        <a:folHlink>
          <a:srgbClr val="F2AA68"/>
        </a:folHlink>
      </a:clrScheme>
      <a:clrMap bg1="dk2" tx1="lt1" bg2="dk1" tx2="lt2" accent1="accent1" accent2="accent2" accent3="accent3" accent4="accent4" accent5="accent5" accent6="accent6" hlink="hlink" folHlink="folHlink"/>
    </a:extraClrScheme>
    <a:extraClrScheme>
      <a:clrScheme name="Curtain Call 2">
        <a:dk1>
          <a:srgbClr val="000066"/>
        </a:dk1>
        <a:lt1>
          <a:srgbClr val="FFFFFF"/>
        </a:lt1>
        <a:dk2>
          <a:srgbClr val="000099"/>
        </a:dk2>
        <a:lt2>
          <a:srgbClr val="D8F6F8"/>
        </a:lt2>
        <a:accent1>
          <a:srgbClr val="0099FF"/>
        </a:accent1>
        <a:accent2>
          <a:srgbClr val="00003A"/>
        </a:accent2>
        <a:accent3>
          <a:srgbClr val="AAAACA"/>
        </a:accent3>
        <a:accent4>
          <a:srgbClr val="DADADA"/>
        </a:accent4>
        <a:accent5>
          <a:srgbClr val="AACAFF"/>
        </a:accent5>
        <a:accent6>
          <a:srgbClr val="000034"/>
        </a:accent6>
        <a:hlink>
          <a:srgbClr val="DDD925"/>
        </a:hlink>
        <a:folHlink>
          <a:srgbClr val="72C676"/>
        </a:folHlink>
      </a:clrScheme>
      <a:clrMap bg1="dk2" tx1="lt1" bg2="dk1" tx2="lt2" accent1="accent1" accent2="accent2" accent3="accent3" accent4="accent4" accent5="accent5" accent6="accent6" hlink="hlink" folHlink="folHlink"/>
    </a:extraClrScheme>
    <a:extraClrScheme>
      <a:clrScheme name="Curtain Call 3">
        <a:dk1>
          <a:srgbClr val="4C3D57"/>
        </a:dk1>
        <a:lt1>
          <a:srgbClr val="FFFFFF"/>
        </a:lt1>
        <a:dk2>
          <a:srgbClr val="660066"/>
        </a:dk2>
        <a:lt2>
          <a:srgbClr val="FDFBE3"/>
        </a:lt2>
        <a:accent1>
          <a:srgbClr val="976C9E"/>
        </a:accent1>
        <a:accent2>
          <a:srgbClr val="1E1822"/>
        </a:accent2>
        <a:accent3>
          <a:srgbClr val="B8AAB8"/>
        </a:accent3>
        <a:accent4>
          <a:srgbClr val="DADADA"/>
        </a:accent4>
        <a:accent5>
          <a:srgbClr val="C9BACC"/>
        </a:accent5>
        <a:accent6>
          <a:srgbClr val="1A151E"/>
        </a:accent6>
        <a:hlink>
          <a:srgbClr val="D8C460"/>
        </a:hlink>
        <a:folHlink>
          <a:srgbClr val="C3C2BD"/>
        </a:folHlink>
      </a:clrScheme>
      <a:clrMap bg1="dk2" tx1="lt1" bg2="dk1" tx2="lt2" accent1="accent1" accent2="accent2" accent3="accent3" accent4="accent4" accent5="accent5" accent6="accent6" hlink="hlink" folHlink="folHlink"/>
    </a:extraClrScheme>
    <a:extraClrScheme>
      <a:clrScheme name="Curtain Call 4">
        <a:dk1>
          <a:srgbClr val="334D3F"/>
        </a:dk1>
        <a:lt1>
          <a:srgbClr val="FFFFFF"/>
        </a:lt1>
        <a:dk2>
          <a:srgbClr val="008000"/>
        </a:dk2>
        <a:lt2>
          <a:srgbClr val="D3F1DB"/>
        </a:lt2>
        <a:accent1>
          <a:srgbClr val="4A6D84"/>
        </a:accent1>
        <a:accent2>
          <a:srgbClr val="213329"/>
        </a:accent2>
        <a:accent3>
          <a:srgbClr val="AAC0AA"/>
        </a:accent3>
        <a:accent4>
          <a:srgbClr val="DADADA"/>
        </a:accent4>
        <a:accent5>
          <a:srgbClr val="B1BAC2"/>
        </a:accent5>
        <a:accent6>
          <a:srgbClr val="1D2D24"/>
        </a:accent6>
        <a:hlink>
          <a:srgbClr val="F0B100"/>
        </a:hlink>
        <a:folHlink>
          <a:srgbClr val="C37103"/>
        </a:folHlink>
      </a:clrScheme>
      <a:clrMap bg1="dk2" tx1="lt1" bg2="dk1" tx2="lt2" accent1="accent1" accent2="accent2" accent3="accent3" accent4="accent4" accent5="accent5" accent6="accent6" hlink="hlink" folHlink="folHlink"/>
    </a:extraClrScheme>
    <a:extraClrScheme>
      <a:clrScheme name="Curtain Call 5">
        <a:dk1>
          <a:srgbClr val="566858"/>
        </a:dk1>
        <a:lt1>
          <a:srgbClr val="FFFFFF"/>
        </a:lt1>
        <a:dk2>
          <a:srgbClr val="6D8771"/>
        </a:dk2>
        <a:lt2>
          <a:srgbClr val="ECECB2"/>
        </a:lt2>
        <a:accent1>
          <a:srgbClr val="76A571"/>
        </a:accent1>
        <a:accent2>
          <a:srgbClr val="465648"/>
        </a:accent2>
        <a:accent3>
          <a:srgbClr val="BAC3BB"/>
        </a:accent3>
        <a:accent4>
          <a:srgbClr val="DADADA"/>
        </a:accent4>
        <a:accent5>
          <a:srgbClr val="BDCFBB"/>
        </a:accent5>
        <a:accent6>
          <a:srgbClr val="3F4D40"/>
        </a:accent6>
        <a:hlink>
          <a:srgbClr val="FFDC0B"/>
        </a:hlink>
        <a:folHlink>
          <a:srgbClr val="FC9916"/>
        </a:folHlink>
      </a:clrScheme>
      <a:clrMap bg1="dk2" tx1="lt1" bg2="dk1" tx2="lt2" accent1="accent1" accent2="accent2" accent3="accent3" accent4="accent4" accent5="accent5" accent6="accent6" hlink="hlink" folHlink="folHlink"/>
    </a:extraClrScheme>
    <a:extraClrScheme>
      <a:clrScheme name="Curtain Call 6">
        <a:dk1>
          <a:srgbClr val="0A6866"/>
        </a:dk1>
        <a:lt1>
          <a:srgbClr val="FFFFFF"/>
        </a:lt1>
        <a:dk2>
          <a:srgbClr val="0D8784"/>
        </a:dk2>
        <a:lt2>
          <a:srgbClr val="B8DEC6"/>
        </a:lt2>
        <a:accent1>
          <a:srgbClr val="3C7652"/>
        </a:accent1>
        <a:accent2>
          <a:srgbClr val="005250"/>
        </a:accent2>
        <a:accent3>
          <a:srgbClr val="AAC3C2"/>
        </a:accent3>
        <a:accent4>
          <a:srgbClr val="DADADA"/>
        </a:accent4>
        <a:accent5>
          <a:srgbClr val="AFBDB3"/>
        </a:accent5>
        <a:accent6>
          <a:srgbClr val="004948"/>
        </a:accent6>
        <a:hlink>
          <a:srgbClr val="00E0A5"/>
        </a:hlink>
        <a:folHlink>
          <a:srgbClr val="00CCFF"/>
        </a:folHlink>
      </a:clrScheme>
      <a:clrMap bg1="dk2" tx1="lt1" bg2="dk1" tx2="lt2" accent1="accent1" accent2="accent2" accent3="accent3" accent4="accent4" accent5="accent5" accent6="accent6" hlink="hlink" folHlink="folHlink"/>
    </a:extraClrScheme>
    <a:extraClrScheme>
      <a:clrScheme name="Curtain Call 7">
        <a:dk1>
          <a:srgbClr val="50688C"/>
        </a:dk1>
        <a:lt1>
          <a:srgbClr val="FFFFFF"/>
        </a:lt1>
        <a:dk2>
          <a:srgbClr val="6E87AC"/>
        </a:dk2>
        <a:lt2>
          <a:srgbClr val="FFFFFF"/>
        </a:lt2>
        <a:accent1>
          <a:srgbClr val="376EA5"/>
        </a:accent1>
        <a:accent2>
          <a:srgbClr val="445876"/>
        </a:accent2>
        <a:accent3>
          <a:srgbClr val="BAC3D2"/>
        </a:accent3>
        <a:accent4>
          <a:srgbClr val="DADADA"/>
        </a:accent4>
        <a:accent5>
          <a:srgbClr val="AEBACF"/>
        </a:accent5>
        <a:accent6>
          <a:srgbClr val="3D4F6A"/>
        </a:accent6>
        <a:hlink>
          <a:srgbClr val="66CCFF"/>
        </a:hlink>
        <a:folHlink>
          <a:srgbClr val="CCCCFF"/>
        </a:folHlink>
      </a:clrScheme>
      <a:clrMap bg1="dk2" tx1="lt1" bg2="dk1" tx2="lt2" accent1="accent1" accent2="accent2" accent3="accent3" accent4="accent4" accent5="accent5" accent6="accent6" hlink="hlink" folHlink="folHlink"/>
    </a:extraClrScheme>
    <a:extraClrScheme>
      <a:clrScheme name="Curtain Call 8">
        <a:dk1>
          <a:srgbClr val="000000"/>
        </a:dk1>
        <a:lt1>
          <a:srgbClr val="DDDCC5"/>
        </a:lt1>
        <a:dk2>
          <a:srgbClr val="000000"/>
        </a:dk2>
        <a:lt2>
          <a:srgbClr val="C9C6A5"/>
        </a:lt2>
        <a:accent1>
          <a:srgbClr val="C0C0C0"/>
        </a:accent1>
        <a:accent2>
          <a:srgbClr val="B0AC90"/>
        </a:accent2>
        <a:accent3>
          <a:srgbClr val="EBEBDF"/>
        </a:accent3>
        <a:accent4>
          <a:srgbClr val="000000"/>
        </a:accent4>
        <a:accent5>
          <a:srgbClr val="DCDCDC"/>
        </a:accent5>
        <a:accent6>
          <a:srgbClr val="9F9B82"/>
        </a:accent6>
        <a:hlink>
          <a:srgbClr val="666699"/>
        </a:hlink>
        <a:folHlink>
          <a:srgbClr val="905C80"/>
        </a:folHlink>
      </a:clrScheme>
      <a:clrMap bg1="lt1" tx1="dk1" bg2="lt2" tx2="dk2" accent1="accent1" accent2="accent2" accent3="accent3" accent4="accent4" accent5="accent5" accent6="accent6" hlink="hlink" folHlink="folHlink"/>
    </a:extraClrScheme>
    <a:extraClrScheme>
      <a:clrScheme name="Curtain Call 9">
        <a:dk1>
          <a:srgbClr val="000000"/>
        </a:dk1>
        <a:lt1>
          <a:srgbClr val="FFFFFF"/>
        </a:lt1>
        <a:dk2>
          <a:srgbClr val="000099"/>
        </a:dk2>
        <a:lt2>
          <a:srgbClr val="DDDDDD"/>
        </a:lt2>
        <a:accent1>
          <a:srgbClr val="C6D4D4"/>
        </a:accent1>
        <a:accent2>
          <a:srgbClr val="C0C0C0"/>
        </a:accent2>
        <a:accent3>
          <a:srgbClr val="FFFFFF"/>
        </a:accent3>
        <a:accent4>
          <a:srgbClr val="000000"/>
        </a:accent4>
        <a:accent5>
          <a:srgbClr val="DFE6E6"/>
        </a:accent5>
        <a:accent6>
          <a:srgbClr val="AEAEAE"/>
        </a:accent6>
        <a:hlink>
          <a:srgbClr val="6600FF"/>
        </a:hlink>
        <a:folHlink>
          <a:srgbClr val="9900C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Template>
  <TotalTime>709</TotalTime>
  <Words>1526</Words>
  <Application>Microsoft Macintosh PowerPoint</Application>
  <PresentationFormat>On-screen Show (4:3)</PresentationFormat>
  <Paragraphs>113</Paragraphs>
  <Slides>24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Aptos</vt:lpstr>
      <vt:lpstr>Arial</vt:lpstr>
      <vt:lpstr>Gyasi Aggrey</vt:lpstr>
      <vt:lpstr>Tahoma</vt:lpstr>
      <vt:lpstr>Wingdings</vt:lpstr>
      <vt:lpstr>Curtain Call</vt:lpstr>
      <vt:lpstr>SDAH 109-MARVELOUS GRACE  ENGLISH  TWI</vt:lpstr>
      <vt:lpstr>SDAH 109-MARVELOUS GRACE  ENGLISH  TWI</vt:lpstr>
      <vt:lpstr>SDAH 109-MARVELOUS GRACE  ENGLISH  TWI</vt:lpstr>
      <vt:lpstr>SDAH 109-MARVELOUS GRACE  ENGLISH  TWI</vt:lpstr>
      <vt:lpstr>SDAH 109-MARVELOUS GRACE  ENGLISH  TWI</vt:lpstr>
      <vt:lpstr>SDAH 109-MARVELOUS GRACE  ENGLISH  TWI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ALPHA &amp; OMEGA GOSPEL MINISTRY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SDAH 109-MARVELOUS GRACE  ENGLISH  TWI</dc:title>
  <dc:creator>DADEY</dc:creator>
  <cp:lastModifiedBy>Pastor George Paul Ofori</cp:lastModifiedBy>
  <cp:revision>26</cp:revision>
  <dcterms:created xsi:type="dcterms:W3CDTF">2003-05-30T18:18:41Z</dcterms:created>
  <dcterms:modified xsi:type="dcterms:W3CDTF">2025-04-17T20:50:44Z</dcterms:modified>
</cp:coreProperties>
</file>