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C7263D-22F5-480D-A4A7-EE3D0F0DB4C3}" v="2" dt="2022-02-09T22:47:52.962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El Hayek" userId="e516d85fdd18eb06" providerId="LiveId" clId="{C8C7263D-22F5-480D-A4A7-EE3D0F0DB4C3}"/>
    <pc:docChg chg="custSel addSld modSld sldOrd">
      <pc:chgData name="George El Hayek" userId="e516d85fdd18eb06" providerId="LiveId" clId="{C8C7263D-22F5-480D-A4A7-EE3D0F0DB4C3}" dt="2022-02-14T00:12:06.870" v="148" actId="1076"/>
      <pc:docMkLst>
        <pc:docMk/>
      </pc:docMkLst>
      <pc:sldChg chg="modSp mod">
        <pc:chgData name="George El Hayek" userId="e516d85fdd18eb06" providerId="LiveId" clId="{C8C7263D-22F5-480D-A4A7-EE3D0F0DB4C3}" dt="2022-02-09T22:43:58.979" v="2"/>
        <pc:sldMkLst>
          <pc:docMk/>
          <pc:sldMk cId="0" sldId="256"/>
        </pc:sldMkLst>
        <pc:spChg chg="mod">
          <ac:chgData name="George El Hayek" userId="e516d85fdd18eb06" providerId="LiveId" clId="{C8C7263D-22F5-480D-A4A7-EE3D0F0DB4C3}" dt="2022-02-09T22:43:58.979" v="2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mod">
        <pc:chgData name="George El Hayek" userId="e516d85fdd18eb06" providerId="LiveId" clId="{C8C7263D-22F5-480D-A4A7-EE3D0F0DB4C3}" dt="2022-02-13T23:33:57.344" v="11" actId="1076"/>
        <pc:sldMkLst>
          <pc:docMk/>
          <pc:sldMk cId="0" sldId="258"/>
        </pc:sldMkLst>
        <pc:spChg chg="add del mod">
          <ac:chgData name="George El Hayek" userId="e516d85fdd18eb06" providerId="LiveId" clId="{C8C7263D-22F5-480D-A4A7-EE3D0F0DB4C3}" dt="2022-02-13T23:33:55.334" v="10" actId="478"/>
          <ac:spMkLst>
            <pc:docMk/>
            <pc:sldMk cId="0" sldId="258"/>
            <ac:spMk id="5" creationId="{B0CD5A43-82B1-4BCA-B7DF-BF7B5530E811}"/>
          </ac:spMkLst>
        </pc:spChg>
        <pc:spChg chg="del">
          <ac:chgData name="George El Hayek" userId="e516d85fdd18eb06" providerId="LiveId" clId="{C8C7263D-22F5-480D-A4A7-EE3D0F0DB4C3}" dt="2022-02-13T23:33:52.154" v="9" actId="478"/>
          <ac:spMkLst>
            <pc:docMk/>
            <pc:sldMk cId="0" sldId="258"/>
            <ac:spMk id="68" creationId="{00000000-0000-0000-0000-000000000000}"/>
          </ac:spMkLst>
        </pc:spChg>
        <pc:picChg chg="add mod">
          <ac:chgData name="George El Hayek" userId="e516d85fdd18eb06" providerId="LiveId" clId="{C8C7263D-22F5-480D-A4A7-EE3D0F0DB4C3}" dt="2022-02-13T23:33:57.344" v="11" actId="1076"/>
          <ac:picMkLst>
            <pc:docMk/>
            <pc:sldMk cId="0" sldId="258"/>
            <ac:picMk id="3" creationId="{F38AB4D9-F82D-44A5-AAEB-13333F2D1DF9}"/>
          </ac:picMkLst>
        </pc:picChg>
      </pc:sldChg>
      <pc:sldChg chg="addSp modSp mod">
        <pc:chgData name="George El Hayek" userId="e516d85fdd18eb06" providerId="LiveId" clId="{C8C7263D-22F5-480D-A4A7-EE3D0F0DB4C3}" dt="2022-02-13T23:44:15.170" v="24" actId="14100"/>
        <pc:sldMkLst>
          <pc:docMk/>
          <pc:sldMk cId="0" sldId="259"/>
        </pc:sldMkLst>
        <pc:picChg chg="add mod">
          <ac:chgData name="George El Hayek" userId="e516d85fdd18eb06" providerId="LiveId" clId="{C8C7263D-22F5-480D-A4A7-EE3D0F0DB4C3}" dt="2022-02-13T23:44:15.170" v="24" actId="14100"/>
          <ac:picMkLst>
            <pc:docMk/>
            <pc:sldMk cId="0" sldId="259"/>
            <ac:picMk id="3" creationId="{68CCAB52-44E1-43DB-8E4E-0880616E0D76}"/>
          </ac:picMkLst>
        </pc:picChg>
      </pc:sldChg>
      <pc:sldChg chg="addSp modSp mod">
        <pc:chgData name="George El Hayek" userId="e516d85fdd18eb06" providerId="LiveId" clId="{C8C7263D-22F5-480D-A4A7-EE3D0F0DB4C3}" dt="2022-02-14T00:12:06.870" v="148" actId="1076"/>
        <pc:sldMkLst>
          <pc:docMk/>
          <pc:sldMk cId="0" sldId="260"/>
        </pc:sldMkLst>
        <pc:graphicFrameChg chg="mod modGraphic">
          <ac:chgData name="George El Hayek" userId="e516d85fdd18eb06" providerId="LiveId" clId="{C8C7263D-22F5-480D-A4A7-EE3D0F0DB4C3}" dt="2022-02-14T00:12:06.870" v="148" actId="1076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mod">
          <ac:chgData name="George El Hayek" userId="e516d85fdd18eb06" providerId="LiveId" clId="{C8C7263D-22F5-480D-A4A7-EE3D0F0DB4C3}" dt="2022-02-14T00:11:09.182" v="40" actId="14100"/>
          <ac:picMkLst>
            <pc:docMk/>
            <pc:sldMk cId="0" sldId="260"/>
            <ac:picMk id="3" creationId="{36D31A31-7D0B-4974-87EB-5E626D223D6A}"/>
          </ac:picMkLst>
        </pc:picChg>
        <pc:picChg chg="add mod">
          <ac:chgData name="George El Hayek" userId="e516d85fdd18eb06" providerId="LiveId" clId="{C8C7263D-22F5-480D-A4A7-EE3D0F0DB4C3}" dt="2022-02-14T00:11:17.060" v="42" actId="1076"/>
          <ac:picMkLst>
            <pc:docMk/>
            <pc:sldMk cId="0" sldId="260"/>
            <ac:picMk id="5" creationId="{1809D109-70D1-4670-B437-F0F69DC16E14}"/>
          </ac:picMkLst>
        </pc:picChg>
      </pc:sldChg>
      <pc:sldChg chg="modSp add mod ord">
        <pc:chgData name="George El Hayek" userId="e516d85fdd18eb06" providerId="LiveId" clId="{C8C7263D-22F5-480D-A4A7-EE3D0F0DB4C3}" dt="2022-02-13T23:43:48.086" v="16"/>
        <pc:sldMkLst>
          <pc:docMk/>
          <pc:sldMk cId="1060606800" sldId="263"/>
        </pc:sldMkLst>
        <pc:spChg chg="mod">
          <ac:chgData name="George El Hayek" userId="e516d85fdd18eb06" providerId="LiveId" clId="{C8C7263D-22F5-480D-A4A7-EE3D0F0DB4C3}" dt="2022-02-13T23:43:45.336" v="14" actId="20577"/>
          <ac:spMkLst>
            <pc:docMk/>
            <pc:sldMk cId="1060606800" sldId="263"/>
            <ac:spMk id="73" creationId="{00000000-0000-0000-0000-000000000000}"/>
          </ac:spMkLst>
        </pc:spChg>
      </pc:sldChg>
      <pc:sldChg chg="modSp add mod ord">
        <pc:chgData name="George El Hayek" userId="e516d85fdd18eb06" providerId="LiveId" clId="{C8C7263D-22F5-480D-A4A7-EE3D0F0DB4C3}" dt="2022-02-13T23:44:00.114" v="21"/>
        <pc:sldMkLst>
          <pc:docMk/>
          <pc:sldMk cId="365359497" sldId="264"/>
        </pc:sldMkLst>
        <pc:spChg chg="mod">
          <ac:chgData name="George El Hayek" userId="e516d85fdd18eb06" providerId="LiveId" clId="{C8C7263D-22F5-480D-A4A7-EE3D0F0DB4C3}" dt="2022-02-13T23:43:57.546" v="19" actId="20577"/>
          <ac:spMkLst>
            <pc:docMk/>
            <pc:sldMk cId="365359497" sldId="264"/>
            <ac:spMk id="78" creationId="{00000000-0000-0000-0000-000000000000}"/>
          </ac:spMkLst>
        </pc:spChg>
      </pc:sldChg>
    </pc:docChg>
  </pc:docChgLst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763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97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orge7387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eFFHUWhX/pizza-bot-pla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US" sz="2000" dirty="0">
                <a:hlinkClick r:id="rId3"/>
              </a:rPr>
              <a:t>GitHub</a:t>
            </a: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dirty="0">
                <a:hlinkClick r:id="rId4"/>
              </a:rPr>
              <a:t>Trello Board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 dirty="0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 dirty="0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8AB4D9-F82D-44A5-AAEB-13333F2D1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272177"/>
            <a:ext cx="5445081" cy="32383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CCAB52-44E1-43DB-8E4E-0880616E0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6450"/>
            <a:ext cx="9144000" cy="3647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234292373"/>
              </p:ext>
            </p:extLst>
          </p:nvPr>
        </p:nvGraphicFramePr>
        <p:xfrm>
          <a:off x="252227" y="3371589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 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 with random name from list of names – Runs correctly 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6D31A31-7D0B-4974-87EB-5E626D223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27" y="1121430"/>
            <a:ext cx="3814251" cy="1153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09D109-70D1-4670-B437-F0F69DC16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2663" y="1218556"/>
            <a:ext cx="4769110" cy="8035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0606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82475" y="1267725"/>
          <a:ext cx="8520600" cy="9143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5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314</Words>
  <Application>Microsoft Office PowerPoint</Application>
  <PresentationFormat>On-screen Show (16:9)</PresentationFormat>
  <Paragraphs>24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</vt:lpstr>
      <vt:lpstr>Component 2 (Trello screenshot)</vt:lpstr>
      <vt:lpstr>Component 2 -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George El Hayek</cp:lastModifiedBy>
  <cp:revision>4</cp:revision>
  <dcterms:modified xsi:type="dcterms:W3CDTF">2022-02-14T00:12:10Z</dcterms:modified>
</cp:coreProperties>
</file>