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71" r:id="rId9"/>
    <p:sldId id="265" r:id="rId10"/>
    <p:sldId id="268" r:id="rId11"/>
    <p:sldId id="267" r:id="rId12"/>
    <p:sldId id="269" r:id="rId13"/>
    <p:sldId id="270" r:id="rId14"/>
    <p:sldId id="266" r:id="rId15"/>
    <p:sldId id="261" r:id="rId16"/>
    <p:sldId id="262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C7263D-22F5-480D-A4A7-EE3D0F0DB4C3}" v="7" dt="2022-02-18T01:35:05.487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78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El Hayek" userId="e516d85fdd18eb06" providerId="LiveId" clId="{C8C7263D-22F5-480D-A4A7-EE3D0F0DB4C3}"/>
    <pc:docChg chg="undo custSel addSld delSld modSld sldOrd">
      <pc:chgData name="George El Hayek" userId="e516d85fdd18eb06" providerId="LiveId" clId="{C8C7263D-22F5-480D-A4A7-EE3D0F0DB4C3}" dt="2022-02-18T02:09:46.487" v="1090" actId="1076"/>
      <pc:docMkLst>
        <pc:docMk/>
      </pc:docMkLst>
      <pc:sldChg chg="modSp mod">
        <pc:chgData name="George El Hayek" userId="e516d85fdd18eb06" providerId="LiveId" clId="{C8C7263D-22F5-480D-A4A7-EE3D0F0DB4C3}" dt="2022-02-09T22:43:58.979" v="2"/>
        <pc:sldMkLst>
          <pc:docMk/>
          <pc:sldMk cId="0" sldId="256"/>
        </pc:sldMkLst>
        <pc:spChg chg="mod">
          <ac:chgData name="George El Hayek" userId="e516d85fdd18eb06" providerId="LiveId" clId="{C8C7263D-22F5-480D-A4A7-EE3D0F0DB4C3}" dt="2022-02-09T22:43:58.979" v="2"/>
          <ac:spMkLst>
            <pc:docMk/>
            <pc:sldMk cId="0" sldId="256"/>
            <ac:spMk id="55" creationId="{00000000-0000-0000-0000-000000000000}"/>
          </ac:spMkLst>
        </pc:spChg>
      </pc:sldChg>
      <pc:sldChg chg="addSp delSp modSp mod">
        <pc:chgData name="George El Hayek" userId="e516d85fdd18eb06" providerId="LiveId" clId="{C8C7263D-22F5-480D-A4A7-EE3D0F0DB4C3}" dt="2022-02-13T23:33:57.344" v="11" actId="1076"/>
        <pc:sldMkLst>
          <pc:docMk/>
          <pc:sldMk cId="0" sldId="258"/>
        </pc:sldMkLst>
        <pc:spChg chg="add del mod">
          <ac:chgData name="George El Hayek" userId="e516d85fdd18eb06" providerId="LiveId" clId="{C8C7263D-22F5-480D-A4A7-EE3D0F0DB4C3}" dt="2022-02-13T23:33:55.334" v="10" actId="478"/>
          <ac:spMkLst>
            <pc:docMk/>
            <pc:sldMk cId="0" sldId="258"/>
            <ac:spMk id="5" creationId="{B0CD5A43-82B1-4BCA-B7DF-BF7B5530E811}"/>
          </ac:spMkLst>
        </pc:spChg>
        <pc:spChg chg="del">
          <ac:chgData name="George El Hayek" userId="e516d85fdd18eb06" providerId="LiveId" clId="{C8C7263D-22F5-480D-A4A7-EE3D0F0DB4C3}" dt="2022-02-13T23:33:52.154" v="9" actId="478"/>
          <ac:spMkLst>
            <pc:docMk/>
            <pc:sldMk cId="0" sldId="258"/>
            <ac:spMk id="68" creationId="{00000000-0000-0000-0000-000000000000}"/>
          </ac:spMkLst>
        </pc:spChg>
        <pc:picChg chg="add mod">
          <ac:chgData name="George El Hayek" userId="e516d85fdd18eb06" providerId="LiveId" clId="{C8C7263D-22F5-480D-A4A7-EE3D0F0DB4C3}" dt="2022-02-13T23:33:57.344" v="11" actId="1076"/>
          <ac:picMkLst>
            <pc:docMk/>
            <pc:sldMk cId="0" sldId="258"/>
            <ac:picMk id="3" creationId="{F38AB4D9-F82D-44A5-AAEB-13333F2D1DF9}"/>
          </ac:picMkLst>
        </pc:picChg>
      </pc:sldChg>
      <pc:sldChg chg="addSp modSp mod">
        <pc:chgData name="George El Hayek" userId="e516d85fdd18eb06" providerId="LiveId" clId="{C8C7263D-22F5-480D-A4A7-EE3D0F0DB4C3}" dt="2022-02-14T21:39:42.857" v="316" actId="208"/>
        <pc:sldMkLst>
          <pc:docMk/>
          <pc:sldMk cId="0" sldId="259"/>
        </pc:sldMkLst>
        <pc:spChg chg="add mod">
          <ac:chgData name="George El Hayek" userId="e516d85fdd18eb06" providerId="LiveId" clId="{C8C7263D-22F5-480D-A4A7-EE3D0F0DB4C3}" dt="2022-02-14T21:39:37.735" v="314" actId="1076"/>
          <ac:spMkLst>
            <pc:docMk/>
            <pc:sldMk cId="0" sldId="259"/>
            <ac:spMk id="5" creationId="{3FECB050-8D6B-4C94-B369-6CC87468EC89}"/>
          </ac:spMkLst>
        </pc:spChg>
        <pc:spChg chg="add mod">
          <ac:chgData name="George El Hayek" userId="e516d85fdd18eb06" providerId="LiveId" clId="{C8C7263D-22F5-480D-A4A7-EE3D0F0DB4C3}" dt="2022-02-14T21:38:52.159" v="305" actId="1076"/>
          <ac:spMkLst>
            <pc:docMk/>
            <pc:sldMk cId="0" sldId="259"/>
            <ac:spMk id="6" creationId="{582759ED-3749-4851-AB44-3163FEED363C}"/>
          </ac:spMkLst>
        </pc:spChg>
        <pc:spChg chg="add mod">
          <ac:chgData name="George El Hayek" userId="e516d85fdd18eb06" providerId="LiveId" clId="{C8C7263D-22F5-480D-A4A7-EE3D0F0DB4C3}" dt="2022-02-14T21:39:19.730" v="310" actId="208"/>
          <ac:spMkLst>
            <pc:docMk/>
            <pc:sldMk cId="0" sldId="259"/>
            <ac:spMk id="7" creationId="{F80D60A0-7B8C-4E5E-8678-88372075FC56}"/>
          </ac:spMkLst>
        </pc:spChg>
        <pc:spChg chg="add mod">
          <ac:chgData name="George El Hayek" userId="e516d85fdd18eb06" providerId="LiveId" clId="{C8C7263D-22F5-480D-A4A7-EE3D0F0DB4C3}" dt="2022-02-14T21:39:42.857" v="316" actId="208"/>
          <ac:spMkLst>
            <pc:docMk/>
            <pc:sldMk cId="0" sldId="259"/>
            <ac:spMk id="8" creationId="{8131462A-3684-4694-B979-3D6E770D0AEA}"/>
          </ac:spMkLst>
        </pc:spChg>
        <pc:picChg chg="add mod">
          <ac:chgData name="George El Hayek" userId="e516d85fdd18eb06" providerId="LiveId" clId="{C8C7263D-22F5-480D-A4A7-EE3D0F0DB4C3}" dt="2022-02-14T21:37:48.306" v="274" actId="1076"/>
          <ac:picMkLst>
            <pc:docMk/>
            <pc:sldMk cId="0" sldId="259"/>
            <ac:picMk id="3" creationId="{68CCAB52-44E1-43DB-8E4E-0880616E0D76}"/>
          </ac:picMkLst>
        </pc:picChg>
        <pc:picChg chg="add mod">
          <ac:chgData name="George El Hayek" userId="e516d85fdd18eb06" providerId="LiveId" clId="{C8C7263D-22F5-480D-A4A7-EE3D0F0DB4C3}" dt="2022-02-14T21:37:43.952" v="273" actId="1076"/>
          <ac:picMkLst>
            <pc:docMk/>
            <pc:sldMk cId="0" sldId="259"/>
            <ac:picMk id="4" creationId="{A965804F-D2F1-41C9-B2C3-BBB79B60A2ED}"/>
          </ac:picMkLst>
        </pc:picChg>
      </pc:sldChg>
      <pc:sldChg chg="addSp modSp mod ord">
        <pc:chgData name="George El Hayek" userId="e516d85fdd18eb06" providerId="LiveId" clId="{C8C7263D-22F5-480D-A4A7-EE3D0F0DB4C3}" dt="2022-02-14T21:34:22.404" v="173"/>
        <pc:sldMkLst>
          <pc:docMk/>
          <pc:sldMk cId="0" sldId="260"/>
        </pc:sldMkLst>
        <pc:graphicFrameChg chg="mod modGraphic">
          <ac:chgData name="George El Hayek" userId="e516d85fdd18eb06" providerId="LiveId" clId="{C8C7263D-22F5-480D-A4A7-EE3D0F0DB4C3}" dt="2022-02-14T00:12:06.870" v="148" actId="1076"/>
          <ac:graphicFrameMkLst>
            <pc:docMk/>
            <pc:sldMk cId="0" sldId="260"/>
            <ac:graphicFrameMk id="79" creationId="{00000000-0000-0000-0000-000000000000}"/>
          </ac:graphicFrameMkLst>
        </pc:graphicFrameChg>
        <pc:picChg chg="add mod">
          <ac:chgData name="George El Hayek" userId="e516d85fdd18eb06" providerId="LiveId" clId="{C8C7263D-22F5-480D-A4A7-EE3D0F0DB4C3}" dt="2022-02-14T00:11:09.182" v="40" actId="14100"/>
          <ac:picMkLst>
            <pc:docMk/>
            <pc:sldMk cId="0" sldId="260"/>
            <ac:picMk id="3" creationId="{36D31A31-7D0B-4974-87EB-5E626D223D6A}"/>
          </ac:picMkLst>
        </pc:picChg>
        <pc:picChg chg="add mod">
          <ac:chgData name="George El Hayek" userId="e516d85fdd18eb06" providerId="LiveId" clId="{C8C7263D-22F5-480D-A4A7-EE3D0F0DB4C3}" dt="2022-02-14T00:11:17.060" v="42" actId="1076"/>
          <ac:picMkLst>
            <pc:docMk/>
            <pc:sldMk cId="0" sldId="260"/>
            <ac:picMk id="5" creationId="{1809D109-70D1-4670-B437-F0F69DC16E14}"/>
          </ac:picMkLst>
        </pc:picChg>
      </pc:sldChg>
      <pc:sldChg chg="addSp modSp add mod ord">
        <pc:chgData name="George El Hayek" userId="e516d85fdd18eb06" providerId="LiveId" clId="{C8C7263D-22F5-480D-A4A7-EE3D0F0DB4C3}" dt="2022-02-15T20:17:09.333" v="407" actId="22"/>
        <pc:sldMkLst>
          <pc:docMk/>
          <pc:sldMk cId="1060606800" sldId="263"/>
        </pc:sldMkLst>
        <pc:spChg chg="mod">
          <ac:chgData name="George El Hayek" userId="e516d85fdd18eb06" providerId="LiveId" clId="{C8C7263D-22F5-480D-A4A7-EE3D0F0DB4C3}" dt="2022-02-13T23:43:45.336" v="14" actId="20577"/>
          <ac:spMkLst>
            <pc:docMk/>
            <pc:sldMk cId="1060606800" sldId="263"/>
            <ac:spMk id="73" creationId="{00000000-0000-0000-0000-000000000000}"/>
          </ac:spMkLst>
        </pc:spChg>
        <pc:picChg chg="add">
          <ac:chgData name="George El Hayek" userId="e516d85fdd18eb06" providerId="LiveId" clId="{C8C7263D-22F5-480D-A4A7-EE3D0F0DB4C3}" dt="2022-02-15T20:17:09.333" v="407" actId="22"/>
          <ac:picMkLst>
            <pc:docMk/>
            <pc:sldMk cId="1060606800" sldId="263"/>
            <ac:picMk id="3" creationId="{AE7E94F7-15E4-4B17-9019-7FE05A5EAC96}"/>
          </ac:picMkLst>
        </pc:picChg>
      </pc:sldChg>
      <pc:sldChg chg="addSp modSp add mod ord">
        <pc:chgData name="George El Hayek" userId="e516d85fdd18eb06" providerId="LiveId" clId="{C8C7263D-22F5-480D-A4A7-EE3D0F0DB4C3}" dt="2022-02-15T20:13:10.004" v="352" actId="20577"/>
        <pc:sldMkLst>
          <pc:docMk/>
          <pc:sldMk cId="365359497" sldId="264"/>
        </pc:sldMkLst>
        <pc:spChg chg="mod">
          <ac:chgData name="George El Hayek" userId="e516d85fdd18eb06" providerId="LiveId" clId="{C8C7263D-22F5-480D-A4A7-EE3D0F0DB4C3}" dt="2022-02-15T20:13:10.004" v="352" actId="20577"/>
          <ac:spMkLst>
            <pc:docMk/>
            <pc:sldMk cId="365359497" sldId="264"/>
            <ac:spMk id="78" creationId="{00000000-0000-0000-0000-000000000000}"/>
          </ac:spMkLst>
        </pc:spChg>
        <pc:graphicFrameChg chg="mod modGraphic">
          <ac:chgData name="George El Hayek" userId="e516d85fdd18eb06" providerId="LiveId" clId="{C8C7263D-22F5-480D-A4A7-EE3D0F0DB4C3}" dt="2022-02-14T21:36:06.344" v="268" actId="20577"/>
          <ac:graphicFrameMkLst>
            <pc:docMk/>
            <pc:sldMk cId="365359497" sldId="264"/>
            <ac:graphicFrameMk id="79" creationId="{00000000-0000-0000-0000-000000000000}"/>
          </ac:graphicFrameMkLst>
        </pc:graphicFrameChg>
        <pc:picChg chg="add mod">
          <ac:chgData name="George El Hayek" userId="e516d85fdd18eb06" providerId="LiveId" clId="{C8C7263D-22F5-480D-A4A7-EE3D0F0DB4C3}" dt="2022-02-14T21:34:51.941" v="178" actId="14100"/>
          <ac:picMkLst>
            <pc:docMk/>
            <pc:sldMk cId="365359497" sldId="264"/>
            <ac:picMk id="3" creationId="{802DAEF0-A075-4AA4-855F-3E4C79B8759A}"/>
          </ac:picMkLst>
        </pc:picChg>
        <pc:picChg chg="add mod">
          <ac:chgData name="George El Hayek" userId="e516d85fdd18eb06" providerId="LiveId" clId="{C8C7263D-22F5-480D-A4A7-EE3D0F0DB4C3}" dt="2022-02-14T21:35:26.660" v="180" actId="1076"/>
          <ac:picMkLst>
            <pc:docMk/>
            <pc:sldMk cId="365359497" sldId="264"/>
            <ac:picMk id="5" creationId="{E4B07C2E-7C81-4E2C-AAD2-81C5664F06C6}"/>
          </ac:picMkLst>
        </pc:picChg>
      </pc:sldChg>
      <pc:sldChg chg="addSp delSp modSp add mod">
        <pc:chgData name="George El Hayek" userId="e516d85fdd18eb06" providerId="LiveId" clId="{C8C7263D-22F5-480D-A4A7-EE3D0F0DB4C3}" dt="2022-02-15T20:26:51.148" v="669" actId="20577"/>
        <pc:sldMkLst>
          <pc:docMk/>
          <pc:sldMk cId="1137492495" sldId="265"/>
        </pc:sldMkLst>
        <pc:spChg chg="mod">
          <ac:chgData name="George El Hayek" userId="e516d85fdd18eb06" providerId="LiveId" clId="{C8C7263D-22F5-480D-A4A7-EE3D0F0DB4C3}" dt="2022-02-15T20:13:28.103" v="380" actId="20577"/>
          <ac:spMkLst>
            <pc:docMk/>
            <pc:sldMk cId="1137492495" sldId="265"/>
            <ac:spMk id="78" creationId="{00000000-0000-0000-0000-000000000000}"/>
          </ac:spMkLst>
        </pc:spChg>
        <pc:graphicFrameChg chg="modGraphic">
          <ac:chgData name="George El Hayek" userId="e516d85fdd18eb06" providerId="LiveId" clId="{C8C7263D-22F5-480D-A4A7-EE3D0F0DB4C3}" dt="2022-02-15T20:26:51.148" v="669" actId="20577"/>
          <ac:graphicFrameMkLst>
            <pc:docMk/>
            <pc:sldMk cId="1137492495" sldId="265"/>
            <ac:graphicFrameMk id="79" creationId="{00000000-0000-0000-0000-000000000000}"/>
          </ac:graphicFrameMkLst>
        </pc:graphicFrameChg>
        <pc:picChg chg="add del mod">
          <ac:chgData name="George El Hayek" userId="e516d85fdd18eb06" providerId="LiveId" clId="{C8C7263D-22F5-480D-A4A7-EE3D0F0DB4C3}" dt="2022-02-15T20:23:03.726" v="572" actId="478"/>
          <ac:picMkLst>
            <pc:docMk/>
            <pc:sldMk cId="1137492495" sldId="265"/>
            <ac:picMk id="3" creationId="{30D954E6-4E60-4D32-8D68-3009FCC53A58}"/>
          </ac:picMkLst>
        </pc:picChg>
        <pc:picChg chg="del">
          <ac:chgData name="George El Hayek" userId="e516d85fdd18eb06" providerId="LiveId" clId="{C8C7263D-22F5-480D-A4A7-EE3D0F0DB4C3}" dt="2022-02-14T00:20:19.903" v="150" actId="478"/>
          <ac:picMkLst>
            <pc:docMk/>
            <pc:sldMk cId="1137492495" sldId="265"/>
            <ac:picMk id="3" creationId="{36D31A31-7D0B-4974-87EB-5E626D223D6A}"/>
          </ac:picMkLst>
        </pc:picChg>
        <pc:picChg chg="del">
          <ac:chgData name="George El Hayek" userId="e516d85fdd18eb06" providerId="LiveId" clId="{C8C7263D-22F5-480D-A4A7-EE3D0F0DB4C3}" dt="2022-02-14T00:20:20.902" v="151" actId="478"/>
          <ac:picMkLst>
            <pc:docMk/>
            <pc:sldMk cId="1137492495" sldId="265"/>
            <ac:picMk id="5" creationId="{1809D109-70D1-4670-B437-F0F69DC16E14}"/>
          </ac:picMkLst>
        </pc:picChg>
        <pc:picChg chg="add del mod">
          <ac:chgData name="George El Hayek" userId="e516d85fdd18eb06" providerId="LiveId" clId="{C8C7263D-22F5-480D-A4A7-EE3D0F0DB4C3}" dt="2022-02-15T20:25:20.816" v="585" actId="478"/>
          <ac:picMkLst>
            <pc:docMk/>
            <pc:sldMk cId="1137492495" sldId="265"/>
            <ac:picMk id="5" creationId="{91E5A385-8464-49EA-A8EA-156C3BEF1CAE}"/>
          </ac:picMkLst>
        </pc:picChg>
        <pc:picChg chg="add mod">
          <ac:chgData name="George El Hayek" userId="e516d85fdd18eb06" providerId="LiveId" clId="{C8C7263D-22F5-480D-A4A7-EE3D0F0DB4C3}" dt="2022-02-15T20:25:27.196" v="588" actId="1076"/>
          <ac:picMkLst>
            <pc:docMk/>
            <pc:sldMk cId="1137492495" sldId="265"/>
            <ac:picMk id="7" creationId="{7F006EC4-A2EF-4EB8-83C8-3AE5758EEE9C}"/>
          </ac:picMkLst>
        </pc:picChg>
      </pc:sldChg>
      <pc:sldChg chg="add ord">
        <pc:chgData name="George El Hayek" userId="e516d85fdd18eb06" providerId="LiveId" clId="{C8C7263D-22F5-480D-A4A7-EE3D0F0DB4C3}" dt="2022-02-15T20:13:43.098" v="406"/>
        <pc:sldMkLst>
          <pc:docMk/>
          <pc:sldMk cId="2298535692" sldId="266"/>
        </pc:sldMkLst>
      </pc:sldChg>
      <pc:sldChg chg="addSp delSp modSp add mod ord">
        <pc:chgData name="George El Hayek" userId="e516d85fdd18eb06" providerId="LiveId" clId="{C8C7263D-22F5-480D-A4A7-EE3D0F0DB4C3}" dt="2022-02-15T20:37:13.231" v="746" actId="20577"/>
        <pc:sldMkLst>
          <pc:docMk/>
          <pc:sldMk cId="1549901026" sldId="267"/>
        </pc:sldMkLst>
        <pc:spChg chg="add del">
          <ac:chgData name="George El Hayek" userId="e516d85fdd18eb06" providerId="LiveId" clId="{C8C7263D-22F5-480D-A4A7-EE3D0F0DB4C3}" dt="2022-02-15T20:36:06.560" v="679" actId="478"/>
          <ac:spMkLst>
            <pc:docMk/>
            <pc:sldMk cId="1549901026" sldId="267"/>
            <ac:spMk id="7" creationId="{8A74BB99-9323-4516-ABB5-FF8518BE2259}"/>
          </ac:spMkLst>
        </pc:spChg>
        <pc:spChg chg="mod">
          <ac:chgData name="George El Hayek" userId="e516d85fdd18eb06" providerId="LiveId" clId="{C8C7263D-22F5-480D-A4A7-EE3D0F0DB4C3}" dt="2022-02-15T20:27:11.332" v="673" actId="20577"/>
          <ac:spMkLst>
            <pc:docMk/>
            <pc:sldMk cId="1549901026" sldId="267"/>
            <ac:spMk id="78" creationId="{00000000-0000-0000-0000-000000000000}"/>
          </ac:spMkLst>
        </pc:spChg>
        <pc:graphicFrameChg chg="mod modGraphic">
          <ac:chgData name="George El Hayek" userId="e516d85fdd18eb06" providerId="LiveId" clId="{C8C7263D-22F5-480D-A4A7-EE3D0F0DB4C3}" dt="2022-02-15T20:37:13.231" v="746" actId="20577"/>
          <ac:graphicFrameMkLst>
            <pc:docMk/>
            <pc:sldMk cId="1549901026" sldId="267"/>
            <ac:graphicFrameMk id="79" creationId="{00000000-0000-0000-0000-000000000000}"/>
          </ac:graphicFrameMkLst>
        </pc:graphicFrameChg>
        <pc:picChg chg="add mod">
          <ac:chgData name="George El Hayek" userId="e516d85fdd18eb06" providerId="LiveId" clId="{C8C7263D-22F5-480D-A4A7-EE3D0F0DB4C3}" dt="2022-02-15T20:35:45.093" v="676" actId="1076"/>
          <ac:picMkLst>
            <pc:docMk/>
            <pc:sldMk cId="1549901026" sldId="267"/>
            <ac:picMk id="3" creationId="{DB7B73FB-54E5-4EEE-A858-02EAADEFA2A5}"/>
          </ac:picMkLst>
        </pc:picChg>
      </pc:sldChg>
      <pc:sldChg chg="modSp add mod">
        <pc:chgData name="George El Hayek" userId="e516d85fdd18eb06" providerId="LiveId" clId="{C8C7263D-22F5-480D-A4A7-EE3D0F0DB4C3}" dt="2022-02-15T20:23:48.775" v="584" actId="20577"/>
        <pc:sldMkLst>
          <pc:docMk/>
          <pc:sldMk cId="2117696396" sldId="268"/>
        </pc:sldMkLst>
        <pc:spChg chg="mod">
          <ac:chgData name="George El Hayek" userId="e516d85fdd18eb06" providerId="LiveId" clId="{C8C7263D-22F5-480D-A4A7-EE3D0F0DB4C3}" dt="2022-02-15T20:23:48.775" v="584" actId="20577"/>
          <ac:spMkLst>
            <pc:docMk/>
            <pc:sldMk cId="2117696396" sldId="268"/>
            <ac:spMk id="78" creationId="{00000000-0000-0000-0000-000000000000}"/>
          </ac:spMkLst>
        </pc:spChg>
      </pc:sldChg>
      <pc:sldChg chg="addSp delSp modSp add mod">
        <pc:chgData name="George El Hayek" userId="e516d85fdd18eb06" providerId="LiveId" clId="{C8C7263D-22F5-480D-A4A7-EE3D0F0DB4C3}" dt="2022-02-15T20:51:03.209" v="819" actId="1076"/>
        <pc:sldMkLst>
          <pc:docMk/>
          <pc:sldMk cId="1024250125" sldId="269"/>
        </pc:sldMkLst>
        <pc:spChg chg="mod">
          <ac:chgData name="George El Hayek" userId="e516d85fdd18eb06" providerId="LiveId" clId="{C8C7263D-22F5-480D-A4A7-EE3D0F0DB4C3}" dt="2022-02-15T20:50:52.680" v="816" actId="1076"/>
          <ac:spMkLst>
            <pc:docMk/>
            <pc:sldMk cId="1024250125" sldId="269"/>
            <ac:spMk id="78" creationId="{00000000-0000-0000-0000-000000000000}"/>
          </ac:spMkLst>
        </pc:spChg>
        <pc:graphicFrameChg chg="mod modGraphic">
          <ac:chgData name="George El Hayek" userId="e516d85fdd18eb06" providerId="LiveId" clId="{C8C7263D-22F5-480D-A4A7-EE3D0F0DB4C3}" dt="2022-02-15T20:51:03.209" v="819" actId="1076"/>
          <ac:graphicFrameMkLst>
            <pc:docMk/>
            <pc:sldMk cId="1024250125" sldId="269"/>
            <ac:graphicFrameMk id="79" creationId="{00000000-0000-0000-0000-000000000000}"/>
          </ac:graphicFrameMkLst>
        </pc:graphicFrameChg>
        <pc:picChg chg="del">
          <ac:chgData name="George El Hayek" userId="e516d85fdd18eb06" providerId="LiveId" clId="{C8C7263D-22F5-480D-A4A7-EE3D0F0DB4C3}" dt="2022-02-15T20:47:26.624" v="750" actId="478"/>
          <ac:picMkLst>
            <pc:docMk/>
            <pc:sldMk cId="1024250125" sldId="269"/>
            <ac:picMk id="3" creationId="{DB7B73FB-54E5-4EEE-A858-02EAADEFA2A5}"/>
          </ac:picMkLst>
        </pc:picChg>
        <pc:picChg chg="add mod">
          <ac:chgData name="George El Hayek" userId="e516d85fdd18eb06" providerId="LiveId" clId="{C8C7263D-22F5-480D-A4A7-EE3D0F0DB4C3}" dt="2022-02-15T20:50:56.230" v="817" actId="1076"/>
          <ac:picMkLst>
            <pc:docMk/>
            <pc:sldMk cId="1024250125" sldId="269"/>
            <ac:picMk id="4" creationId="{57CF45F0-39C7-4E7C-BF08-6249FA424E61}"/>
          </ac:picMkLst>
        </pc:picChg>
        <pc:picChg chg="add mod">
          <ac:chgData name="George El Hayek" userId="e516d85fdd18eb06" providerId="LiveId" clId="{C8C7263D-22F5-480D-A4A7-EE3D0F0DB4C3}" dt="2022-02-15T20:50:58.493" v="818" actId="1076"/>
          <ac:picMkLst>
            <pc:docMk/>
            <pc:sldMk cId="1024250125" sldId="269"/>
            <ac:picMk id="6" creationId="{8445A261-316E-4722-BB93-DDC7629B61A3}"/>
          </ac:picMkLst>
        </pc:picChg>
      </pc:sldChg>
      <pc:sldChg chg="addSp delSp modSp add mod">
        <pc:chgData name="George El Hayek" userId="e516d85fdd18eb06" providerId="LiveId" clId="{C8C7263D-22F5-480D-A4A7-EE3D0F0DB4C3}" dt="2022-02-18T01:40:51.412" v="1084" actId="20577"/>
        <pc:sldMkLst>
          <pc:docMk/>
          <pc:sldMk cId="568495832" sldId="270"/>
        </pc:sldMkLst>
        <pc:spChg chg="mod">
          <ac:chgData name="George El Hayek" userId="e516d85fdd18eb06" providerId="LiveId" clId="{C8C7263D-22F5-480D-A4A7-EE3D0F0DB4C3}" dt="2022-02-15T20:51:20.474" v="824" actId="20577"/>
          <ac:spMkLst>
            <pc:docMk/>
            <pc:sldMk cId="568495832" sldId="270"/>
            <ac:spMk id="78" creationId="{00000000-0000-0000-0000-000000000000}"/>
          </ac:spMkLst>
        </pc:spChg>
        <pc:graphicFrameChg chg="mod modGraphic">
          <ac:chgData name="George El Hayek" userId="e516d85fdd18eb06" providerId="LiveId" clId="{C8C7263D-22F5-480D-A4A7-EE3D0F0DB4C3}" dt="2022-02-18T01:40:51.412" v="1084" actId="20577"/>
          <ac:graphicFrameMkLst>
            <pc:docMk/>
            <pc:sldMk cId="568495832" sldId="270"/>
            <ac:graphicFrameMk id="79" creationId="{00000000-0000-0000-0000-000000000000}"/>
          </ac:graphicFrameMkLst>
        </pc:graphicFrameChg>
        <pc:picChg chg="add del mod">
          <ac:chgData name="George El Hayek" userId="e516d85fdd18eb06" providerId="LiveId" clId="{C8C7263D-22F5-480D-A4A7-EE3D0F0DB4C3}" dt="2022-02-18T01:20:34.968" v="835" actId="478"/>
          <ac:picMkLst>
            <pc:docMk/>
            <pc:sldMk cId="568495832" sldId="270"/>
            <ac:picMk id="3" creationId="{DC1BBAB8-C482-4F89-9E01-214718EDBD3C}"/>
          </ac:picMkLst>
        </pc:picChg>
        <pc:picChg chg="add del mod">
          <ac:chgData name="George El Hayek" userId="e516d85fdd18eb06" providerId="LiveId" clId="{C8C7263D-22F5-480D-A4A7-EE3D0F0DB4C3}" dt="2022-02-18T01:35:04.707" v="841" actId="478"/>
          <ac:picMkLst>
            <pc:docMk/>
            <pc:sldMk cId="568495832" sldId="270"/>
            <ac:picMk id="4" creationId="{56063302-40CB-4E29-8F15-76A8928B1227}"/>
          </ac:picMkLst>
        </pc:picChg>
        <pc:picChg chg="del">
          <ac:chgData name="George El Hayek" userId="e516d85fdd18eb06" providerId="LiveId" clId="{C8C7263D-22F5-480D-A4A7-EE3D0F0DB4C3}" dt="2022-02-15T20:51:22.004" v="825" actId="478"/>
          <ac:picMkLst>
            <pc:docMk/>
            <pc:sldMk cId="568495832" sldId="270"/>
            <ac:picMk id="4" creationId="{57CF45F0-39C7-4E7C-BF08-6249FA424E61}"/>
          </ac:picMkLst>
        </pc:picChg>
        <pc:picChg chg="del">
          <ac:chgData name="George El Hayek" userId="e516d85fdd18eb06" providerId="LiveId" clId="{C8C7263D-22F5-480D-A4A7-EE3D0F0DB4C3}" dt="2022-02-15T20:51:22.984" v="826" actId="478"/>
          <ac:picMkLst>
            <pc:docMk/>
            <pc:sldMk cId="568495832" sldId="270"/>
            <ac:picMk id="6" creationId="{8445A261-316E-4722-BB93-DDC7629B61A3}"/>
          </ac:picMkLst>
        </pc:picChg>
        <pc:picChg chg="add mod">
          <ac:chgData name="George El Hayek" userId="e516d85fdd18eb06" providerId="LiveId" clId="{C8C7263D-22F5-480D-A4A7-EE3D0F0DB4C3}" dt="2022-02-18T01:35:21.337" v="846" actId="1076"/>
          <ac:picMkLst>
            <pc:docMk/>
            <pc:sldMk cId="568495832" sldId="270"/>
            <ac:picMk id="6" creationId="{907C2B00-8D38-4B19-ABC7-6F3B1412EA1A}"/>
          </ac:picMkLst>
        </pc:picChg>
        <pc:picChg chg="add del mod">
          <ac:chgData name="George El Hayek" userId="e516d85fdd18eb06" providerId="LiveId" clId="{C8C7263D-22F5-480D-A4A7-EE3D0F0DB4C3}" dt="2022-02-18T01:35:10.137" v="843" actId="478"/>
          <ac:picMkLst>
            <pc:docMk/>
            <pc:sldMk cId="568495832" sldId="270"/>
            <ac:picMk id="7" creationId="{45548A17-537B-48D4-BE84-C322FFFCD57E}"/>
          </ac:picMkLst>
        </pc:picChg>
        <pc:picChg chg="add mod">
          <ac:chgData name="George El Hayek" userId="e516d85fdd18eb06" providerId="LiveId" clId="{C8C7263D-22F5-480D-A4A7-EE3D0F0DB4C3}" dt="2022-02-18T01:39:32.870" v="851" actId="1076"/>
          <ac:picMkLst>
            <pc:docMk/>
            <pc:sldMk cId="568495832" sldId="270"/>
            <ac:picMk id="9" creationId="{D24FF4C3-ECF3-4680-8EC3-42706AD80DDF}"/>
          </ac:picMkLst>
        </pc:picChg>
      </pc:sldChg>
      <pc:sldChg chg="addSp delSp modSp add mod">
        <pc:chgData name="George El Hayek" userId="e516d85fdd18eb06" providerId="LiveId" clId="{C8C7263D-22F5-480D-A4A7-EE3D0F0DB4C3}" dt="2022-02-18T02:09:46.487" v="1090" actId="1076"/>
        <pc:sldMkLst>
          <pc:docMk/>
          <pc:sldMk cId="341887095" sldId="271"/>
        </pc:sldMkLst>
        <pc:picChg chg="del">
          <ac:chgData name="George El Hayek" userId="e516d85fdd18eb06" providerId="LiveId" clId="{C8C7263D-22F5-480D-A4A7-EE3D0F0DB4C3}" dt="2022-02-18T02:09:42.574" v="1088" actId="478"/>
          <ac:picMkLst>
            <pc:docMk/>
            <pc:sldMk cId="341887095" sldId="271"/>
            <ac:picMk id="3" creationId="{AE7E94F7-15E4-4B17-9019-7FE05A5EAC96}"/>
          </ac:picMkLst>
        </pc:picChg>
        <pc:picChg chg="add mod">
          <ac:chgData name="George El Hayek" userId="e516d85fdd18eb06" providerId="LiveId" clId="{C8C7263D-22F5-480D-A4A7-EE3D0F0DB4C3}" dt="2022-02-18T02:09:46.487" v="1090" actId="1076"/>
          <ac:picMkLst>
            <pc:docMk/>
            <pc:sldMk cId="341887095" sldId="271"/>
            <ac:picMk id="4" creationId="{5B420CE5-35A2-4164-976A-943150C39761}"/>
          </ac:picMkLst>
        </pc:picChg>
      </pc:sldChg>
      <pc:sldChg chg="new del">
        <pc:chgData name="George El Hayek" userId="e516d85fdd18eb06" providerId="LiveId" clId="{C8C7263D-22F5-480D-A4A7-EE3D0F0DB4C3}" dt="2022-02-18T02:09:35.595" v="1086" actId="2696"/>
        <pc:sldMkLst>
          <pc:docMk/>
          <pc:sldMk cId="2306948666" sldId="271"/>
        </pc:sldMkLst>
      </pc:sldChg>
    </pc:docChg>
  </pc:docChgLst>
  <pc:docChgLst>
    <pc:chgData name="Mark Glasse" userId="S::m.glasse@sanctamaria.school.nz::4001b6f1-9796-4fe4-a857-9145db2b6168" providerId="AD" clId="Web-{4F71BE14-C53D-0861-4E1D-406D0C4E55B4}"/>
    <pc:docChg chg="modSld">
      <pc:chgData name="Mark Glasse" userId="S::m.glasse@sanctamaria.school.nz::4001b6f1-9796-4fe4-a857-9145db2b6168" providerId="AD" clId="Web-{4F71BE14-C53D-0861-4E1D-406D0C4E55B4}" dt="2022-02-05T23:55:43.917" v="5" actId="20577"/>
      <pc:docMkLst>
        <pc:docMk/>
      </pc:docMkLst>
      <pc:sldChg chg="modSp">
        <pc:chgData name="Mark Glasse" userId="S::m.glasse@sanctamaria.school.nz::4001b6f1-9796-4fe4-a857-9145db2b6168" providerId="AD" clId="Web-{4F71BE14-C53D-0861-4E1D-406D0C4E55B4}" dt="2022-02-05T23:55:43.917" v="5" actId="20577"/>
        <pc:sldMkLst>
          <pc:docMk/>
          <pc:sldMk cId="0" sldId="256"/>
        </pc:sldMkLst>
        <pc:spChg chg="mod">
          <ac:chgData name="Mark Glasse" userId="S::m.glasse@sanctamaria.school.nz::4001b6f1-9796-4fe4-a857-9145db2b6168" providerId="AD" clId="Web-{4F71BE14-C53D-0861-4E1D-406D0C4E55B4}" dt="2022-02-05T23:55:43.917" v="5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Mark Glasse" userId="S::m.glasse@sanctamaria.school.nz::4001b6f1-9796-4fe4-a857-9145db2b6168" providerId="AD" clId="Web-{4F71BE14-C53D-0861-4E1D-406D0C4E55B4}" dt="2022-02-05T23:55:43.417" v="3" actId="20577"/>
        <pc:sldMkLst>
          <pc:docMk/>
          <pc:sldMk cId="0" sldId="257"/>
        </pc:sldMkLst>
        <pc:spChg chg="mod">
          <ac:chgData name="Mark Glasse" userId="S::m.glasse@sanctamaria.school.nz::4001b6f1-9796-4fe4-a857-9145db2b6168" providerId="AD" clId="Web-{4F71BE14-C53D-0861-4E1D-406D0C4E55B4}" dt="2022-02-05T23:55:43.417" v="3" actId="20577"/>
          <ac:spMkLst>
            <pc:docMk/>
            <pc:sldMk cId="0" sldId="257"/>
            <ac:spMk id="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1544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7217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962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2410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21633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97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0763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5653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3451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orge7387/pizza_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eFFHUWhX/pizza-bot-pla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-US" sz="2000" dirty="0">
                <a:hlinkClick r:id="rId3"/>
              </a:rPr>
              <a:t>GitHub</a:t>
            </a: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 </a:t>
            </a:r>
            <a:r>
              <a:rPr lang="en-NZ" sz="2000" dirty="0">
                <a:hlinkClick r:id="rId4"/>
              </a:rPr>
              <a:t>Trello Board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 dirty="0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 dirty="0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252227" y="3371589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 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 program prints delivery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prints nothing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1E5A385-8464-49EA-A8EA-156C3BEF1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432" y="1017725"/>
            <a:ext cx="3085455" cy="230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696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3 -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327753929"/>
              </p:ext>
            </p:extLst>
          </p:nvPr>
        </p:nvGraphicFramePr>
        <p:xfrm>
          <a:off x="252227" y="3371589"/>
          <a:ext cx="8520600" cy="201162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 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Enter 1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2 program prints delivery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displays value error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B7B73FB-54E5-4EEE-A858-02EAADEFA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641" y="1017725"/>
            <a:ext cx="3469373" cy="218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901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11792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4 -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709741858"/>
              </p:ext>
            </p:extLst>
          </p:nvPr>
        </p:nvGraphicFramePr>
        <p:xfrm>
          <a:off x="237359" y="2985013"/>
          <a:ext cx="8520600" cy="25602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79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 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811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Enter 1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2 program prints delivery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displays value error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number other than 1 or 2 does not work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57CF45F0-39C7-4E7C-BF08-6249FA424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794" y="636545"/>
            <a:ext cx="2983489" cy="24005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45A261-316E-4722-BB93-DDC7629B6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0406" y="593093"/>
            <a:ext cx="2801233" cy="244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250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11792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5 -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020348957"/>
              </p:ext>
            </p:extLst>
          </p:nvPr>
        </p:nvGraphicFramePr>
        <p:xfrm>
          <a:off x="791470" y="2995962"/>
          <a:ext cx="7561060" cy="2169355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378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19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 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218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/>
                        <a:t>Enter 1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Enter 2 program prints delivery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Enter invalid entry – error message asks for input again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Enter number other than 1 or 2 – error message asks for </a:t>
                      </a:r>
                      <a:r>
                        <a:rPr lang="en-US" sz="1100"/>
                        <a:t>entry again</a:t>
                      </a:r>
                      <a:endParaRPr lang="en-US" sz="11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07C2B00-8D38-4B19-ABC7-6F3B1412E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655" y="573957"/>
            <a:ext cx="2164345" cy="24220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4FF4C3-ECF3-4680-8EC3-42706AD80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690622"/>
            <a:ext cx="3021592" cy="22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495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8535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8AB4D9-F82D-44A5-AAEB-13333F2D1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272177"/>
            <a:ext cx="5445081" cy="32383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CCAB52-44E1-43DB-8E4E-0880616E0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7005"/>
            <a:ext cx="4876800" cy="19450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65804F-D2F1-41C9-B2C3-BBB79B60A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5239" y="3080260"/>
            <a:ext cx="6348761" cy="20632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ECB050-8D6B-4C94-B369-6CC87468EC89}"/>
              </a:ext>
            </a:extLst>
          </p:cNvPr>
          <p:cNvSpPr txBox="1"/>
          <p:nvPr/>
        </p:nvSpPr>
        <p:spPr>
          <a:xfrm>
            <a:off x="6330994" y="1656967"/>
            <a:ext cx="1129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Version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2759ED-3749-4851-AB44-3163FEED363C}"/>
              </a:ext>
            </a:extLst>
          </p:cNvPr>
          <p:cNvSpPr txBox="1"/>
          <p:nvPr/>
        </p:nvSpPr>
        <p:spPr>
          <a:xfrm>
            <a:off x="520391" y="3986495"/>
            <a:ext cx="936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Version 2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80D60A0-7B8C-4E5E-8678-88372075FC56}"/>
              </a:ext>
            </a:extLst>
          </p:cNvPr>
          <p:cNvSpPr/>
          <p:nvPr/>
        </p:nvSpPr>
        <p:spPr>
          <a:xfrm>
            <a:off x="1524001" y="3898067"/>
            <a:ext cx="978408" cy="484632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8131462A-3684-4694-B979-3D6E770D0AEA}"/>
              </a:ext>
            </a:extLst>
          </p:cNvPr>
          <p:cNvSpPr/>
          <p:nvPr/>
        </p:nvSpPr>
        <p:spPr>
          <a:xfrm>
            <a:off x="5174167" y="1578608"/>
            <a:ext cx="978408" cy="484632"/>
          </a:xfrm>
          <a:prstGeom prst="lef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1 - Test Plan (?and screenshot)</a:t>
            </a:r>
            <a:endParaRPr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234292373"/>
              </p:ext>
            </p:extLst>
          </p:nvPr>
        </p:nvGraphicFramePr>
        <p:xfrm>
          <a:off x="252227" y="3371589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 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 welcome message with random name from list of names – Runs correctly 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6D31A31-7D0B-4974-87EB-5E626D223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27" y="1121430"/>
            <a:ext cx="3814251" cy="11534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09D109-70D1-4670-B437-F0F69DC16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2663" y="1218556"/>
            <a:ext cx="4769110" cy="8035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version 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917987148"/>
              </p:ext>
            </p:extLst>
          </p:nvPr>
        </p:nvGraphicFramePr>
        <p:xfrm>
          <a:off x="311700" y="4070398"/>
          <a:ext cx="8520600" cy="11886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Main and welcome correctly. Welcome message prints with random name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02DAEF0-A075-4AA4-855F-3E4C79B87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63" y="1017725"/>
            <a:ext cx="3404703" cy="24641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B07C2E-7C81-4E2C-AAD2-81C5664F06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7453" y="1202361"/>
            <a:ext cx="5121084" cy="80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59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7E94F7-15E4-4B17-9019-7FE05A5EA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76679"/>
            <a:ext cx="9144000" cy="219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606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420CE5-35A2-4164-976A-943150C39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5316"/>
            <a:ext cx="9144000" cy="381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87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1 -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688095939"/>
              </p:ext>
            </p:extLst>
          </p:nvPr>
        </p:nvGraphicFramePr>
        <p:xfrm>
          <a:off x="252227" y="3371589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 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 program prints delivery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prints error message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F006EC4-A2EF-4EB8-83C8-3AE5758EE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539" y="799839"/>
            <a:ext cx="3145124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49249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537</Words>
  <Application>Microsoft Office PowerPoint</Application>
  <PresentationFormat>On-screen Show (16:9)</PresentationFormat>
  <Paragraphs>67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</vt:lpstr>
      <vt:lpstr>Component 1 - Test Plan (?and screenshot)</vt:lpstr>
      <vt:lpstr>Component 1 version 2 - Test Plan (?and screenshot)</vt:lpstr>
      <vt:lpstr>Component 2 (Trello screenshot)</vt:lpstr>
      <vt:lpstr>Component 2 (Trello screenshot)</vt:lpstr>
      <vt:lpstr>Component 2 version 1 - Test Plan (?and screenshot)</vt:lpstr>
      <vt:lpstr>Component 2 version 2 - Test Plan (?and screenshot)</vt:lpstr>
      <vt:lpstr>Component 2 version 3 - Test Plan (?and screenshot)</vt:lpstr>
      <vt:lpstr>Component 2 version 4 - Test Plan (?and screenshot)</vt:lpstr>
      <vt:lpstr>Component 2 version 5 - Test Plan (?and screenshot)</vt:lpstr>
      <vt:lpstr>Component 2 (Trello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George El Hayek</cp:lastModifiedBy>
  <cp:revision>4</cp:revision>
  <dcterms:modified xsi:type="dcterms:W3CDTF">2022-02-18T02:09:50Z</dcterms:modified>
</cp:coreProperties>
</file>