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5" r:id="rId7"/>
    <p:sldId id="263" r:id="rId8"/>
    <p:sldId id="264" r:id="rId9"/>
    <p:sldId id="261" r:id="rId10"/>
    <p:sldId id="262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C7263D-22F5-480D-A4A7-EE3D0F0DB4C3}" v="4" dt="2022-02-14T21:38:41.387"/>
  </p1510:revLst>
</p1510:revInfo>
</file>

<file path=ppt/tableStyles.xml><?xml version="1.0" encoding="utf-8"?>
<a:tblStyleLst xmlns:a="http://schemas.openxmlformats.org/drawingml/2006/main" def="{56C92C04-FC64-471A-B484-8783DC983824}">
  <a:tblStyle styleId="{56C92C04-FC64-471A-B484-8783DC9838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1099E06-0E6B-448D-9D27-60429F06E6F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rge El Hayek" userId="e516d85fdd18eb06" providerId="LiveId" clId="{C8C7263D-22F5-480D-A4A7-EE3D0F0DB4C3}"/>
    <pc:docChg chg="undo custSel addSld modSld sldOrd">
      <pc:chgData name="George El Hayek" userId="e516d85fdd18eb06" providerId="LiveId" clId="{C8C7263D-22F5-480D-A4A7-EE3D0F0DB4C3}" dt="2022-02-14T21:39:42.857" v="316" actId="208"/>
      <pc:docMkLst>
        <pc:docMk/>
      </pc:docMkLst>
      <pc:sldChg chg="modSp mod">
        <pc:chgData name="George El Hayek" userId="e516d85fdd18eb06" providerId="LiveId" clId="{C8C7263D-22F5-480D-A4A7-EE3D0F0DB4C3}" dt="2022-02-09T22:43:58.979" v="2"/>
        <pc:sldMkLst>
          <pc:docMk/>
          <pc:sldMk cId="0" sldId="256"/>
        </pc:sldMkLst>
        <pc:spChg chg="mod">
          <ac:chgData name="George El Hayek" userId="e516d85fdd18eb06" providerId="LiveId" clId="{C8C7263D-22F5-480D-A4A7-EE3D0F0DB4C3}" dt="2022-02-09T22:43:58.979" v="2"/>
          <ac:spMkLst>
            <pc:docMk/>
            <pc:sldMk cId="0" sldId="256"/>
            <ac:spMk id="55" creationId="{00000000-0000-0000-0000-000000000000}"/>
          </ac:spMkLst>
        </pc:spChg>
      </pc:sldChg>
      <pc:sldChg chg="addSp delSp modSp mod">
        <pc:chgData name="George El Hayek" userId="e516d85fdd18eb06" providerId="LiveId" clId="{C8C7263D-22F5-480D-A4A7-EE3D0F0DB4C3}" dt="2022-02-13T23:33:57.344" v="11" actId="1076"/>
        <pc:sldMkLst>
          <pc:docMk/>
          <pc:sldMk cId="0" sldId="258"/>
        </pc:sldMkLst>
        <pc:spChg chg="add del mod">
          <ac:chgData name="George El Hayek" userId="e516d85fdd18eb06" providerId="LiveId" clId="{C8C7263D-22F5-480D-A4A7-EE3D0F0DB4C3}" dt="2022-02-13T23:33:55.334" v="10" actId="478"/>
          <ac:spMkLst>
            <pc:docMk/>
            <pc:sldMk cId="0" sldId="258"/>
            <ac:spMk id="5" creationId="{B0CD5A43-82B1-4BCA-B7DF-BF7B5530E811}"/>
          </ac:spMkLst>
        </pc:spChg>
        <pc:spChg chg="del">
          <ac:chgData name="George El Hayek" userId="e516d85fdd18eb06" providerId="LiveId" clId="{C8C7263D-22F5-480D-A4A7-EE3D0F0DB4C3}" dt="2022-02-13T23:33:52.154" v="9" actId="478"/>
          <ac:spMkLst>
            <pc:docMk/>
            <pc:sldMk cId="0" sldId="258"/>
            <ac:spMk id="68" creationId="{00000000-0000-0000-0000-000000000000}"/>
          </ac:spMkLst>
        </pc:spChg>
        <pc:picChg chg="add mod">
          <ac:chgData name="George El Hayek" userId="e516d85fdd18eb06" providerId="LiveId" clId="{C8C7263D-22F5-480D-A4A7-EE3D0F0DB4C3}" dt="2022-02-13T23:33:57.344" v="11" actId="1076"/>
          <ac:picMkLst>
            <pc:docMk/>
            <pc:sldMk cId="0" sldId="258"/>
            <ac:picMk id="3" creationId="{F38AB4D9-F82D-44A5-AAEB-13333F2D1DF9}"/>
          </ac:picMkLst>
        </pc:picChg>
      </pc:sldChg>
      <pc:sldChg chg="addSp modSp mod">
        <pc:chgData name="George El Hayek" userId="e516d85fdd18eb06" providerId="LiveId" clId="{C8C7263D-22F5-480D-A4A7-EE3D0F0DB4C3}" dt="2022-02-14T21:39:42.857" v="316" actId="208"/>
        <pc:sldMkLst>
          <pc:docMk/>
          <pc:sldMk cId="0" sldId="259"/>
        </pc:sldMkLst>
        <pc:spChg chg="add mod">
          <ac:chgData name="George El Hayek" userId="e516d85fdd18eb06" providerId="LiveId" clId="{C8C7263D-22F5-480D-A4A7-EE3D0F0DB4C3}" dt="2022-02-14T21:39:37.735" v="314" actId="1076"/>
          <ac:spMkLst>
            <pc:docMk/>
            <pc:sldMk cId="0" sldId="259"/>
            <ac:spMk id="5" creationId="{3FECB050-8D6B-4C94-B369-6CC87468EC89}"/>
          </ac:spMkLst>
        </pc:spChg>
        <pc:spChg chg="add mod">
          <ac:chgData name="George El Hayek" userId="e516d85fdd18eb06" providerId="LiveId" clId="{C8C7263D-22F5-480D-A4A7-EE3D0F0DB4C3}" dt="2022-02-14T21:38:52.159" v="305" actId="1076"/>
          <ac:spMkLst>
            <pc:docMk/>
            <pc:sldMk cId="0" sldId="259"/>
            <ac:spMk id="6" creationId="{582759ED-3749-4851-AB44-3163FEED363C}"/>
          </ac:spMkLst>
        </pc:spChg>
        <pc:spChg chg="add mod">
          <ac:chgData name="George El Hayek" userId="e516d85fdd18eb06" providerId="LiveId" clId="{C8C7263D-22F5-480D-A4A7-EE3D0F0DB4C3}" dt="2022-02-14T21:39:19.730" v="310" actId="208"/>
          <ac:spMkLst>
            <pc:docMk/>
            <pc:sldMk cId="0" sldId="259"/>
            <ac:spMk id="7" creationId="{F80D60A0-7B8C-4E5E-8678-88372075FC56}"/>
          </ac:spMkLst>
        </pc:spChg>
        <pc:spChg chg="add mod">
          <ac:chgData name="George El Hayek" userId="e516d85fdd18eb06" providerId="LiveId" clId="{C8C7263D-22F5-480D-A4A7-EE3D0F0DB4C3}" dt="2022-02-14T21:39:42.857" v="316" actId="208"/>
          <ac:spMkLst>
            <pc:docMk/>
            <pc:sldMk cId="0" sldId="259"/>
            <ac:spMk id="8" creationId="{8131462A-3684-4694-B979-3D6E770D0AEA}"/>
          </ac:spMkLst>
        </pc:spChg>
        <pc:picChg chg="add mod">
          <ac:chgData name="George El Hayek" userId="e516d85fdd18eb06" providerId="LiveId" clId="{C8C7263D-22F5-480D-A4A7-EE3D0F0DB4C3}" dt="2022-02-14T21:37:48.306" v="274" actId="1076"/>
          <ac:picMkLst>
            <pc:docMk/>
            <pc:sldMk cId="0" sldId="259"/>
            <ac:picMk id="3" creationId="{68CCAB52-44E1-43DB-8E4E-0880616E0D76}"/>
          </ac:picMkLst>
        </pc:picChg>
        <pc:picChg chg="add mod">
          <ac:chgData name="George El Hayek" userId="e516d85fdd18eb06" providerId="LiveId" clId="{C8C7263D-22F5-480D-A4A7-EE3D0F0DB4C3}" dt="2022-02-14T21:37:43.952" v="273" actId="1076"/>
          <ac:picMkLst>
            <pc:docMk/>
            <pc:sldMk cId="0" sldId="259"/>
            <ac:picMk id="4" creationId="{A965804F-D2F1-41C9-B2C3-BBB79B60A2ED}"/>
          </ac:picMkLst>
        </pc:picChg>
      </pc:sldChg>
      <pc:sldChg chg="addSp modSp mod ord">
        <pc:chgData name="George El Hayek" userId="e516d85fdd18eb06" providerId="LiveId" clId="{C8C7263D-22F5-480D-A4A7-EE3D0F0DB4C3}" dt="2022-02-14T21:34:22.404" v="173"/>
        <pc:sldMkLst>
          <pc:docMk/>
          <pc:sldMk cId="0" sldId="260"/>
        </pc:sldMkLst>
        <pc:graphicFrameChg chg="mod modGraphic">
          <ac:chgData name="George El Hayek" userId="e516d85fdd18eb06" providerId="LiveId" clId="{C8C7263D-22F5-480D-A4A7-EE3D0F0DB4C3}" dt="2022-02-14T00:12:06.870" v="148" actId="1076"/>
          <ac:graphicFrameMkLst>
            <pc:docMk/>
            <pc:sldMk cId="0" sldId="260"/>
            <ac:graphicFrameMk id="79" creationId="{00000000-0000-0000-0000-000000000000}"/>
          </ac:graphicFrameMkLst>
        </pc:graphicFrameChg>
        <pc:picChg chg="add mod">
          <ac:chgData name="George El Hayek" userId="e516d85fdd18eb06" providerId="LiveId" clId="{C8C7263D-22F5-480D-A4A7-EE3D0F0DB4C3}" dt="2022-02-14T00:11:09.182" v="40" actId="14100"/>
          <ac:picMkLst>
            <pc:docMk/>
            <pc:sldMk cId="0" sldId="260"/>
            <ac:picMk id="3" creationId="{36D31A31-7D0B-4974-87EB-5E626D223D6A}"/>
          </ac:picMkLst>
        </pc:picChg>
        <pc:picChg chg="add mod">
          <ac:chgData name="George El Hayek" userId="e516d85fdd18eb06" providerId="LiveId" clId="{C8C7263D-22F5-480D-A4A7-EE3D0F0DB4C3}" dt="2022-02-14T00:11:17.060" v="42" actId="1076"/>
          <ac:picMkLst>
            <pc:docMk/>
            <pc:sldMk cId="0" sldId="260"/>
            <ac:picMk id="5" creationId="{1809D109-70D1-4670-B437-F0F69DC16E14}"/>
          </ac:picMkLst>
        </pc:picChg>
      </pc:sldChg>
      <pc:sldChg chg="modSp add mod ord">
        <pc:chgData name="George El Hayek" userId="e516d85fdd18eb06" providerId="LiveId" clId="{C8C7263D-22F5-480D-A4A7-EE3D0F0DB4C3}" dt="2022-02-13T23:43:48.086" v="16"/>
        <pc:sldMkLst>
          <pc:docMk/>
          <pc:sldMk cId="1060606800" sldId="263"/>
        </pc:sldMkLst>
        <pc:spChg chg="mod">
          <ac:chgData name="George El Hayek" userId="e516d85fdd18eb06" providerId="LiveId" clId="{C8C7263D-22F5-480D-A4A7-EE3D0F0DB4C3}" dt="2022-02-13T23:43:45.336" v="14" actId="20577"/>
          <ac:spMkLst>
            <pc:docMk/>
            <pc:sldMk cId="1060606800" sldId="263"/>
            <ac:spMk id="73" creationId="{00000000-0000-0000-0000-000000000000}"/>
          </ac:spMkLst>
        </pc:spChg>
      </pc:sldChg>
      <pc:sldChg chg="addSp modSp add mod ord">
        <pc:chgData name="George El Hayek" userId="e516d85fdd18eb06" providerId="LiveId" clId="{C8C7263D-22F5-480D-A4A7-EE3D0F0DB4C3}" dt="2022-02-14T21:36:06.344" v="268" actId="20577"/>
        <pc:sldMkLst>
          <pc:docMk/>
          <pc:sldMk cId="365359497" sldId="264"/>
        </pc:sldMkLst>
        <pc:spChg chg="mod">
          <ac:chgData name="George El Hayek" userId="e516d85fdd18eb06" providerId="LiveId" clId="{C8C7263D-22F5-480D-A4A7-EE3D0F0DB4C3}" dt="2022-02-13T23:43:57.546" v="19" actId="20577"/>
          <ac:spMkLst>
            <pc:docMk/>
            <pc:sldMk cId="365359497" sldId="264"/>
            <ac:spMk id="78" creationId="{00000000-0000-0000-0000-000000000000}"/>
          </ac:spMkLst>
        </pc:spChg>
        <pc:graphicFrameChg chg="mod modGraphic">
          <ac:chgData name="George El Hayek" userId="e516d85fdd18eb06" providerId="LiveId" clId="{C8C7263D-22F5-480D-A4A7-EE3D0F0DB4C3}" dt="2022-02-14T21:36:06.344" v="268" actId="20577"/>
          <ac:graphicFrameMkLst>
            <pc:docMk/>
            <pc:sldMk cId="365359497" sldId="264"/>
            <ac:graphicFrameMk id="79" creationId="{00000000-0000-0000-0000-000000000000}"/>
          </ac:graphicFrameMkLst>
        </pc:graphicFrameChg>
        <pc:picChg chg="add mod">
          <ac:chgData name="George El Hayek" userId="e516d85fdd18eb06" providerId="LiveId" clId="{C8C7263D-22F5-480D-A4A7-EE3D0F0DB4C3}" dt="2022-02-14T21:34:51.941" v="178" actId="14100"/>
          <ac:picMkLst>
            <pc:docMk/>
            <pc:sldMk cId="365359497" sldId="264"/>
            <ac:picMk id="3" creationId="{802DAEF0-A075-4AA4-855F-3E4C79B8759A}"/>
          </ac:picMkLst>
        </pc:picChg>
        <pc:picChg chg="add mod">
          <ac:chgData name="George El Hayek" userId="e516d85fdd18eb06" providerId="LiveId" clId="{C8C7263D-22F5-480D-A4A7-EE3D0F0DB4C3}" dt="2022-02-14T21:35:26.660" v="180" actId="1076"/>
          <ac:picMkLst>
            <pc:docMk/>
            <pc:sldMk cId="365359497" sldId="264"/>
            <ac:picMk id="5" creationId="{E4B07C2E-7C81-4E2C-AAD2-81C5664F06C6}"/>
          </ac:picMkLst>
        </pc:picChg>
      </pc:sldChg>
      <pc:sldChg chg="delSp modSp add mod">
        <pc:chgData name="George El Hayek" userId="e516d85fdd18eb06" providerId="LiveId" clId="{C8C7263D-22F5-480D-A4A7-EE3D0F0DB4C3}" dt="2022-02-14T21:32:28.454" v="171" actId="20577"/>
        <pc:sldMkLst>
          <pc:docMk/>
          <pc:sldMk cId="1137492495" sldId="265"/>
        </pc:sldMkLst>
        <pc:spChg chg="mod">
          <ac:chgData name="George El Hayek" userId="e516d85fdd18eb06" providerId="LiveId" clId="{C8C7263D-22F5-480D-A4A7-EE3D0F0DB4C3}" dt="2022-02-14T21:32:28.454" v="171" actId="20577"/>
          <ac:spMkLst>
            <pc:docMk/>
            <pc:sldMk cId="1137492495" sldId="265"/>
            <ac:spMk id="78" creationId="{00000000-0000-0000-0000-000000000000}"/>
          </ac:spMkLst>
        </pc:spChg>
        <pc:graphicFrameChg chg="modGraphic">
          <ac:chgData name="George El Hayek" userId="e516d85fdd18eb06" providerId="LiveId" clId="{C8C7263D-22F5-480D-A4A7-EE3D0F0DB4C3}" dt="2022-02-14T00:20:37.132" v="155" actId="20577"/>
          <ac:graphicFrameMkLst>
            <pc:docMk/>
            <pc:sldMk cId="1137492495" sldId="265"/>
            <ac:graphicFrameMk id="79" creationId="{00000000-0000-0000-0000-000000000000}"/>
          </ac:graphicFrameMkLst>
        </pc:graphicFrameChg>
        <pc:picChg chg="del">
          <ac:chgData name="George El Hayek" userId="e516d85fdd18eb06" providerId="LiveId" clId="{C8C7263D-22F5-480D-A4A7-EE3D0F0DB4C3}" dt="2022-02-14T00:20:19.903" v="150" actId="478"/>
          <ac:picMkLst>
            <pc:docMk/>
            <pc:sldMk cId="1137492495" sldId="265"/>
            <ac:picMk id="3" creationId="{36D31A31-7D0B-4974-87EB-5E626D223D6A}"/>
          </ac:picMkLst>
        </pc:picChg>
        <pc:picChg chg="del">
          <ac:chgData name="George El Hayek" userId="e516d85fdd18eb06" providerId="LiveId" clId="{C8C7263D-22F5-480D-A4A7-EE3D0F0DB4C3}" dt="2022-02-14T00:20:20.902" v="151" actId="478"/>
          <ac:picMkLst>
            <pc:docMk/>
            <pc:sldMk cId="1137492495" sldId="265"/>
            <ac:picMk id="5" creationId="{1809D109-70D1-4670-B437-F0F69DC16E14}"/>
          </ac:picMkLst>
        </pc:picChg>
      </pc:sldChg>
    </pc:docChg>
  </pc:docChgLst>
  <pc:docChgLst>
    <pc:chgData name="Mark Glasse" userId="S::m.glasse@sanctamaria.school.nz::4001b6f1-9796-4fe4-a857-9145db2b6168" providerId="AD" clId="Web-{4F71BE14-C53D-0861-4E1D-406D0C4E55B4}"/>
    <pc:docChg chg="modSld">
      <pc:chgData name="Mark Glasse" userId="S::m.glasse@sanctamaria.school.nz::4001b6f1-9796-4fe4-a857-9145db2b6168" providerId="AD" clId="Web-{4F71BE14-C53D-0861-4E1D-406D0C4E55B4}" dt="2022-02-05T23:55:43.917" v="5" actId="20577"/>
      <pc:docMkLst>
        <pc:docMk/>
      </pc:docMkLst>
      <pc:sldChg chg="modSp">
        <pc:chgData name="Mark Glasse" userId="S::m.glasse@sanctamaria.school.nz::4001b6f1-9796-4fe4-a857-9145db2b6168" providerId="AD" clId="Web-{4F71BE14-C53D-0861-4E1D-406D0C4E55B4}" dt="2022-02-05T23:55:43.917" v="5" actId="20577"/>
        <pc:sldMkLst>
          <pc:docMk/>
          <pc:sldMk cId="0" sldId="256"/>
        </pc:sldMkLst>
        <pc:spChg chg="mod">
          <ac:chgData name="Mark Glasse" userId="S::m.glasse@sanctamaria.school.nz::4001b6f1-9796-4fe4-a857-9145db2b6168" providerId="AD" clId="Web-{4F71BE14-C53D-0861-4E1D-406D0C4E55B4}" dt="2022-02-05T23:55:43.917" v="5" actId="20577"/>
          <ac:spMkLst>
            <pc:docMk/>
            <pc:sldMk cId="0" sldId="256"/>
            <ac:spMk id="55" creationId="{00000000-0000-0000-0000-000000000000}"/>
          </ac:spMkLst>
        </pc:spChg>
      </pc:sldChg>
      <pc:sldChg chg="modSp">
        <pc:chgData name="Mark Glasse" userId="S::m.glasse@sanctamaria.school.nz::4001b6f1-9796-4fe4-a857-9145db2b6168" providerId="AD" clId="Web-{4F71BE14-C53D-0861-4E1D-406D0C4E55B4}" dt="2022-02-05T23:55:43.417" v="3" actId="20577"/>
        <pc:sldMkLst>
          <pc:docMk/>
          <pc:sldMk cId="0" sldId="257"/>
        </pc:sldMkLst>
        <pc:spChg chg="mod">
          <ac:chgData name="Mark Glasse" userId="S::m.glasse@sanctamaria.school.nz::4001b6f1-9796-4fe4-a857-9145db2b6168" providerId="AD" clId="Web-{4F71BE14-C53D-0861-4E1D-406D0C4E55B4}" dt="2022-02-05T23:55:43.417" v="3" actId="20577"/>
          <ac:spMkLst>
            <pc:docMk/>
            <pc:sldMk cId="0" sldId="257"/>
            <ac:spMk id="6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c10fef63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c10fef63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c10fef634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c10fef634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Discusses how the information from planning, testing and trialling of components assisted in the development of a high-quality outcome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ac10fef63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ac10fef63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the relevant implications here.  Then as you work, develop your code, discuss how the implications are being met.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ac10fef63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ac10fef63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Paste screenshots of your initial Trello board / task decomposition on this slide.  If you have a long list, you might need to break it up into several columns.  Delete this instruction when you are done.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34511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07633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975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c10fef63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c10fef63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Your version control evidence should go here.  This could be in the form of annotated screenshots which show you you managed this process or you could make a brief screencast explaining how you implemented version control.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eorge7387/pizza_bo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trello.com/b/eFFHUWhX/pizza-bot-plan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asseyhighschoolnz-my.sharepoint.com/:v:/g/personal/jgottschalk_masseyhigh_school_nz/ETGW1Z6fzjxGnCIbQonUip8BmSZWh7v6-31w7L98wbG9-A?e=ogtP1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052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Name goes here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750800"/>
          </a:xfrm>
          <a:prstGeom prst="rect">
            <a:avLst/>
          </a:prstGeom>
          <a:solidFill>
            <a:srgbClr val="D9EAD3"/>
          </a:solidFill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rgbClr val="274E13"/>
                </a:solidFill>
              </a:rPr>
              <a:t>Link to github Repository: </a:t>
            </a:r>
            <a:r>
              <a:rPr lang="en-US" sz="2000" dirty="0">
                <a:hlinkClick r:id="rId3"/>
              </a:rPr>
              <a:t>GitHub</a:t>
            </a:r>
            <a:endParaRPr sz="2000" dirty="0">
              <a:solidFill>
                <a:srgbClr val="274E1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rgbClr val="274E13"/>
                </a:solidFill>
              </a:rPr>
              <a:t>Links to trello board / project management tools: </a:t>
            </a:r>
            <a:r>
              <a:rPr lang="en-NZ" sz="2000" dirty="0">
                <a:hlinkClick r:id="rId4"/>
              </a:rPr>
              <a:t>Trello Board</a:t>
            </a:r>
            <a:endParaRPr sz="2000" dirty="0"/>
          </a:p>
        </p:txBody>
      </p:sp>
      <p:graphicFrame>
        <p:nvGraphicFramePr>
          <p:cNvPr id="56" name="Google Shape;56;p13"/>
          <p:cNvGraphicFramePr/>
          <p:nvPr/>
        </p:nvGraphicFramePr>
        <p:xfrm>
          <a:off x="311700" y="3077800"/>
          <a:ext cx="8520600" cy="1499299"/>
        </p:xfrm>
        <a:graphic>
          <a:graphicData uri="http://schemas.openxmlformats.org/drawingml/2006/table">
            <a:tbl>
              <a:tblPr>
                <a:noFill/>
                <a:tableStyleId>{56C92C04-FC64-471A-B484-8783DC983824}</a:tableStyleId>
              </a:tblPr>
              <a:tblGrid>
                <a:gridCol w="852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956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i="1" dirty="0">
                          <a:solidFill>
                            <a:srgbClr val="990000"/>
                          </a:solidFill>
                        </a:rPr>
                        <a:t>You MUST provide evidence showing how the problem has been decomposed, how the components have been developed and trialled, and of how they have been assembled and tested to create a final, working outcome.</a:t>
                      </a:r>
                      <a:endParaRPr sz="2000" b="1" i="1" dirty="0">
                        <a:solidFill>
                          <a:srgbClr val="990000"/>
                        </a:solidFill>
                      </a:endParaRPr>
                    </a:p>
                  </a:txBody>
                  <a:tcPr marL="63500" marR="63500" marT="63500" marB="63500">
                    <a:solidFill>
                      <a:srgbClr val="EA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599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body" idx="1"/>
          </p:nvPr>
        </p:nvSpPr>
        <p:spPr>
          <a:xfrm>
            <a:off x="311700" y="397700"/>
            <a:ext cx="8520600" cy="41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i="1">
                <a:solidFill>
                  <a:srgbClr val="595959"/>
                </a:solidFill>
              </a:rPr>
              <a:t>Discusses how the information from planning, testing and trialling of components assisted in the development of a high-quality outcome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C1130"/>
                </a:solidFill>
              </a:rPr>
              <a:t>Relevant Implications</a:t>
            </a:r>
            <a:endParaRPr b="1">
              <a:solidFill>
                <a:srgbClr val="4C1130"/>
              </a:solidFill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657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i="1" dirty="0">
                <a:solidFill>
                  <a:srgbClr val="741B47"/>
                </a:solidFill>
              </a:rPr>
              <a:t>Explain the relevant implications here.  Please </a:t>
            </a:r>
            <a:r>
              <a:rPr lang="en" i="1" u="sng" dirty="0">
                <a:solidFill>
                  <a:schemeClr val="hlink"/>
                </a:solidFill>
                <a:hlinkClick r:id="rId3"/>
              </a:rPr>
              <a:t>watch this video</a:t>
            </a:r>
            <a:r>
              <a:rPr lang="en" i="1" dirty="0">
                <a:solidFill>
                  <a:srgbClr val="741B47"/>
                </a:solidFill>
              </a:rPr>
              <a:t> to learn how to do this.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Decomposition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8AB4D9-F82D-44A5-AAEB-13333F2D1D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272177"/>
            <a:ext cx="5445081" cy="323839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 1 (Trello screenshot)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CCAB52-44E1-43DB-8E4E-0880616E0D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57005"/>
            <a:ext cx="4876800" cy="194509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965804F-D2F1-41C9-B2C3-BBB79B60A2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5239" y="3080260"/>
            <a:ext cx="6348761" cy="20632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FECB050-8D6B-4C94-B369-6CC87468EC89}"/>
              </a:ext>
            </a:extLst>
          </p:cNvPr>
          <p:cNvSpPr txBox="1"/>
          <p:nvPr/>
        </p:nvSpPr>
        <p:spPr>
          <a:xfrm>
            <a:off x="6330994" y="1656967"/>
            <a:ext cx="11299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Version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2759ED-3749-4851-AB44-3163FEED363C}"/>
              </a:ext>
            </a:extLst>
          </p:cNvPr>
          <p:cNvSpPr txBox="1"/>
          <p:nvPr/>
        </p:nvSpPr>
        <p:spPr>
          <a:xfrm>
            <a:off x="520391" y="3986495"/>
            <a:ext cx="936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Version 2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F80D60A0-7B8C-4E5E-8678-88372075FC56}"/>
              </a:ext>
            </a:extLst>
          </p:cNvPr>
          <p:cNvSpPr/>
          <p:nvPr/>
        </p:nvSpPr>
        <p:spPr>
          <a:xfrm>
            <a:off x="1524001" y="3898067"/>
            <a:ext cx="978408" cy="484632"/>
          </a:xfrm>
          <a:prstGeom prst="rightArrow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8131462A-3684-4694-B979-3D6E770D0AEA}"/>
              </a:ext>
            </a:extLst>
          </p:cNvPr>
          <p:cNvSpPr/>
          <p:nvPr/>
        </p:nvSpPr>
        <p:spPr>
          <a:xfrm>
            <a:off x="5174167" y="1578608"/>
            <a:ext cx="978408" cy="484632"/>
          </a:xfrm>
          <a:prstGeom prst="leftArrow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 1 - Test Plan (?and screenshot)</a:t>
            </a:r>
            <a:endParaRPr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2234292373"/>
              </p:ext>
            </p:extLst>
          </p:nvPr>
        </p:nvGraphicFramePr>
        <p:xfrm>
          <a:off x="252227" y="3371589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 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Print welcome message with random name from list of names – Runs correctly 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36D31A31-7D0B-4974-87EB-5E626D223D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227" y="1121430"/>
            <a:ext cx="3814251" cy="11534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09D109-70D1-4670-B437-F0F69DC16E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2663" y="1218556"/>
            <a:ext cx="4769110" cy="80353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1 Version 2 - Test Plan (?and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1020882388"/>
              </p:ext>
            </p:extLst>
          </p:nvPr>
        </p:nvGraphicFramePr>
        <p:xfrm>
          <a:off x="252227" y="3371589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 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Run program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 welcome message with random name from list of names – Runs correctly 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7492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(Trello screenshot)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0606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2 - Test Plan (?and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3917987148"/>
              </p:ext>
            </p:extLst>
          </p:nvPr>
        </p:nvGraphicFramePr>
        <p:xfrm>
          <a:off x="311700" y="4070398"/>
          <a:ext cx="8520600" cy="118866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Main and welcome correctly. Welcome message prints with random name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802DAEF0-A075-4AA4-855F-3E4C79B875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463" y="1017725"/>
            <a:ext cx="3404703" cy="24641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4B07C2E-7C81-4E2C-AAD2-81C5664F06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7453" y="1202361"/>
            <a:ext cx="5121084" cy="80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59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 Control Evidence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64200" cy="3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i="1"/>
              <a:t>Your version control evidence should go here.  This could be in the form of annotated screenshots which show you you managed this process or you could make a brief screencast explaining how you implemented version control.</a:t>
            </a:r>
            <a:endParaRPr i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361</Words>
  <Application>Microsoft Office PowerPoint</Application>
  <PresentationFormat>On-screen Show (16:9)</PresentationFormat>
  <Paragraphs>33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Arial</vt:lpstr>
      <vt:lpstr>Simple Light</vt:lpstr>
      <vt:lpstr>Program Name goes here</vt:lpstr>
      <vt:lpstr>Relevant Implications</vt:lpstr>
      <vt:lpstr>Decomposition</vt:lpstr>
      <vt:lpstr>Component 1 (Trello screenshot)</vt:lpstr>
      <vt:lpstr>Component 1 - Test Plan (?and screenshot)</vt:lpstr>
      <vt:lpstr>Component 1 Version 2 - Test Plan (?and screenshot)</vt:lpstr>
      <vt:lpstr>Component 2 (Trello screenshot)</vt:lpstr>
      <vt:lpstr>Component 2 - Test Plan (?and screenshot)</vt:lpstr>
      <vt:lpstr>Version Control Evidence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Name goes here</dc:title>
  <cp:lastModifiedBy>George El Hayek</cp:lastModifiedBy>
  <cp:revision>4</cp:revision>
  <dcterms:modified xsi:type="dcterms:W3CDTF">2022-02-14T21:39:46Z</dcterms:modified>
</cp:coreProperties>
</file>