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7:</a:t>
            </a:r>
            <a:r>
              <a:rPr/>
              <a:t> </a:t>
            </a:r>
            <a:r>
              <a:rPr/>
              <a:t>Covid-19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George</a:t>
            </a:r>
            <a:r>
              <a:rPr/>
              <a:t> </a:t>
            </a:r>
            <a:r>
              <a:rPr/>
              <a:t>Garcia,</a:t>
            </a:r>
            <a:r>
              <a:rPr/>
              <a:t> </a:t>
            </a:r>
            <a:r>
              <a:rPr/>
              <a:t>Torreon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Alexander</a:t>
            </a:r>
            <a:r>
              <a:rPr/>
              <a:t> </a:t>
            </a:r>
            <a:r>
              <a:rPr/>
              <a:t>Nguyen,</a:t>
            </a:r>
            <a:r>
              <a:rPr/>
              <a:t> </a:t>
            </a:r>
            <a:r>
              <a:rPr/>
              <a:t>Edgar</a:t>
            </a:r>
            <a:r>
              <a:rPr/>
              <a:t> </a:t>
            </a:r>
            <a:r>
              <a:rPr/>
              <a:t>Sosa</a:t>
            </a:r>
            <a:r>
              <a:rPr/>
              <a:t> </a:t>
            </a:r>
            <a:r>
              <a:rPr/>
              <a:t>Leal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4/18/2020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Presentation</a:t>
            </a:r>
            <a:r>
              <a:rPr/>
              <a:t> </a:t>
            </a: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problem</a:t>
            </a:r>
          </a:p>
          <a:p>
            <a:pPr lvl="1"/>
            <a:r>
              <a:rPr/>
              <a:t>Knowledge and understanding of the problem</a:t>
            </a:r>
          </a:p>
          <a:p>
            <a:pPr lvl="1"/>
            <a:r>
              <a:rPr/>
              <a:t>Significance of the problem</a:t>
            </a:r>
          </a:p>
          <a:p>
            <a:pPr lvl="1"/>
            <a:r>
              <a:rPr/>
              <a:t>Understanding / analyzing the results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covidData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"C:/Users/george/Documents/R Assignments/INFS 6359 Data Mining for Business Analytics/Group-7-Covid-19-ML-Project/covid-statistics-by-us-states-daily-updates.csv"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header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skim</a:t>
            </a:r>
            <a:r>
              <a:rPr sz="1800">
                <a:latin typeface="Courier"/>
              </a:rPr>
              <a:t>(covidData)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covidData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Number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rows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Number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columns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_______________________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Column</a:t>
                      </a:r>
                      <a:r>
                        <a:rPr/>
                        <a:t> </a:t>
                      </a:r>
                      <a:r>
                        <a:rPr/>
                        <a:t>type</a:t>
                      </a:r>
                      <a:r>
                        <a:rPr/>
                        <a:t> </a:t>
                      </a:r>
                      <a:r>
                        <a:rPr/>
                        <a:t>frequency: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factor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numeric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________________________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Group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None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summary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Variable type: factor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skim_variable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n_missing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complete_rate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n_unique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top_counts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202:</a:t>
                      </a:r>
                      <a:r>
                        <a:rPr/>
                        <a:t> </a:t>
                      </a:r>
                      <a:r>
                        <a:rPr/>
                        <a:t>56,</a:t>
                      </a:r>
                      <a:r>
                        <a:rPr/>
                        <a:t> </a:t>
                      </a:r>
                      <a:r>
                        <a:rPr/>
                        <a:t>202:</a:t>
                      </a:r>
                      <a:r>
                        <a:rPr/>
                        <a:t> </a:t>
                      </a:r>
                      <a:r>
                        <a:rPr/>
                        <a:t>56,</a:t>
                      </a:r>
                      <a:r>
                        <a:rPr/>
                        <a:t> </a:t>
                      </a:r>
                      <a:r>
                        <a:rPr/>
                        <a:t>202:</a:t>
                      </a:r>
                      <a:r>
                        <a:rPr/>
                        <a:t> </a:t>
                      </a:r>
                      <a:r>
                        <a:rPr/>
                        <a:t>56,</a:t>
                      </a:r>
                      <a:r>
                        <a:rPr/>
                        <a:t> </a:t>
                      </a:r>
                      <a:r>
                        <a:rPr/>
                        <a:t>202:</a:t>
                      </a:r>
                      <a:r>
                        <a:rPr/>
                        <a:t> </a:t>
                      </a:r>
                      <a:r>
                        <a:rPr/>
                        <a:t>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AZ:</a:t>
                      </a:r>
                      <a:r>
                        <a:rPr/>
                        <a:t> </a:t>
                      </a:r>
                      <a:r>
                        <a:rPr/>
                        <a:t>27,</a:t>
                      </a:r>
                      <a:r>
                        <a:rPr/>
                        <a:t> </a:t>
                      </a:r>
                      <a:r>
                        <a:rPr/>
                        <a:t>CA:</a:t>
                      </a:r>
                      <a:r>
                        <a:rPr/>
                        <a:t> </a:t>
                      </a:r>
                      <a:r>
                        <a:rPr/>
                        <a:t>27,</a:t>
                      </a:r>
                      <a:r>
                        <a:rPr/>
                        <a:t> </a:t>
                      </a:r>
                      <a:r>
                        <a:rPr/>
                        <a:t>FL:</a:t>
                      </a:r>
                      <a:r>
                        <a:rPr/>
                        <a:t> </a:t>
                      </a:r>
                      <a:r>
                        <a:rPr/>
                        <a:t>27,</a:t>
                      </a:r>
                      <a:r>
                        <a:rPr/>
                        <a:t> </a:t>
                      </a:r>
                      <a:r>
                        <a:rPr/>
                        <a:t>GA:</a:t>
                      </a:r>
                      <a:r>
                        <a:rPr/>
                        <a:t> </a:t>
                      </a:r>
                      <a:r>
                        <a:rPr/>
                        <a:t>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hash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001:</a:t>
                      </a:r>
                      <a:r>
                        <a:rPr/>
                        <a:t> </a:t>
                      </a:r>
                      <a:r>
                        <a:rPr/>
                        <a:t>1,</a:t>
                      </a:r>
                      <a:r>
                        <a:rPr/>
                        <a:t> </a:t>
                      </a:r>
                      <a:r>
                        <a:rPr/>
                        <a:t>004:</a:t>
                      </a:r>
                      <a:r>
                        <a:rPr/>
                        <a:t> </a:t>
                      </a:r>
                      <a:r>
                        <a:rPr/>
                        <a:t>1,</a:t>
                      </a:r>
                      <a:r>
                        <a:rPr/>
                        <a:t> </a:t>
                      </a:r>
                      <a:r>
                        <a:rPr/>
                        <a:t>006:</a:t>
                      </a:r>
                      <a:r>
                        <a:rPr/>
                        <a:t> </a:t>
                      </a:r>
                      <a:r>
                        <a:rPr/>
                        <a:t>1,</a:t>
                      </a:r>
                      <a:r>
                        <a:rPr/>
                        <a:t> </a:t>
                      </a:r>
                      <a:r>
                        <a:rPr/>
                        <a:t>007:</a:t>
                      </a:r>
                      <a:r>
                        <a:rPr/>
                        <a:t> </a:t>
                      </a: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datechecked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202:</a:t>
                      </a:r>
                      <a:r>
                        <a:rPr/>
                        <a:t> </a:t>
                      </a:r>
                      <a:r>
                        <a:rPr/>
                        <a:t>56,</a:t>
                      </a:r>
                      <a:r>
                        <a:rPr/>
                        <a:t> </a:t>
                      </a:r>
                      <a:r>
                        <a:rPr/>
                        <a:t>202:</a:t>
                      </a:r>
                      <a:r>
                        <a:rPr/>
                        <a:t> </a:t>
                      </a:r>
                      <a:r>
                        <a:rPr/>
                        <a:t>56,</a:t>
                      </a:r>
                      <a:r>
                        <a:rPr/>
                        <a:t> </a:t>
                      </a:r>
                      <a:r>
                        <a:rPr/>
                        <a:t>202:</a:t>
                      </a:r>
                      <a:r>
                        <a:rPr/>
                        <a:t> </a:t>
                      </a:r>
                      <a:r>
                        <a:rPr/>
                        <a:t>56,</a:t>
                      </a:r>
                      <a:r>
                        <a:rPr/>
                        <a:t> </a:t>
                      </a:r>
                      <a:r>
                        <a:rPr/>
                        <a:t>202:</a:t>
                      </a:r>
                      <a:r>
                        <a:rPr/>
                        <a:t> </a:t>
                      </a:r>
                      <a:r>
                        <a:rPr/>
                        <a:t>56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Variable type: numeric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736600"/>
                <a:gridCol w="736600"/>
                <a:gridCol w="736600"/>
                <a:gridCol w="736600"/>
                <a:gridCol w="736600"/>
                <a:gridCol w="736600"/>
                <a:gridCol w="736600"/>
                <a:gridCol w="736600"/>
                <a:gridCol w="736600"/>
                <a:gridCol w="736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skim_variable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n_missing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complete_rate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hist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positive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636.32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3594.46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248.00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66497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negative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3856.77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9816.54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3120.25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119971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pending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988.69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7053.24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64400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hospitalized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377.08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1465.15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175.25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13721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death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19.66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4395.13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13550.15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442.5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2948.25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186468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totaltestresults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4085.98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12547.70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2923.50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186468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fips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31.16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17.82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▇▇▇▅▁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deathincrease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hospitalizedincrease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142.27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-296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negativeincrease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594.75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1528.69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-694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16272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positiveincrease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121.79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571.94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totaltestresultsincrease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716.53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1937.50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-585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512.00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23649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7: Covid-19 Forecast and Analysis</dc:title>
  <dc:creator>George Garcia, Torreon Green, Alexander Nguyen, Edgar Sosa Leal</dc:creator>
  <cp:keywords/>
  <dcterms:created xsi:type="dcterms:W3CDTF">2020-04-18T19:34:12Z</dcterms:created>
  <dcterms:modified xsi:type="dcterms:W3CDTF">2020-04-18T19:34:12Z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4/18/2020</vt:lpwstr>
  </property>
  <property fmtid="{D5CDD505-2E9C-101B-9397-08002B2CF9AE}" pid="3" name="output">
    <vt:lpwstr>powerpoint_presentation</vt:lpwstr>
  </property>
</Properties>
</file>