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Garcia,</a:t>
            </a:r>
            <a:r>
              <a:rPr/>
              <a:t> </a:t>
            </a:r>
            <a:r>
              <a:rPr/>
              <a:t>Torreon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Alexander</a:t>
            </a:r>
            <a:r>
              <a:rPr/>
              <a:t> </a:t>
            </a:r>
            <a:r>
              <a:rPr/>
              <a:t>Nguyen,</a:t>
            </a:r>
            <a:r>
              <a:rPr/>
              <a:t> </a:t>
            </a:r>
            <a:r>
              <a:rPr/>
              <a:t>Edgar</a:t>
            </a:r>
            <a:r>
              <a:rPr/>
              <a:t> </a:t>
            </a:r>
            <a:r>
              <a:rPr/>
              <a:t>Sosa</a:t>
            </a:r>
            <a:r>
              <a:rPr/>
              <a:t> </a:t>
            </a:r>
            <a:r>
              <a:rPr/>
              <a:t>Leal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4/18/2020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'tidyverse'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3.2.1     v purrr   0.3.3
## v tibble  2.1.3     v dplyr   0.8.4
## v tidyr   1.0.2     v stringr 1.4.0
## v readr   1.3.1     v forcats 0.4.0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'stringr'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'forecast'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'quantmod':
##   method            from
##   as.zoo.data.frame zoo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date state positive negative pending hospitalized death total
## 1 2020-03-30    AK      114     3540      NA            7     3  3654
## 2 2020-03-30    AL      859     5694      NA           NA     6  6553
## 3 2020-03-30    AR      473     5262      NA           62     7  5735
## 4 2020-03-30    AS       NA       NA      NA           NA     0     0
## 5 2020-03-30    AZ     1157    15602      NA           78    20 16759
## 6 2020-03-30    CA     6447    20549   64400         1432   133 91396
##                                       hash         datechecked totaltestresults
## 1 01a1c96fd2ed214d8747ab778c2fec7203c8cd2f 2020-03-30 20:00:00             3654
## 2 1ced1dbd9879f8bbc4b1f7b7876b82611895d58e 2020-03-30 20:00:00             6553
## 3 7199b3f9984cc54342a3d0f5926bff36ef440b6c 2020-03-30 20:00:00             5735
## 4 955da7e53291581ad33f46d87bad7e4724848fea 2020-03-30 20:00:00                0
## 5 2f64421fc130d03c93a0fa1b89e44c0324ac15a3 2020-03-30 20:00:00            16759
## 6 ae23f3ed0050ca169785393619aae098baa36d78 2020-03-30 20:00:00            26996
##   fips deathincrease hospitalizedincrease negativeincrease positiveincrease
## 1    2             1                    1              308               12
## 2    1             2                    0             1510               53
## 3    5             1                   14             2235               47
## 4   60             0                    0                0                0
## 5    4             3                    0             2649              238
## 6    6            10                  398                0              739
##   totaltestresultsincrease
## 1                      320
## 2                     1563
## 3                     2282
## 4                        0
## 5                     2887
## 6                      739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daily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covid.diff &lt;-covidData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positive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lead</a:t>
            </a:r>
            <a:r>
              <a:rPr sz="1800">
                <a:latin typeface="Courier"/>
              </a:rPr>
              <a:t>(positive))</a:t>
            </a:r>
            <a:br/>
            <a:br/>
            <a:r>
              <a:rPr sz="1800">
                <a:latin typeface="Courier"/>
              </a:rPr>
              <a:t>covidData.sort2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covid.diff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(date)</a:t>
            </a:r>
            <a:br/>
            <a:br/>
            <a:r>
              <a:rPr sz="1800">
                <a:latin typeface="Courier"/>
              </a:rPr>
              <a:t>covid.sort3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covidData.sort2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(Diff)) </a:t>
            </a:r>
            <a:br/>
            <a:br/>
            <a:r>
              <a:rPr sz="1800">
                <a:latin typeface="Courier"/>
              </a:rPr>
              <a:t>covid.sort3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27 x 2
##    date       totals
##    &lt;fct&gt;       &lt;int&gt;
##  1 2020-03-04     NA
##  2 2020-03-05     NA
##  3 2020-03-06     NA
##  4 2020-03-07     NA
##  5 2020-03-08     76
##  6 2020-03-09    167
##  7 2020-03-10    194
##  8 2020-03-11    275
##  9 2020-03-12    262
## 10 2020-03-13    607
## # ... with 17 more 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U.S.</a:t>
            </a:r>
            <a:r>
              <a:rPr/>
              <a:t> </a:t>
            </a:r>
            <a:r>
              <a:rPr/>
              <a:t>Confirmed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coronavirus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(Country.Region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(type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"confirmed"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)]</a:t>
            </a:r>
            <a:br/>
            <a:br/>
            <a:r>
              <a:rPr sz="1800">
                <a:latin typeface="Courier"/>
              </a:rPr>
              <a:t>coronaTotal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cumsum</a:t>
            </a:r>
            <a:r>
              <a:rPr sz="1800">
                <a:latin typeface="Courier"/>
              </a:rPr>
              <a:t>(cases))</a:t>
            </a:r>
            <a:br/>
            <a:br/>
            <a:r>
              <a:rPr sz="1800">
                <a:latin typeface="Courier"/>
              </a:rPr>
              <a:t>coronaTotal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cases  total
## 1  2020-01-22     1      1
## 2  2020-01-23     0      1
## 3  2020-01-24     1      2
## 4  2020-01-25     0      2
## 5  2020-01-26     3      5
## 6  2020-01-27     0      5
## 7  2020-01-28     0      5
## 8  2020-01-29     0      5
## 9  2020-01-30     0      5
## 10 2020-01-31     2      7
## 11 2020-02-01     1      8
## 12 2020-02-02     0      8
## 13 2020-02-03     3     11
## 14 2020-02-04     0     11
## 15 2020-02-05     0     11
## 16 2020-02-06     0     11
## 17 2020-02-07     0     11
## 18 2020-02-08     0     11
## 19 2020-02-09     0     11
## 20 2020-02-10     0     11
## 21 2020-02-11     1     12
## 22 2020-02-12     0     12
## 23 2020-02-13     1     13
## 24 2020-02-14     0     13
## 25 2020-02-15     0     13
## 26 2020-02-16     0     13
## 27 2020-02-17     0     13
## 28 2020-02-18     0     13
## 29 2020-02-19     0     13
## 30 2020-02-20     0     13
## 31 2020-02-21     2     15
## 32 2020-02-22     0     15
## 33 2020-02-23     0     15
## 34 2020-02-24    36     51
## 35 2020-02-25     0     51
## 36 2020-02-26     6     57
## 37 2020-02-27     1     58
## 38 2020-02-28     2     60
## 39 2020-02-29     8     68
## 40 2020-03-01     6     74
## 41 2020-03-02    24     98
## 42 2020-03-03    20    118
## 43 2020-03-04    31    149
## 44 2020-03-05    68    217
## 45 2020-03-06    45    262
## 46 2020-03-07   140    402
## 47 2020-03-08   116    518
## 48 2020-03-09    65    583
## 49 2020-03-10   376    959
## 50 2020-03-11   322   1281
## 51 2020-03-12   382   1663
## 52 2020-03-13   516   2179
## 53 2020-03-14   548   2727
## 54 2020-03-15   772   3499
## 55 2020-03-16  1133   4632
## 56 2020-03-17  1789   6421
## 57 2020-03-18  1362   7783
## 58 2020-03-19  5964  13747
## 59 2020-03-20  5526  19273
## 60 2020-03-21  6327  25600
## 61 2020-03-22  7676  33276
## 62 2020-03-23 10567  43843
## 63 2020-03-24  9893  53736
## 64 2020-03-25 12042  65778
## 65 2020-03-26 18058  83836
## 66 2020-03-27 17821 101657
## 67 2020-03-28 19808 121465
## 68 2020-03-29 19444 140909
## 69 2020-03-30 20922 161831
## 70 2020-03-31 26341 188172
## 71 2020-04-01 25200 213372
## 72 2020-04-02 30390 243762
## 73 2020-04-03 31824 275586
## 74 2020-04-04 33267 308853
## 75 2020-04-05 28219 337072
## 76 2020-04-06 29595 366667
## 77 2020-04-07 30838 397505
## 78 2020-04-08 31547 429052
## 79 2020-04-09 33728 462780
## 80 2020-04-10 33755 496535
## 81 2020-04-11 29861 526396
## 82 2020-04-12 28917 555313
## 83 2020-04-13 25306 580619
## 84 2020-04-14 27051 607670
## 85 2020-04-15 28680 636350
## 86 2020-04-16 31451 667801
## 87 2020-04-17 31905 699706
## 88 2020-04-18 32491 732197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trend, lambda = 0)
## 
## Residuals:
##     Min      1Q  Median      3Q     Max 
## -2.0166 -0.9677  0.1738  0.9027  1.7800 
## 
## Coefficients:
##              Estimate Std. Error t value Pr(&gt;|t|)    
## (Intercept) -1.044671   0.230561  -4.531 2.06e-05 ***
## trend        0.174828   0.004885  35.789  &lt; 2e-16 ***
## ---
## Signif. codes:  0 '***' 0.001 '**' 0.01 '*' 0.05 '.' 0.1 ' ' 1
## 
## Residual standard error: 1.028 on 79 degrees of freedom
## Multiple R-squared:      1,  Adjusted R-squared:      1 
## F-statistic: 6.801e+11 on 1 and 79 DF,  p-value: &lt; 2.2e-16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Forecast:</a:t>
            </a:r>
            <a:r>
              <a:rPr/>
              <a:t> </a:t>
            </a:r>
            <a:r>
              <a:rPr/>
              <a:t>Post-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covid19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7: Covid-19 Forecast and Analysis</dc:title>
  <dc:creator>George Garcia, Torreon Green, Alexander Nguyen, Edgar Sosa Leal</dc:creator>
  <cp:keywords/>
  <dcterms:created xsi:type="dcterms:W3CDTF">2020-04-20T00:20:08Z</dcterms:created>
  <dcterms:modified xsi:type="dcterms:W3CDTF">2020-04-20T00:20:08Z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4/18/2020</vt:lpwstr>
  </property>
  <property fmtid="{D5CDD505-2E9C-101B-9397-08002B2CF9AE}" pid="3" name="output">
    <vt:lpwstr>powerpoint_presentation</vt:lpwstr>
  </property>
</Properties>
</file>