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9" r:id="rId6"/>
    <p:sldId id="260" r:id="rId7"/>
    <p:sldId id="270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947" autoAdjust="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E2061-8DA4-4B4A-9662-BD44F04F82F8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FD22E-A3F4-4789-88AE-3D14CDF56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FD22E-A3F4-4789-88AE-3D14CDF56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8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C41D73-7419-4488-AFA8-CEAB555B8555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7D0E0C-7E1D-4047-8A0D-C95458D4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8" y="11102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 1</a:t>
            </a:r>
            <a:br>
              <a:rPr lang="en-US" dirty="0" smtClean="0"/>
            </a:b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Algorithm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533" y="5813336"/>
            <a:ext cx="9144000" cy="1655762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Alehandro</a:t>
            </a:r>
            <a:r>
              <a:rPr lang="en-US" dirty="0" smtClean="0"/>
              <a:t> Saad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87" y="1110218"/>
            <a:ext cx="2357553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Algorithms, 1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point of this GUI is making a functional program that can run both of the algorithms:</a:t>
            </a:r>
          </a:p>
          <a:p>
            <a:pPr lvl="1"/>
            <a:r>
              <a:rPr lang="en-US" sz="2400" dirty="0"/>
              <a:t>Burrows–Wheeler </a:t>
            </a:r>
            <a:r>
              <a:rPr lang="en-US" sz="2400" dirty="0" smtClean="0"/>
              <a:t>transform</a:t>
            </a:r>
          </a:p>
          <a:p>
            <a:pPr lvl="1"/>
            <a:r>
              <a:rPr lang="en-US" sz="2400" dirty="0" smtClean="0"/>
              <a:t>Huffman Compression</a:t>
            </a:r>
          </a:p>
          <a:p>
            <a:r>
              <a:rPr lang="en-US" sz="2800" dirty="0" smtClean="0"/>
              <a:t>Comprehensive repartition of the different components by using a MVC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repartition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40627"/>
            <a:ext cx="10535450" cy="42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the BWT transformation, I used a normal python list() thanks to its speedy </a:t>
            </a:r>
            <a:r>
              <a:rPr lang="en-US" sz="2400" smtClean="0"/>
              <a:t>execution</a:t>
            </a:r>
            <a:r>
              <a:rPr lang="en-US" sz="2400" smtClean="0"/>
              <a:t>.</a:t>
            </a:r>
          </a:p>
          <a:p>
            <a:r>
              <a:rPr lang="en-US" sz="2400" smtClean="0"/>
              <a:t> </a:t>
            </a:r>
            <a:r>
              <a:rPr lang="en-US" sz="2400" dirty="0" smtClean="0"/>
              <a:t>Also </a:t>
            </a:r>
            <a:r>
              <a:rPr lang="en-US" sz="2400" dirty="0" smtClean="0"/>
              <a:t>for Huffman compression, most of the operations were based on lists.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4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Burrows–Wheeler </a:t>
            </a: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856052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Transform of a DNA Motif (A, T, C, G, N) into a BWT Sequence that contains a ‘$’.</a:t>
            </a:r>
          </a:p>
          <a:p>
            <a:r>
              <a:rPr lang="en-US" sz="2400" dirty="0" smtClean="0"/>
              <a:t>Part of bzip2 compressions.</a:t>
            </a:r>
          </a:p>
          <a:p>
            <a:r>
              <a:rPr lang="en-US" sz="2400" dirty="0" smtClean="0"/>
              <a:t>Vice-versa -&gt; Concludes the DNA motif from the input BWT Sequence.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93938" y="4029631"/>
            <a:ext cx="2250619" cy="2167109"/>
          </a:xfrm>
          <a:prstGeom prst="rightArrow">
            <a:avLst>
              <a:gd name="adj1" fmla="val 42328"/>
              <a:gd name="adj2" fmla="val 3045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coded in 8 bit-characters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71305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the compression data is stored in one file.</a:t>
            </a:r>
          </a:p>
          <a:p>
            <a:r>
              <a:rPr lang="en-US" sz="2400" dirty="0" smtClean="0"/>
              <a:t>Mapping of the dictionary, limited by 2 white squares (that aren’t coded in 8-bit).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79340" y="4511615"/>
            <a:ext cx="8289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@#$</a:t>
            </a:r>
            <a:r>
              <a:rPr lang="en-US" dirty="0" err="1" smtClean="0"/>
              <a:t>lldlkfsd</a:t>
            </a:r>
            <a:r>
              <a:rPr lang="en-US" dirty="0" smtClean="0"/>
              <a:t>@#$#$!     </a:t>
            </a:r>
            <a:r>
              <a:rPr lang="en-US" sz="4800" dirty="0" smtClean="0">
                <a:solidFill>
                  <a:srgbClr val="FFFF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u="sng" dirty="0" smtClean="0"/>
              <a:t>□</a:t>
            </a:r>
            <a:r>
              <a:rPr lang="en-US" sz="4800" dirty="0" smtClean="0">
                <a:solidFill>
                  <a:srgbClr val="00B0F0"/>
                </a:solidFill>
              </a:rPr>
              <a:t>&amp;</a:t>
            </a:r>
            <a:r>
              <a:rPr lang="en-US" sz="4800" dirty="0" smtClean="0">
                <a:solidFill>
                  <a:srgbClr val="FF0000"/>
                </a:solidFill>
              </a:rPr>
              <a:t>%</a:t>
            </a:r>
            <a:r>
              <a:rPr lang="en-US" sz="4800" dirty="0" smtClean="0">
                <a:solidFill>
                  <a:srgbClr val="92D050"/>
                </a:solidFill>
              </a:rPr>
              <a:t>^</a:t>
            </a:r>
            <a:r>
              <a:rPr lang="en-US" sz="4800" dirty="0" smtClean="0">
                <a:solidFill>
                  <a:srgbClr val="CC00CC"/>
                </a:solidFill>
              </a:rPr>
              <a:t>#</a:t>
            </a:r>
            <a:r>
              <a:rPr lang="en-US" sz="4800" dirty="0" smtClean="0"/>
              <a:t> </a:t>
            </a:r>
            <a:r>
              <a:rPr lang="en-US" sz="4800" u="sng" dirty="0" smtClean="0"/>
              <a:t>□</a:t>
            </a:r>
            <a:r>
              <a:rPr lang="en-US" sz="4800" dirty="0" smtClean="0">
                <a:solidFill>
                  <a:srgbClr val="FFC000"/>
                </a:solidFill>
              </a:rPr>
              <a:t>N$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8080212">
            <a:off x="3979327" y="5336138"/>
            <a:ext cx="1609128" cy="115922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Size of the last 8-bit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5388431" y="5365079"/>
            <a:ext cx="1001555" cy="6730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ight Arrow 6"/>
          <p:cNvSpPr/>
          <p:nvPr/>
        </p:nvSpPr>
        <p:spPr>
          <a:xfrm rot="16200000">
            <a:off x="5908319" y="5365078"/>
            <a:ext cx="1001555" cy="673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360092" y="5365078"/>
            <a:ext cx="1001555" cy="67307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ight Arrow 8"/>
          <p:cNvSpPr/>
          <p:nvPr/>
        </p:nvSpPr>
        <p:spPr>
          <a:xfrm rot="16200000">
            <a:off x="6811866" y="5365363"/>
            <a:ext cx="1001555" cy="673072"/>
          </a:xfrm>
          <a:prstGeom prst="rightArrow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Right Arrow 9"/>
          <p:cNvSpPr/>
          <p:nvPr/>
        </p:nvSpPr>
        <p:spPr>
          <a:xfrm rot="3282129" flipH="1">
            <a:off x="8621435" y="5343700"/>
            <a:ext cx="1776132" cy="10358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Doesn’t have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72687" y="4708024"/>
            <a:ext cx="2206358" cy="5951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Pedagogic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python generators, by combining yield and next.</a:t>
            </a:r>
          </a:p>
          <a:p>
            <a:r>
              <a:rPr lang="en-US" sz="2400" dirty="0" smtClean="0"/>
              <a:t>Step-by-step comprehensive method.</a:t>
            </a:r>
          </a:p>
          <a:p>
            <a:r>
              <a:rPr lang="en-US" sz="2400" dirty="0" smtClean="0"/>
              <a:t>Doesn’t store the ancient data in the memory. (It updates it!)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demonstration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257973"/>
            <a:ext cx="8667750" cy="4401590"/>
          </a:xfrm>
        </p:spPr>
      </p:pic>
    </p:spTree>
    <p:extLst>
      <p:ext uri="{BB962C8B-B14F-4D97-AF65-F5344CB8AC3E}">
        <p14:creationId xmlns:p14="http://schemas.microsoft.com/office/powerpoint/2010/main" val="30828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demonstration</a:t>
            </a:r>
            <a:endParaRPr lang="en-US" dirty="0"/>
          </a:p>
        </p:txBody>
      </p:sp>
      <p:pic>
        <p:nvPicPr>
          <p:cNvPr id="4" name="Ubuntu_20.10_VB_LinuxVMImages.com-2022-03-16T08-34-22-966725000Z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7453" cy="6866507"/>
          </a:xfrm>
        </p:spPr>
      </p:pic>
    </p:spTree>
    <p:extLst>
      <p:ext uri="{BB962C8B-B14F-4D97-AF65-F5344CB8AC3E}">
        <p14:creationId xmlns:p14="http://schemas.microsoft.com/office/powerpoint/2010/main" val="13824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576</TotalTime>
  <Words>216</Words>
  <Application>Microsoft Office PowerPoint</Application>
  <PresentationFormat>Widescreen</PresentationFormat>
  <Paragraphs>33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Master 1  –  Algorithm Project Presentation</vt:lpstr>
      <vt:lpstr>2 Algorithms, 1 Program</vt:lpstr>
      <vt:lpstr>Scripts repartition</vt:lpstr>
      <vt:lpstr>Used data structures</vt:lpstr>
      <vt:lpstr>Burrows–Wheeler Transform</vt:lpstr>
      <vt:lpstr>Huffman Coding: Compression</vt:lpstr>
      <vt:lpstr>Pedagogic Mode</vt:lpstr>
      <vt:lpstr>Interface demonstration</vt:lpstr>
      <vt:lpstr>Interface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1  –  Algorithm Project Presentation</dc:title>
  <dc:creator>User</dc:creator>
  <cp:lastModifiedBy>User</cp:lastModifiedBy>
  <cp:revision>17</cp:revision>
  <dcterms:created xsi:type="dcterms:W3CDTF">2022-03-15T23:21:07Z</dcterms:created>
  <dcterms:modified xsi:type="dcterms:W3CDTF">2022-03-17T13:50:41Z</dcterms:modified>
</cp:coreProperties>
</file>