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6256000" cy="9144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47687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228600" algn="l" defTabSz="547687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457200" algn="l" defTabSz="547687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685800" algn="l" defTabSz="547687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914400" algn="l" defTabSz="547687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1143000" algn="l" defTabSz="547687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1371600" algn="l" defTabSz="547687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1600200" algn="l" defTabSz="547687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1828800" algn="l" defTabSz="547687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B8B8B8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57"/>
    <p:restoredTop sz="94669"/>
  </p:normalViewPr>
  <p:slideViewPr>
    <p:cSldViewPr snapToGrid="0" snapToObjects="1" showGuides="1">
      <p:cViewPr varScale="1">
        <p:scale>
          <a:sx n="65" d="100"/>
          <a:sy n="65" d="100"/>
        </p:scale>
        <p:origin x="800" y="216"/>
      </p:cViewPr>
      <p:guideLst>
        <p:guide orient="horz" pos="2880"/>
        <p:guide pos="5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7482472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(cente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 hasCustomPrompt="1"/>
          </p:nvPr>
        </p:nvSpPr>
        <p:spPr>
          <a:xfrm>
            <a:off x="528967" y="3894038"/>
            <a:ext cx="15198066" cy="1355924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lang="es-ES_tradnl" dirty="0" smtClean="0"/>
              <a:t>Clic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endParaRPr dirty="0"/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Not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81899" y="119734"/>
            <a:ext cx="7292188" cy="8017303"/>
          </a:xfrm>
          <a:prstGeom prst="rect">
            <a:avLst/>
          </a:prstGeom>
          <a:ln w="3175">
            <a:miter lim="400000"/>
          </a:ln>
        </p:spPr>
      </p:pic>
      <p:sp>
        <p:nvSpPr>
          <p:cNvPr id="103" name="Shape 103"/>
          <p:cNvSpPr>
            <a:spLocks noGrp="1"/>
          </p:cNvSpPr>
          <p:nvPr>
            <p:ph type="body" sz="quarter" idx="13" hasCustomPrompt="1"/>
          </p:nvPr>
        </p:nvSpPr>
        <p:spPr>
          <a:xfrm>
            <a:off x="5232343" y="1462166"/>
            <a:ext cx="5791315" cy="56515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500"/>
              </a:spcBef>
              <a:buSzTx/>
              <a:buNone/>
              <a:defRPr sz="3000" i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lvl1pPr>
          </a:lstStyle>
          <a:p>
            <a:pPr lvl="0"/>
            <a:r>
              <a:rPr lang="es-ES_tradnl" dirty="0" smtClean="0"/>
              <a:t>Clic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endParaRPr lang="es-ES_tradnl" dirty="0" smtClean="0"/>
          </a:p>
        </p:txBody>
      </p:sp>
      <p:sp>
        <p:nvSpPr>
          <p:cNvPr id="104" name="Shape 104"/>
          <p:cNvSpPr/>
          <p:nvPr/>
        </p:nvSpPr>
        <p:spPr>
          <a:xfrm>
            <a:off x="1322" y="7898143"/>
            <a:ext cx="16253355" cy="1259351"/>
          </a:xfrm>
          <a:prstGeom prst="rect">
            <a:avLst/>
          </a:prstGeom>
          <a:solidFill>
            <a:srgbClr val="86888A"/>
          </a:solidFill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47625" tIns="47625" rIns="47625" bIns="47625" anchor="ctr"/>
          <a:lstStyle/>
          <a:p>
            <a:pPr algn="ctr">
              <a:spcBef>
                <a:spcPts val="0"/>
              </a:spcBef>
              <a:defRPr sz="2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05" name="Shape 10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build="p" autoUpdateAnimBg="0">
        <p:tmplLst>
          <p:tmpl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0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0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ig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Clic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endParaRPr dirty="0"/>
          </a:p>
        </p:txBody>
      </p:sp>
      <p:sp>
        <p:nvSpPr>
          <p:cNvPr id="46" name="Shape 46"/>
          <p:cNvSpPr>
            <a:spLocks noGrp="1"/>
          </p:cNvSpPr>
          <p:nvPr>
            <p:ph idx="3" hasCustomPrompt="1"/>
          </p:nvPr>
        </p:nvSpPr>
        <p:spPr>
          <a:xfrm>
            <a:off x="956733" y="2047741"/>
            <a:ext cx="14342534" cy="5640946"/>
          </a:xfrm>
          <a:prstGeom prst="rect">
            <a:avLst/>
          </a:prstGeom>
        </p:spPr>
        <p:txBody>
          <a:bodyPr anchor="ctr"/>
          <a:lstStyle>
            <a:lvl1pPr algn="ctr">
              <a:defRPr baseline="0"/>
            </a:lvl1pPr>
          </a:lstStyle>
          <a:p>
            <a:pPr marL="0" indent="0">
              <a:spcBef>
                <a:spcPts val="500"/>
              </a:spcBef>
              <a:buSzTx/>
              <a:buNone/>
              <a:defRPr sz="3600">
                <a:latin typeface="Gill Sans"/>
                <a:ea typeface="Gill Sans"/>
                <a:cs typeface="Gill Sans"/>
                <a:sym typeface="Gill Sans"/>
              </a:defRPr>
            </a:pPr>
            <a:r>
              <a:rPr lang="es-ES_tradnl" dirty="0" err="1" smtClean="0"/>
              <a:t>Drop</a:t>
            </a:r>
            <a:r>
              <a:rPr lang="es-ES_tradnl" dirty="0" smtClean="0"/>
              <a:t> and </a:t>
            </a:r>
            <a:r>
              <a:rPr lang="es-ES_tradnl" dirty="0" err="1" smtClean="0"/>
              <a:t>image</a:t>
            </a:r>
            <a:r>
              <a:rPr lang="es-ES_tradnl" dirty="0" smtClean="0"/>
              <a:t>, </a:t>
            </a:r>
            <a:r>
              <a:rPr lang="es-ES_tradnl" dirty="0" err="1" smtClean="0"/>
              <a:t>object</a:t>
            </a:r>
            <a:r>
              <a:rPr lang="es-ES_tradnl" dirty="0" smtClean="0"/>
              <a:t>, </a:t>
            </a:r>
            <a:r>
              <a:rPr lang="es-ES_tradnl" dirty="0" err="1" smtClean="0"/>
              <a:t>movie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dirty="0"/>
          </a:p>
        </p:txBody>
      </p:sp>
      <p:sp>
        <p:nvSpPr>
          <p:cNvPr id="47" name="Shape 4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utoUpdateAnimBg="0"/>
      <p:bldP spid="46" grpId="0" build="p" autoUpdateAnimBg="0">
        <p:tmplLst>
          <p:tmpl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objects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Clic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endParaRPr dirty="0"/>
          </a:p>
        </p:txBody>
      </p:sp>
      <p:sp>
        <p:nvSpPr>
          <p:cNvPr id="46" name="Shape 46"/>
          <p:cNvSpPr>
            <a:spLocks noGrp="1"/>
          </p:cNvSpPr>
          <p:nvPr>
            <p:ph idx="3" hasCustomPrompt="1"/>
          </p:nvPr>
        </p:nvSpPr>
        <p:spPr>
          <a:xfrm>
            <a:off x="520831" y="1863296"/>
            <a:ext cx="7434261" cy="5475818"/>
          </a:xfrm>
          <a:prstGeom prst="rect">
            <a:avLst/>
          </a:prstGeom>
        </p:spPr>
        <p:txBody>
          <a:bodyPr anchor="ctr"/>
          <a:lstStyle>
            <a:lvl1pPr algn="ctr">
              <a:defRPr baseline="0"/>
            </a:lvl1pPr>
          </a:lstStyle>
          <a:p>
            <a:pPr marL="0" indent="0">
              <a:spcBef>
                <a:spcPts val="500"/>
              </a:spcBef>
              <a:buSzTx/>
              <a:buNone/>
              <a:defRPr sz="3600">
                <a:latin typeface="Gill Sans"/>
                <a:ea typeface="Gill Sans"/>
                <a:cs typeface="Gill Sans"/>
                <a:sym typeface="Gill Sans"/>
              </a:defRPr>
            </a:pPr>
            <a:r>
              <a:rPr lang="es-ES_tradnl" dirty="0" err="1" smtClean="0"/>
              <a:t>Drop</a:t>
            </a:r>
            <a:r>
              <a:rPr lang="es-ES_tradnl" dirty="0" smtClean="0"/>
              <a:t> and </a:t>
            </a:r>
            <a:r>
              <a:rPr lang="es-ES_tradnl" dirty="0" err="1" smtClean="0"/>
              <a:t>image</a:t>
            </a:r>
            <a:r>
              <a:rPr lang="es-ES_tradnl" dirty="0" smtClean="0"/>
              <a:t>, </a:t>
            </a:r>
            <a:r>
              <a:rPr lang="es-ES_tradnl" dirty="0" err="1" smtClean="0"/>
              <a:t>object</a:t>
            </a:r>
            <a:r>
              <a:rPr lang="es-ES_tradnl" dirty="0" smtClean="0"/>
              <a:t>, </a:t>
            </a:r>
            <a:r>
              <a:rPr lang="es-ES_tradnl" dirty="0" err="1" smtClean="0"/>
              <a:t>movie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dirty="0"/>
          </a:p>
        </p:txBody>
      </p:sp>
      <p:sp>
        <p:nvSpPr>
          <p:cNvPr id="47" name="Shape 4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5" name="Shape 46"/>
          <p:cNvSpPr>
            <a:spLocks noGrp="1"/>
          </p:cNvSpPr>
          <p:nvPr>
            <p:ph idx="10" hasCustomPrompt="1"/>
          </p:nvPr>
        </p:nvSpPr>
        <p:spPr>
          <a:xfrm>
            <a:off x="8289002" y="1863296"/>
            <a:ext cx="7446167" cy="5475818"/>
          </a:xfrm>
          <a:prstGeom prst="rect">
            <a:avLst/>
          </a:prstGeom>
        </p:spPr>
        <p:txBody>
          <a:bodyPr anchor="ctr"/>
          <a:lstStyle>
            <a:lvl1pPr algn="ctr">
              <a:defRPr baseline="0"/>
            </a:lvl1pPr>
          </a:lstStyle>
          <a:p>
            <a:pPr marL="0" indent="0">
              <a:spcBef>
                <a:spcPts val="500"/>
              </a:spcBef>
              <a:buSzTx/>
              <a:buNone/>
              <a:defRPr sz="3600">
                <a:latin typeface="Gill Sans"/>
                <a:ea typeface="Gill Sans"/>
                <a:cs typeface="Gill Sans"/>
                <a:sym typeface="Gill Sans"/>
              </a:defRPr>
            </a:pPr>
            <a:r>
              <a:rPr lang="es-ES_tradnl" dirty="0" err="1" smtClean="0"/>
              <a:t>Drop</a:t>
            </a:r>
            <a:r>
              <a:rPr lang="es-ES_tradnl" dirty="0" smtClean="0"/>
              <a:t> and </a:t>
            </a:r>
            <a:r>
              <a:rPr lang="es-ES_tradnl" dirty="0" err="1" smtClean="0"/>
              <a:t>image</a:t>
            </a:r>
            <a:r>
              <a:rPr lang="es-ES_tradnl" dirty="0" smtClean="0"/>
              <a:t>, </a:t>
            </a:r>
            <a:r>
              <a:rPr lang="es-ES_tradnl" dirty="0" err="1" smtClean="0"/>
              <a:t>object</a:t>
            </a:r>
            <a:r>
              <a:rPr lang="es-ES_tradnl" dirty="0" smtClean="0"/>
              <a:t>, </a:t>
            </a:r>
            <a:r>
              <a:rPr lang="es-ES_tradnl" dirty="0" err="1" smtClean="0"/>
              <a:t>movie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132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utoUpdateAnimBg="0"/>
      <p:bldP spid="46" grpId="0" build="p" autoUpdateAnimBg="0">
        <p:tmplLst>
          <p:tmpl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 autoUpdateAnimBg="0">
        <p:tmplLst>
          <p:tmpl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Graphics and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idx="3" hasCustomPrompt="1"/>
          </p:nvPr>
        </p:nvSpPr>
        <p:spPr>
          <a:xfrm>
            <a:off x="512696" y="496358"/>
            <a:ext cx="15230608" cy="7111472"/>
          </a:xfrm>
          <a:prstGeom prst="rect">
            <a:avLst/>
          </a:prstGeom>
        </p:spPr>
        <p:txBody>
          <a:bodyPr anchor="ctr"/>
          <a:lstStyle>
            <a:lvl1pPr algn="ctr">
              <a:defRPr baseline="0"/>
            </a:lvl1pPr>
          </a:lstStyle>
          <a:p>
            <a:pPr marL="0" lvl="0" indent="0">
              <a:spcBef>
                <a:spcPts val="500"/>
              </a:spcBef>
              <a:buSzTx/>
              <a:buNone/>
              <a:defRPr sz="3600">
                <a:latin typeface="Gill Sans"/>
                <a:ea typeface="Gill Sans"/>
                <a:cs typeface="Gill Sans"/>
                <a:sym typeface="Gill Sans"/>
              </a:defRPr>
            </a:pPr>
            <a:r>
              <a:rPr lang="es-ES_tradnl" dirty="0" err="1" smtClean="0"/>
              <a:t>Add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r>
              <a:rPr lang="es-ES_tradnl" dirty="0" smtClean="0"/>
              <a:t> a </a:t>
            </a:r>
            <a:r>
              <a:rPr lang="es-ES_tradnl" dirty="0" err="1" smtClean="0"/>
              <a:t>photo</a:t>
            </a:r>
            <a:r>
              <a:rPr lang="es-ES_tradnl" dirty="0" smtClean="0"/>
              <a:t>, video, </a:t>
            </a:r>
            <a:r>
              <a:rPr lang="es-ES_tradnl" dirty="0" err="1" smtClean="0"/>
              <a:t>graphic</a:t>
            </a:r>
            <a:r>
              <a:rPr lang="is-IS" dirty="0" smtClean="0"/>
              <a:t>…</a:t>
            </a:r>
            <a:endParaRPr lang="es-ES_tradnl" dirty="0" smtClean="0"/>
          </a:p>
        </p:txBody>
      </p:sp>
      <p:sp>
        <p:nvSpPr>
          <p:cNvPr id="133" name="Shape 133"/>
          <p:cNvSpPr/>
          <p:nvPr/>
        </p:nvSpPr>
        <p:spPr>
          <a:xfrm>
            <a:off x="1322" y="7898143"/>
            <a:ext cx="16253355" cy="1259351"/>
          </a:xfrm>
          <a:prstGeom prst="rect">
            <a:avLst/>
          </a:prstGeom>
          <a:solidFill>
            <a:srgbClr val="CACCCE"/>
          </a:solidFill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47625" tIns="47625" rIns="47625" bIns="47625" anchor="ctr"/>
          <a:lstStyle/>
          <a:p>
            <a:pPr algn="ctr">
              <a:spcBef>
                <a:spcPts val="0"/>
              </a:spcBef>
              <a:defRPr sz="2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1322" y="7898143"/>
            <a:ext cx="16253355" cy="1259351"/>
          </a:xfrm>
          <a:prstGeom prst="rect">
            <a:avLst/>
          </a:prstGeom>
          <a:solidFill>
            <a:srgbClr val="86888A"/>
          </a:solidFill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47625" tIns="47625" rIns="47625" bIns="47625" anchor="ctr"/>
          <a:lstStyle/>
          <a:p>
            <a:pPr algn="ctr">
              <a:spcBef>
                <a:spcPts val="0"/>
              </a:spcBef>
              <a:defRPr sz="2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 build="p" autoUpdateAnimBg="0">
        <p:tmplLst>
          <p:tmpl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3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3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body" sz="quarter" idx="13" hasCustomPrompt="1"/>
          </p:nvPr>
        </p:nvSpPr>
        <p:spPr>
          <a:xfrm>
            <a:off x="874328" y="5989281"/>
            <a:ext cx="14444864" cy="719999"/>
          </a:xfrm>
          <a:prstGeom prst="rect">
            <a:avLst/>
          </a:prstGeom>
        </p:spPr>
        <p:txBody>
          <a:bodyPr anchor="ctr"/>
          <a:lstStyle>
            <a:lvl1pPr marL="0" indent="0" algn="r">
              <a:spcBef>
                <a:spcPts val="0"/>
              </a:spcBef>
              <a:buSzTx/>
              <a:buNone/>
              <a:defRPr sz="3800"/>
            </a:lvl1pPr>
          </a:lstStyle>
          <a:p>
            <a:pPr lvl="0"/>
            <a:r>
              <a:rPr lang="es-ES_tradnl" dirty="0" smtClean="0"/>
              <a:t>Clic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endParaRPr lang="es-ES_tradnl" dirty="0" smtClean="0"/>
          </a:p>
        </p:txBody>
      </p:sp>
      <p:sp>
        <p:nvSpPr>
          <p:cNvPr id="123" name="Shape 123"/>
          <p:cNvSpPr/>
          <p:nvPr/>
        </p:nvSpPr>
        <p:spPr>
          <a:xfrm>
            <a:off x="1322" y="7898143"/>
            <a:ext cx="16253355" cy="1259351"/>
          </a:xfrm>
          <a:prstGeom prst="rect">
            <a:avLst/>
          </a:prstGeom>
          <a:solidFill>
            <a:srgbClr val="CACCCE"/>
          </a:solidFill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47625" tIns="47625" rIns="47625" bIns="47625" anchor="ctr"/>
          <a:lstStyle/>
          <a:p>
            <a:pPr algn="ctr">
              <a:spcBef>
                <a:spcPts val="0"/>
              </a:spcBef>
              <a:defRPr sz="2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24" name="Shape 124"/>
          <p:cNvSpPr/>
          <p:nvPr/>
        </p:nvSpPr>
        <p:spPr>
          <a:xfrm>
            <a:off x="1322" y="7898143"/>
            <a:ext cx="16253355" cy="1259351"/>
          </a:xfrm>
          <a:prstGeom prst="rect">
            <a:avLst/>
          </a:prstGeom>
          <a:solidFill>
            <a:srgbClr val="86888A"/>
          </a:solidFill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47625" tIns="47625" rIns="47625" bIns="47625" anchor="ctr"/>
          <a:lstStyle/>
          <a:p>
            <a:pPr algn="ctr">
              <a:spcBef>
                <a:spcPts val="0"/>
              </a:spcBef>
              <a:defRPr sz="2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8" name="Shape 45"/>
          <p:cNvSpPr>
            <a:spLocks noGrp="1"/>
          </p:cNvSpPr>
          <p:nvPr>
            <p:ph type="title" hasCustomPrompt="1"/>
          </p:nvPr>
        </p:nvSpPr>
        <p:spPr>
          <a:xfrm>
            <a:off x="874327" y="1125557"/>
            <a:ext cx="14444865" cy="4716484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defRPr sz="5700" b="0" i="1"/>
            </a:lvl1pPr>
          </a:lstStyle>
          <a:p>
            <a:r>
              <a:rPr lang="es-ES_tradnl" dirty="0" smtClean="0"/>
              <a:t>Clic to </a:t>
            </a:r>
            <a:r>
              <a:rPr lang="es-ES_tradnl" dirty="0" err="1" smtClean="0"/>
              <a:t>edit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 autoUpdateAnimBg="0">
        <p:tmplLst>
          <p:tmpl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utoUpdateAnimBg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Clic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endParaRPr dirty="0"/>
          </a:p>
        </p:txBody>
      </p:sp>
      <p:sp>
        <p:nvSpPr>
          <p:cNvPr id="38" name="Shape 3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utoUpdateAnimBg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(centered)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 hasCustomPrompt="1"/>
          </p:nvPr>
        </p:nvSpPr>
        <p:spPr>
          <a:xfrm>
            <a:off x="528967" y="4774571"/>
            <a:ext cx="15198066" cy="1355925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lang="es-ES_tradnl" dirty="0" smtClean="0"/>
              <a:t>Clic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endParaRPr dirty="0"/>
          </a:p>
        </p:txBody>
      </p:sp>
      <p:sp>
        <p:nvSpPr>
          <p:cNvPr id="21" name="Shape 21"/>
          <p:cNvSpPr>
            <a:spLocks noGrp="1"/>
          </p:cNvSpPr>
          <p:nvPr>
            <p:ph type="pic" sz="quarter" idx="13" hasCustomPrompt="1"/>
          </p:nvPr>
        </p:nvSpPr>
        <p:spPr>
          <a:xfrm>
            <a:off x="7002396" y="2574792"/>
            <a:ext cx="2251208" cy="22512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1439" tIns="45719" rIns="91439" bIns="45719">
            <a:noAutofit/>
          </a:bodyPr>
          <a:lstStyle>
            <a:lvl1pPr marL="0" indent="0">
              <a:buFontTx/>
              <a:buNone/>
              <a:defRPr sz="1400"/>
            </a:lvl1pPr>
          </a:lstStyle>
          <a:p>
            <a:r>
              <a:rPr lang="es-ES_tradnl" dirty="0" err="1" smtClean="0"/>
              <a:t>Drop</a:t>
            </a:r>
            <a:r>
              <a:rPr lang="es-ES_tradnl" dirty="0" smtClean="0"/>
              <a:t> </a:t>
            </a:r>
            <a:r>
              <a:rPr lang="es-ES_tradnl" dirty="0" err="1" smtClean="0"/>
              <a:t>an</a:t>
            </a:r>
            <a:r>
              <a:rPr lang="es-ES_tradnl" dirty="0" smtClean="0"/>
              <a:t> </a:t>
            </a:r>
            <a:r>
              <a:rPr lang="es-ES_tradnl" dirty="0" err="1" smtClean="0"/>
              <a:t>image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dirty="0"/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utoUpdateAnimBg="0"/>
      <p:bldP spid="21" grpId="0" autoUpdateAnimBg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 image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pic" sz="quarter" idx="13" hasCustomPrompt="1"/>
          </p:nvPr>
        </p:nvSpPr>
        <p:spPr>
          <a:xfrm>
            <a:off x="5813606" y="2257606"/>
            <a:ext cx="4628788" cy="46287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1439" tIns="45719" rIns="91439" bIns="45719">
            <a:noAutofit/>
          </a:bodyPr>
          <a:lstStyle>
            <a:lvl1pPr marL="0" indent="0">
              <a:buFontTx/>
              <a:buNone/>
              <a:defRPr/>
            </a:lvl1pPr>
          </a:lstStyle>
          <a:p>
            <a:r>
              <a:rPr lang="es-ES_tradnl" dirty="0" err="1" smtClean="0"/>
              <a:t>Drop</a:t>
            </a:r>
            <a:r>
              <a:rPr lang="es-ES_tradnl" dirty="0" smtClean="0"/>
              <a:t> </a:t>
            </a:r>
            <a:r>
              <a:rPr lang="es-ES_tradnl" dirty="0" err="1" smtClean="0"/>
              <a:t>an</a:t>
            </a:r>
            <a:r>
              <a:rPr lang="es-ES_tradnl" dirty="0" smtClean="0"/>
              <a:t> </a:t>
            </a:r>
            <a:r>
              <a:rPr lang="es-ES_tradnl" dirty="0" err="1" smtClean="0"/>
              <a:t>image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dirty="0"/>
          </a:p>
        </p:txBody>
      </p:sp>
      <p:sp>
        <p:nvSpPr>
          <p:cNvPr id="30" name="Shape 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utoUpdateAnimBg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ullets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Clic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endParaRPr dirty="0"/>
          </a:p>
        </p:txBody>
      </p:sp>
      <p:sp>
        <p:nvSpPr>
          <p:cNvPr id="74" name="Shape 74"/>
          <p:cNvSpPr>
            <a:spLocks noGrp="1"/>
          </p:cNvSpPr>
          <p:nvPr>
            <p:ph type="body" idx="1" hasCustomPrompt="1"/>
          </p:nvPr>
        </p:nvSpPr>
        <p:spPr>
          <a:xfrm>
            <a:off x="1279988" y="2523264"/>
            <a:ext cx="14426936" cy="5092867"/>
          </a:xfrm>
          <a:prstGeom prst="rect">
            <a:avLst/>
          </a:prstGeom>
        </p:spPr>
        <p:txBody>
          <a:bodyPr numCol="2" spcCol="721346"/>
          <a:lstStyle>
            <a:lvl2pPr marL="635000" marR="0" indent="-317500" algn="l" defTabSz="54768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Tx/>
              <a:buChar char="•"/>
              <a:tabLst/>
              <a:defRPr/>
            </a:lvl2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level</a:t>
            </a:r>
            <a:r>
              <a:rPr lang="es-ES_tradnl" dirty="0" smtClean="0"/>
              <a:t> 1</a:t>
            </a:r>
          </a:p>
          <a:p>
            <a:pPr marL="635000" marR="0" lvl="1" indent="-317500" algn="l" defTabSz="54768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Tx/>
              <a:buChar char="•"/>
              <a:tabLst/>
              <a:defRPr/>
            </a:pPr>
            <a:r>
              <a:rPr lang="es-ES_tradnl" dirty="0" smtClean="0"/>
              <a:t>Text </a:t>
            </a:r>
            <a:r>
              <a:rPr lang="es-ES_tradnl" dirty="0" err="1" smtClean="0"/>
              <a:t>level</a:t>
            </a:r>
            <a:r>
              <a:rPr lang="es-ES_tradnl" dirty="0" smtClean="0"/>
              <a:t> 2</a:t>
            </a:r>
          </a:p>
          <a:p>
            <a:pPr lvl="2"/>
            <a:r>
              <a:rPr lang="es-ES_tradnl" dirty="0" smtClean="0"/>
              <a:t>Text </a:t>
            </a:r>
            <a:r>
              <a:rPr lang="es-ES_tradnl" dirty="0" err="1" smtClean="0"/>
              <a:t>level</a:t>
            </a:r>
            <a:r>
              <a:rPr lang="es-ES_tradnl" dirty="0" smtClean="0"/>
              <a:t> 3</a:t>
            </a:r>
          </a:p>
          <a:p>
            <a:pPr lvl="3"/>
            <a:r>
              <a:rPr lang="es-ES_tradnl" dirty="0" smtClean="0"/>
              <a:t>Text </a:t>
            </a:r>
            <a:r>
              <a:rPr lang="es-ES_tradnl" dirty="0" err="1" smtClean="0"/>
              <a:t>level</a:t>
            </a:r>
            <a:r>
              <a:rPr lang="es-ES_tradnl" dirty="0" smtClean="0"/>
              <a:t> 4</a:t>
            </a:r>
          </a:p>
          <a:p>
            <a:pPr lvl="4"/>
            <a:r>
              <a:rPr lang="es-ES_tradnl" dirty="0" smtClean="0"/>
              <a:t>Text </a:t>
            </a:r>
            <a:r>
              <a:rPr lang="es-ES_tradnl" dirty="0" err="1" smtClean="0"/>
              <a:t>level</a:t>
            </a:r>
            <a:r>
              <a:rPr lang="es-ES_tradnl" dirty="0" smtClean="0"/>
              <a:t> 5</a:t>
            </a:r>
            <a:endParaRPr lang="es-ES_tradnl" dirty="0"/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utoUpdateAnimBg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ly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body" idx="1" hasCustomPrompt="1"/>
          </p:nvPr>
        </p:nvSpPr>
        <p:spPr>
          <a:xfrm>
            <a:off x="1274960" y="323968"/>
            <a:ext cx="14431964" cy="7297851"/>
          </a:xfrm>
          <a:prstGeom prst="rect">
            <a:avLst/>
          </a:prstGeom>
        </p:spPr>
        <p:txBody>
          <a:bodyPr/>
          <a:lstStyle>
            <a:lvl2pPr marL="635000" marR="0" indent="-317500" algn="l" defTabSz="54768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Tx/>
              <a:buChar char="•"/>
              <a:tabLst/>
              <a:defRPr/>
            </a:lvl2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level</a:t>
            </a:r>
            <a:r>
              <a:rPr lang="es-ES_tradnl" dirty="0" smtClean="0"/>
              <a:t> 1</a:t>
            </a:r>
          </a:p>
          <a:p>
            <a:pPr marL="635000" marR="0" lvl="1" indent="-317500" algn="l" defTabSz="54768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Tx/>
              <a:buChar char="•"/>
              <a:tabLst/>
              <a:defRPr/>
            </a:pPr>
            <a:r>
              <a:rPr lang="es-ES_tradnl" dirty="0" smtClean="0"/>
              <a:t>Text </a:t>
            </a:r>
            <a:r>
              <a:rPr lang="es-ES_tradnl" dirty="0" err="1" smtClean="0"/>
              <a:t>level</a:t>
            </a:r>
            <a:r>
              <a:rPr lang="es-ES_tradnl" dirty="0" smtClean="0"/>
              <a:t> 2</a:t>
            </a:r>
          </a:p>
          <a:p>
            <a:pPr lvl="2"/>
            <a:r>
              <a:rPr lang="es-ES_tradnl" dirty="0" smtClean="0"/>
              <a:t>Text </a:t>
            </a:r>
            <a:r>
              <a:rPr lang="es-ES_tradnl" dirty="0" err="1" smtClean="0"/>
              <a:t>level</a:t>
            </a:r>
            <a:r>
              <a:rPr lang="es-ES_tradnl" dirty="0" smtClean="0"/>
              <a:t> 3</a:t>
            </a:r>
          </a:p>
          <a:p>
            <a:pPr lvl="3"/>
            <a:r>
              <a:rPr lang="es-ES_tradnl" dirty="0" smtClean="0"/>
              <a:t>Text </a:t>
            </a:r>
            <a:r>
              <a:rPr lang="es-ES_tradnl" dirty="0" err="1" smtClean="0"/>
              <a:t>level</a:t>
            </a:r>
            <a:r>
              <a:rPr lang="es-ES_tradnl" dirty="0" smtClean="0"/>
              <a:t> 4</a:t>
            </a:r>
          </a:p>
          <a:p>
            <a:pPr lvl="4"/>
            <a:r>
              <a:rPr lang="es-ES_tradnl" dirty="0" smtClean="0"/>
              <a:t>Text </a:t>
            </a:r>
            <a:r>
              <a:rPr lang="es-ES_tradnl" dirty="0" err="1" smtClean="0"/>
              <a:t>level</a:t>
            </a:r>
            <a:r>
              <a:rPr lang="es-ES_tradnl" dirty="0" smtClean="0"/>
              <a:t> 5</a:t>
            </a:r>
            <a:endParaRPr lang="es-ES_tradnl" dirty="0"/>
          </a:p>
        </p:txBody>
      </p:sp>
      <p:sp>
        <p:nvSpPr>
          <p:cNvPr id="83" name="Shape 8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ulle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Clic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endParaRPr dirty="0"/>
          </a:p>
        </p:txBody>
      </p:sp>
      <p:sp>
        <p:nvSpPr>
          <p:cNvPr id="64" name="Shape 64"/>
          <p:cNvSpPr>
            <a:spLocks noGrp="1"/>
          </p:cNvSpPr>
          <p:nvPr>
            <p:ph type="pic" sz="quarter" idx="13" hasCustomPrompt="1"/>
          </p:nvPr>
        </p:nvSpPr>
        <p:spPr>
          <a:xfrm>
            <a:off x="11363986" y="2388195"/>
            <a:ext cx="4367610" cy="43676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1439" tIns="45719" rIns="91439" bIns="45719">
            <a:noAutofit/>
          </a:bodyPr>
          <a:lstStyle>
            <a:lvl1pPr marL="0" indent="0">
              <a:buFontTx/>
              <a:buNone/>
              <a:defRPr/>
            </a:lvl1pPr>
          </a:lstStyle>
          <a:p>
            <a:r>
              <a:rPr lang="es-ES_tradnl" dirty="0" err="1" smtClean="0"/>
              <a:t>Drop</a:t>
            </a:r>
            <a:r>
              <a:rPr lang="es-ES_tradnl" dirty="0" smtClean="0"/>
              <a:t> </a:t>
            </a:r>
            <a:r>
              <a:rPr lang="es-ES_tradnl" dirty="0" err="1" smtClean="0"/>
              <a:t>an</a:t>
            </a:r>
            <a:r>
              <a:rPr lang="es-ES_tradnl" dirty="0" smtClean="0"/>
              <a:t> </a:t>
            </a:r>
            <a:r>
              <a:rPr lang="es-ES_tradnl" dirty="0" err="1" smtClean="0"/>
              <a:t>image</a:t>
            </a:r>
            <a:endParaRPr dirty="0"/>
          </a:p>
        </p:txBody>
      </p:sp>
      <p:sp>
        <p:nvSpPr>
          <p:cNvPr id="65" name="Shape 65"/>
          <p:cNvSpPr>
            <a:spLocks noGrp="1"/>
          </p:cNvSpPr>
          <p:nvPr>
            <p:ph type="body" sz="half" idx="1" hasCustomPrompt="1"/>
          </p:nvPr>
        </p:nvSpPr>
        <p:spPr>
          <a:xfrm>
            <a:off x="1275291" y="2523529"/>
            <a:ext cx="9810751" cy="5094256"/>
          </a:xfrm>
          <a:prstGeom prst="rect">
            <a:avLst/>
          </a:prstGeom>
        </p:spPr>
        <p:txBody>
          <a:bodyPr/>
          <a:lstStyle>
            <a:lvl2pPr marL="635000" marR="0" indent="-317500" algn="l" defTabSz="54768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Tx/>
              <a:buChar char="•"/>
              <a:tabLst/>
              <a:defRPr/>
            </a:lvl2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level</a:t>
            </a:r>
            <a:r>
              <a:rPr lang="es-ES_tradnl" dirty="0" smtClean="0"/>
              <a:t> 1</a:t>
            </a:r>
          </a:p>
          <a:p>
            <a:pPr marL="635000" marR="0" lvl="1" indent="-317500" algn="l" defTabSz="54768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Tx/>
              <a:buChar char="•"/>
              <a:tabLst/>
              <a:defRPr/>
            </a:pPr>
            <a:r>
              <a:rPr lang="es-ES_tradnl" dirty="0" smtClean="0"/>
              <a:t>Text </a:t>
            </a:r>
            <a:r>
              <a:rPr lang="es-ES_tradnl" dirty="0" err="1" smtClean="0"/>
              <a:t>level</a:t>
            </a:r>
            <a:r>
              <a:rPr lang="es-ES_tradnl" dirty="0" smtClean="0"/>
              <a:t> 2</a:t>
            </a:r>
          </a:p>
          <a:p>
            <a:pPr lvl="2"/>
            <a:r>
              <a:rPr lang="es-ES_tradnl" dirty="0" smtClean="0"/>
              <a:t>Text </a:t>
            </a:r>
            <a:r>
              <a:rPr lang="es-ES_tradnl" dirty="0" err="1" smtClean="0"/>
              <a:t>level</a:t>
            </a:r>
            <a:r>
              <a:rPr lang="es-ES_tradnl" dirty="0" smtClean="0"/>
              <a:t> 3</a:t>
            </a:r>
          </a:p>
          <a:p>
            <a:pPr lvl="3"/>
            <a:r>
              <a:rPr lang="es-ES_tradnl" dirty="0" smtClean="0"/>
              <a:t>Text </a:t>
            </a:r>
            <a:r>
              <a:rPr lang="es-ES_tradnl" dirty="0" err="1" smtClean="0"/>
              <a:t>level</a:t>
            </a:r>
            <a:r>
              <a:rPr lang="es-ES_tradnl" dirty="0" smtClean="0"/>
              <a:t> 4</a:t>
            </a:r>
          </a:p>
          <a:p>
            <a:pPr lvl="4"/>
            <a:r>
              <a:rPr lang="es-ES_tradnl" dirty="0" smtClean="0"/>
              <a:t>Text </a:t>
            </a:r>
            <a:r>
              <a:rPr lang="es-ES_tradnl" dirty="0" err="1" smtClean="0"/>
              <a:t>level</a:t>
            </a:r>
            <a:r>
              <a:rPr lang="es-ES_tradnl" dirty="0" smtClean="0"/>
              <a:t> 5</a:t>
            </a:r>
            <a:endParaRPr lang="es-ES_tradnl" dirty="0"/>
          </a:p>
        </p:txBody>
      </p:sp>
      <p:sp>
        <p:nvSpPr>
          <p:cNvPr id="66" name="Shape 6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utoUpdateAnimBg="0"/>
      <p:bldP spid="64" grpId="0" autoUpdateAnimBg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numbere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Clic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endParaRPr dirty="0"/>
          </a:p>
        </p:txBody>
      </p:sp>
      <p:sp>
        <p:nvSpPr>
          <p:cNvPr id="113" name="Shape 113"/>
          <p:cNvSpPr>
            <a:spLocks noGrp="1"/>
          </p:cNvSpPr>
          <p:nvPr>
            <p:ph type="body" idx="1" hasCustomPrompt="1"/>
          </p:nvPr>
        </p:nvSpPr>
        <p:spPr>
          <a:xfrm>
            <a:off x="1275291" y="2519164"/>
            <a:ext cx="14452336" cy="5089790"/>
          </a:xfrm>
          <a:prstGeom prst="rect">
            <a:avLst/>
          </a:prstGeom>
        </p:spPr>
        <p:txBody>
          <a:bodyPr/>
          <a:lstStyle>
            <a:lvl1pPr marL="742950" indent="-742950">
              <a:buSzTx/>
              <a:buFont typeface="+mj-lt"/>
              <a:buAutoNum type="arabicPeriod"/>
              <a:defRPr baseline="0"/>
            </a:lvl1pPr>
            <a:lvl2pPr marL="1060450" marR="0" indent="-742950" algn="l" defTabSz="54768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+mj-lt"/>
              <a:buAutoNum type="arabicPeriod"/>
              <a:tabLst/>
              <a:defRPr/>
            </a:lvl2pPr>
            <a:lvl3pPr marL="742950" indent="-742950">
              <a:buSzTx/>
              <a:buFont typeface="+mj-lt"/>
              <a:buAutoNum type="arabicPeriod"/>
              <a:defRPr/>
            </a:lvl3pPr>
            <a:lvl4pPr marL="742950" indent="-742950">
              <a:buSzTx/>
              <a:buFont typeface="+mj-lt"/>
              <a:buAutoNum type="arabicPeriod"/>
              <a:defRPr/>
            </a:lvl4pPr>
            <a:lvl5pPr marL="742950" indent="-742950">
              <a:buSzTx/>
              <a:buFont typeface="+mj-lt"/>
              <a:buAutoNum type="arabicPeriod"/>
              <a:defRPr/>
            </a:lvl5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level</a:t>
            </a:r>
            <a:r>
              <a:rPr lang="es-ES_tradnl" dirty="0" smtClean="0"/>
              <a:t> 1</a:t>
            </a:r>
          </a:p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level</a:t>
            </a:r>
            <a:r>
              <a:rPr lang="es-ES_tradnl" dirty="0" smtClean="0"/>
              <a:t> 2</a:t>
            </a:r>
          </a:p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level</a:t>
            </a:r>
            <a:r>
              <a:rPr lang="es-ES_tradnl" dirty="0" smtClean="0"/>
              <a:t> 3</a:t>
            </a:r>
          </a:p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level</a:t>
            </a:r>
            <a:r>
              <a:rPr lang="es-ES_tradnl" dirty="0" smtClean="0"/>
              <a:t> 4</a:t>
            </a:r>
          </a:p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level</a:t>
            </a:r>
            <a:r>
              <a:rPr lang="es-ES_tradnl" dirty="0" smtClean="0"/>
              <a:t> 5 </a:t>
            </a:r>
          </a:p>
          <a:p>
            <a:pPr lvl="0"/>
            <a:endParaRPr lang="es-ES_tradnl" dirty="0" smtClean="0"/>
          </a:p>
        </p:txBody>
      </p:sp>
      <p:sp>
        <p:nvSpPr>
          <p:cNvPr id="114" name="Shape 1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utoUpdateAnimBg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Clic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endParaRPr dirty="0"/>
          </a:p>
        </p:txBody>
      </p:sp>
      <p:sp>
        <p:nvSpPr>
          <p:cNvPr id="113" name="Shape 113"/>
          <p:cNvSpPr>
            <a:spLocks noGrp="1"/>
          </p:cNvSpPr>
          <p:nvPr>
            <p:ph type="body" idx="1" hasCustomPrompt="1"/>
          </p:nvPr>
        </p:nvSpPr>
        <p:spPr>
          <a:xfrm>
            <a:off x="1275291" y="2519164"/>
            <a:ext cx="14452336" cy="5089790"/>
          </a:xfrm>
          <a:prstGeom prst="rect">
            <a:avLst/>
          </a:prstGeom>
        </p:spPr>
        <p:txBody>
          <a:bodyPr>
            <a:normAutofit/>
          </a:bodyPr>
          <a:lstStyle>
            <a:lvl1pPr marL="742950" indent="-742950">
              <a:buSzTx/>
              <a:buFont typeface="+mj-lt"/>
              <a:buAutoNum type="arabicPeriod"/>
              <a:defRPr sz="3000" baseline="0">
                <a:latin typeface="Courier New" charset="0"/>
              </a:defRPr>
            </a:lvl1pPr>
            <a:lvl2pPr marL="1060450" marR="0" indent="-742950" algn="l" defTabSz="54768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+mj-lt"/>
              <a:buAutoNum type="arabicPeriod"/>
              <a:tabLst/>
              <a:defRPr/>
            </a:lvl2pPr>
            <a:lvl3pPr marL="742950" indent="-742950">
              <a:buSzTx/>
              <a:buFont typeface="+mj-lt"/>
              <a:buAutoNum type="arabicPeriod"/>
              <a:defRPr/>
            </a:lvl3pPr>
            <a:lvl4pPr marL="742950" indent="-742950">
              <a:buSzTx/>
              <a:buFont typeface="+mj-lt"/>
              <a:buAutoNum type="arabicPeriod"/>
              <a:defRPr/>
            </a:lvl4pPr>
            <a:lvl5pPr marL="742950" indent="-742950">
              <a:buSzTx/>
              <a:buFont typeface="+mj-lt"/>
              <a:buAutoNum type="arabicPeriod"/>
              <a:defRPr/>
            </a:lvl5pPr>
          </a:lstStyle>
          <a:p>
            <a:pPr marL="742950" marR="0" lvl="0" indent="-742950" algn="l" defTabSz="54768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s-ES_tradnl" dirty="0" err="1" smtClean="0"/>
              <a:t>Add</a:t>
            </a:r>
            <a:r>
              <a:rPr lang="es-ES_tradnl" dirty="0" smtClean="0"/>
              <a:t> </a:t>
            </a:r>
            <a:r>
              <a:rPr lang="es-ES_tradnl" dirty="0" err="1" smtClean="0"/>
              <a:t>Code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lang="es-ES_tradnl" dirty="0" smtClean="0"/>
          </a:p>
        </p:txBody>
      </p:sp>
      <p:sp>
        <p:nvSpPr>
          <p:cNvPr id="114" name="Shape 1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28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utoUpdateAnimBg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bullets With 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Clic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endParaRPr dirty="0"/>
          </a:p>
        </p:txBody>
      </p:sp>
      <p:sp>
        <p:nvSpPr>
          <p:cNvPr id="91" name="Shape 91"/>
          <p:cNvSpPr>
            <a:spLocks noGrp="1"/>
          </p:cNvSpPr>
          <p:nvPr>
            <p:ph type="body" sz="half" idx="1" hasCustomPrompt="1"/>
          </p:nvPr>
        </p:nvSpPr>
        <p:spPr>
          <a:xfrm>
            <a:off x="1258358" y="2522338"/>
            <a:ext cx="9324049" cy="5096703"/>
          </a:xfrm>
          <a:prstGeom prst="rect">
            <a:avLst/>
          </a:prstGeom>
        </p:spPr>
        <p:txBody>
          <a:bodyPr/>
          <a:lstStyle>
            <a:lvl2pPr marL="635000" marR="0" indent="-317500" algn="l" defTabSz="54768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Tx/>
              <a:buChar char="•"/>
              <a:tabLst/>
              <a:defRPr/>
            </a:lvl2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level</a:t>
            </a:r>
            <a:r>
              <a:rPr lang="es-ES_tradnl" dirty="0" smtClean="0"/>
              <a:t> 1</a:t>
            </a:r>
          </a:p>
          <a:p>
            <a:pPr marL="635000" marR="0" lvl="1" indent="-317500" algn="l" defTabSz="54768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Tx/>
              <a:buChar char="•"/>
              <a:tabLst/>
              <a:defRPr/>
            </a:pPr>
            <a:r>
              <a:rPr lang="es-ES_tradnl" dirty="0" smtClean="0"/>
              <a:t>Text </a:t>
            </a:r>
            <a:r>
              <a:rPr lang="es-ES_tradnl" dirty="0" err="1" smtClean="0"/>
              <a:t>level</a:t>
            </a:r>
            <a:r>
              <a:rPr lang="es-ES_tradnl" dirty="0" smtClean="0"/>
              <a:t> 2</a:t>
            </a:r>
          </a:p>
          <a:p>
            <a:pPr lvl="2"/>
            <a:r>
              <a:rPr lang="es-ES_tradnl" dirty="0" smtClean="0"/>
              <a:t>Text </a:t>
            </a:r>
            <a:r>
              <a:rPr lang="es-ES_tradnl" dirty="0" err="1" smtClean="0"/>
              <a:t>level</a:t>
            </a:r>
            <a:r>
              <a:rPr lang="es-ES_tradnl" dirty="0" smtClean="0"/>
              <a:t> 3</a:t>
            </a:r>
          </a:p>
          <a:p>
            <a:pPr lvl="3"/>
            <a:r>
              <a:rPr lang="es-ES_tradnl" dirty="0" smtClean="0"/>
              <a:t>Text </a:t>
            </a:r>
            <a:r>
              <a:rPr lang="es-ES_tradnl" dirty="0" err="1" smtClean="0"/>
              <a:t>level</a:t>
            </a:r>
            <a:r>
              <a:rPr lang="es-ES_tradnl" dirty="0" smtClean="0"/>
              <a:t> 4</a:t>
            </a:r>
          </a:p>
          <a:p>
            <a:pPr lvl="4"/>
            <a:r>
              <a:rPr lang="es-ES_tradnl" dirty="0" smtClean="0"/>
              <a:t>Text </a:t>
            </a:r>
            <a:r>
              <a:rPr lang="es-ES_tradnl" dirty="0" err="1" smtClean="0"/>
              <a:t>level</a:t>
            </a:r>
            <a:r>
              <a:rPr lang="es-ES_tradnl" dirty="0" smtClean="0"/>
              <a:t> 5</a:t>
            </a:r>
            <a:endParaRPr lang="es-ES_tradnl" dirty="0"/>
          </a:p>
        </p:txBody>
      </p:sp>
      <p:pic>
        <p:nvPicPr>
          <p:cNvPr id="92" name="Not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09205" y="1817703"/>
            <a:ext cx="5668677" cy="6232355"/>
          </a:xfrm>
          <a:prstGeom prst="rect">
            <a:avLst/>
          </a:prstGeom>
          <a:ln w="3175">
            <a:miter lim="400000"/>
          </a:ln>
        </p:spPr>
      </p:pic>
      <p:sp>
        <p:nvSpPr>
          <p:cNvPr id="93" name="Shape 93"/>
          <p:cNvSpPr>
            <a:spLocks noGrp="1"/>
          </p:cNvSpPr>
          <p:nvPr>
            <p:ph type="body" sz="quarter" idx="13" hasCustomPrompt="1"/>
          </p:nvPr>
        </p:nvSpPr>
        <p:spPr>
          <a:xfrm>
            <a:off x="11231388" y="2994025"/>
            <a:ext cx="4224200" cy="56515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500"/>
              </a:spcBef>
              <a:buSzTx/>
              <a:buNone/>
              <a:defRPr sz="3000" i="1" baseline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lvl1pPr>
          </a:lstStyle>
          <a:p>
            <a:pPr lvl="0"/>
            <a:r>
              <a:rPr lang="es-ES_tradnl" dirty="0" smtClean="0"/>
              <a:t>Clic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endParaRPr lang="es-ES_tradnl" dirty="0" smtClean="0"/>
          </a:p>
        </p:txBody>
      </p:sp>
      <p:sp>
        <p:nvSpPr>
          <p:cNvPr id="94" name="Shape 94"/>
          <p:cNvSpPr/>
          <p:nvPr/>
        </p:nvSpPr>
        <p:spPr>
          <a:xfrm>
            <a:off x="1322" y="7898143"/>
            <a:ext cx="16253355" cy="1259351"/>
          </a:xfrm>
          <a:prstGeom prst="rect">
            <a:avLst/>
          </a:prstGeom>
          <a:solidFill>
            <a:srgbClr val="86888A"/>
          </a:solidFill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47625" tIns="47625" rIns="47625" bIns="47625" anchor="ctr"/>
          <a:lstStyle/>
          <a:p>
            <a:pPr algn="ctr">
              <a:spcBef>
                <a:spcPts val="0"/>
              </a:spcBef>
              <a:defRPr sz="2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utoUpdateAnimBg="0"/>
      <p:bldP spid="93" grpId="0" build="p" autoUpdateAnimBg="0">
        <p:tmplLst>
          <p:tmpl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9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9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A0DC"/>
            </a:gs>
            <a:gs pos="100000">
              <a:srgbClr val="0077B5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body" idx="1"/>
          </p:nvPr>
        </p:nvSpPr>
        <p:spPr>
          <a:xfrm>
            <a:off x="1274960" y="2591745"/>
            <a:ext cx="14431964" cy="503007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7625" tIns="47625" rIns="47625" bIns="47625">
            <a:normAutofit/>
          </a:bodyPr>
          <a:lstStyle>
            <a:lvl2pPr marL="635000" indent="-317500">
              <a:buClr>
                <a:srgbClr val="FFFFFF"/>
              </a:buClr>
              <a:buSzPct val="100000"/>
            </a:lvl2pPr>
            <a:lvl4pPr marL="1270000" indent="-317500">
              <a:buSzPct val="100000"/>
            </a:lvl4pPr>
            <a:lvl5pPr marL="1587500" indent="-317500">
              <a:buSzPct val="1000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" name="Shape 3"/>
          <p:cNvSpPr/>
          <p:nvPr/>
        </p:nvSpPr>
        <p:spPr>
          <a:xfrm>
            <a:off x="1322" y="7898143"/>
            <a:ext cx="16253355" cy="1259351"/>
          </a:xfrm>
          <a:prstGeom prst="rect">
            <a:avLst/>
          </a:prstGeom>
          <a:solidFill>
            <a:srgbClr val="86888A"/>
          </a:solidFill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47625" tIns="47625" rIns="47625" bIns="47625" anchor="ctr"/>
          <a:lstStyle/>
          <a:p>
            <a:pPr algn="ctr">
              <a:spcBef>
                <a:spcPts val="0"/>
              </a:spcBef>
              <a:defRPr sz="2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520831" y="507371"/>
            <a:ext cx="15214338" cy="135592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7625" tIns="47625" rIns="47625" bIns="47625" anchor="ctr">
            <a:normAutofit/>
          </a:bodyPr>
          <a:lstStyle/>
          <a:p>
            <a:r>
              <a:rPr lang="es-ES_tradnl" dirty="0" smtClean="0"/>
              <a:t>Clic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endParaRPr dirty="0"/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7955092" y="8673703"/>
            <a:ext cx="333910" cy="336551"/>
          </a:xfrm>
          <a:prstGeom prst="rect">
            <a:avLst/>
          </a:prstGeom>
          <a:ln w="3175">
            <a:miter lim="400000"/>
          </a:ln>
        </p:spPr>
        <p:txBody>
          <a:bodyPr wrap="none" lIns="47625" tIns="47625" rIns="47625" bIns="47625">
            <a:spAutoFit/>
          </a:bodyPr>
          <a:lstStyle>
            <a:lvl1pPr algn="ctr">
              <a:spcBef>
                <a:spcPts val="0"/>
              </a:spcBef>
              <a:defRPr sz="1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6" r:id="rId4"/>
    <p:sldLayoutId id="2147483657" r:id="rId5"/>
    <p:sldLayoutId id="2147483655" r:id="rId6"/>
    <p:sldLayoutId id="2147483660" r:id="rId7"/>
    <p:sldLayoutId id="2147483664" r:id="rId8"/>
    <p:sldLayoutId id="2147483658" r:id="rId9"/>
    <p:sldLayoutId id="2147483659" r:id="rId10"/>
    <p:sldLayoutId id="2147483653" r:id="rId11"/>
    <p:sldLayoutId id="2147483665" r:id="rId12"/>
    <p:sldLayoutId id="2147483662" r:id="rId13"/>
    <p:sldLayoutId id="2147483661" r:id="rId14"/>
    <p:sldLayoutId id="2147483652" r:id="rId15"/>
    <p:sldLayoutId id="2147483663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utoUpdateAnimBg="0"/>
    </p:bldLst>
  </p:timing>
  <p:txStyles>
    <p:titleStyle>
      <a:lvl1pPr marL="0" marR="0" indent="0" algn="l" defTabSz="5476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228600" algn="l" defTabSz="5476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457200" algn="l" defTabSz="5476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685800" algn="l" defTabSz="5476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914400" algn="l" defTabSz="5476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1143000" algn="l" defTabSz="5476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1371600" algn="l" defTabSz="5476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1600200" algn="l" defTabSz="5476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1828800" algn="l" defTabSz="5476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17500" marR="0" indent="-317500" algn="l" defTabSz="547687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1pPr>
      <a:lvl2pPr marL="938388" marR="0" indent="-493888" algn="l" defTabSz="547687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2pPr>
      <a:lvl3pPr marL="952500" marR="0" indent="-317500" algn="l" defTabSz="547687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3pPr>
      <a:lvl4pPr marL="1827388" marR="0" indent="-493888" algn="l" defTabSz="547687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4pPr>
      <a:lvl5pPr marL="2271888" marR="0" indent="-493888" algn="l" defTabSz="547687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5pPr>
      <a:lvl6pPr marL="2716388" marR="0" indent="-493888" algn="l" defTabSz="547687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6pPr>
      <a:lvl7pPr marL="3160888" marR="0" indent="-493888" algn="l" defTabSz="547687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7pPr>
      <a:lvl8pPr marL="3605388" marR="0" indent="-493888" algn="l" defTabSz="547687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8pPr>
      <a:lvl9pPr marL="4049888" marR="0" indent="-493888" algn="l" defTabSz="547687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ctr" defTabSz="5476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476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476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476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476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476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476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476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476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36"/>
          <p:cNvSpPr txBox="1"/>
          <p:nvPr/>
        </p:nvSpPr>
        <p:spPr>
          <a:xfrm>
            <a:off x="1" y="3505200"/>
            <a:ext cx="16256000" cy="1447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7600" dirty="0" err="1" smtClean="0">
                <a:solidFill>
                  <a:schemeClr val="lt1"/>
                </a:solidFill>
              </a:rPr>
              <a:t>Evoluci</a:t>
            </a:r>
            <a:r>
              <a:rPr lang="es-ES" sz="7600" dirty="0" err="1" smtClean="0">
                <a:solidFill>
                  <a:schemeClr val="lt1"/>
                </a:solidFill>
              </a:rPr>
              <a:t>ón</a:t>
            </a:r>
            <a:r>
              <a:rPr lang="es-ES" sz="7600" dirty="0" smtClean="0">
                <a:solidFill>
                  <a:schemeClr val="lt1"/>
                </a:solidFill>
              </a:rPr>
              <a:t> de PHP</a:t>
            </a:r>
            <a:endParaRPr lang="en-US" sz="76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70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" dirty="0" smtClean="0"/>
              <a:t>PHP / FI</a:t>
            </a:r>
            <a:endParaRPr dirty="0"/>
          </a:p>
        </p:txBody>
      </p:sp>
      <p:sp>
        <p:nvSpPr>
          <p:cNvPr id="153" name="Shape 153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260350" indent="-260350" defTabSz="449103">
              <a:spcBef>
                <a:spcPts val="800"/>
              </a:spcBef>
              <a:defRPr sz="3280"/>
            </a:pPr>
            <a:r>
              <a:rPr lang="es-ES" dirty="0" smtClean="0"/>
              <a:t>Páginas web</a:t>
            </a:r>
            <a:endParaRPr dirty="0"/>
          </a:p>
          <a:p>
            <a:pPr marL="260350" indent="-260350" defTabSz="449103">
              <a:spcBef>
                <a:spcPts val="800"/>
              </a:spcBef>
              <a:defRPr sz="3280"/>
            </a:pPr>
            <a:r>
              <a:rPr lang="es-ES" dirty="0" smtClean="0"/>
              <a:t>Interprete de formularios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608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" dirty="0" smtClean="0"/>
              <a:t>PHP 3</a:t>
            </a:r>
            <a:endParaRPr dirty="0"/>
          </a:p>
        </p:txBody>
      </p:sp>
      <p:sp>
        <p:nvSpPr>
          <p:cNvPr id="153" name="Shape 153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260350" indent="-260350" defTabSz="449103">
              <a:spcBef>
                <a:spcPts val="800"/>
              </a:spcBef>
              <a:defRPr sz="3280"/>
            </a:pPr>
            <a:r>
              <a:rPr lang="es-ES" dirty="0" smtClean="0"/>
              <a:t>Implementación de objetos inicial</a:t>
            </a:r>
            <a:endParaRPr dirty="0"/>
          </a:p>
          <a:p>
            <a:pPr marL="260350" indent="-260350" defTabSz="449103">
              <a:spcBef>
                <a:spcPts val="800"/>
              </a:spcBef>
              <a:defRPr sz="3280"/>
            </a:pPr>
            <a:r>
              <a:rPr lang="es-ES" dirty="0" smtClean="0"/>
              <a:t>Objetos sin mucha utilidad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813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" dirty="0" smtClean="0"/>
              <a:t>PHP 4 (</a:t>
            </a:r>
            <a:r>
              <a:rPr lang="es-ES" dirty="0" err="1" smtClean="0"/>
              <a:t>Zend</a:t>
            </a:r>
            <a:r>
              <a:rPr lang="es-ES" dirty="0" smtClean="0"/>
              <a:t> </a:t>
            </a:r>
            <a:r>
              <a:rPr lang="es-ES" dirty="0" err="1" smtClean="0"/>
              <a:t>Engine</a:t>
            </a:r>
            <a:r>
              <a:rPr lang="es-ES" dirty="0" smtClean="0"/>
              <a:t>)</a:t>
            </a:r>
            <a:endParaRPr dirty="0"/>
          </a:p>
        </p:txBody>
      </p:sp>
      <p:sp>
        <p:nvSpPr>
          <p:cNvPr id="153" name="Shape 153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260350" indent="-260350" defTabSz="449103">
              <a:spcBef>
                <a:spcPts val="800"/>
              </a:spcBef>
              <a:defRPr sz="3280"/>
            </a:pPr>
            <a:r>
              <a:rPr lang="es-ES" dirty="0" smtClean="0"/>
              <a:t>Nuevo motor</a:t>
            </a:r>
          </a:p>
          <a:p>
            <a:pPr marL="260350" indent="-260350" defTabSz="449103">
              <a:spcBef>
                <a:spcPts val="800"/>
              </a:spcBef>
              <a:defRPr sz="3280"/>
            </a:pPr>
            <a:r>
              <a:rPr lang="es-ES" dirty="0" smtClean="0"/>
              <a:t>Nueva implementación de objetos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563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" dirty="0" smtClean="0"/>
              <a:t>PHP 5</a:t>
            </a:r>
            <a:endParaRPr dirty="0"/>
          </a:p>
        </p:txBody>
      </p:sp>
      <p:sp>
        <p:nvSpPr>
          <p:cNvPr id="153" name="Shape 153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260350" indent="-260350" defTabSz="449103">
              <a:spcBef>
                <a:spcPts val="800"/>
              </a:spcBef>
              <a:defRPr sz="3280"/>
            </a:pPr>
            <a:r>
              <a:rPr lang="es-ES" dirty="0" smtClean="0"/>
              <a:t>Mejorada implementación de POO</a:t>
            </a:r>
          </a:p>
          <a:p>
            <a:pPr marL="260350" indent="-260350" defTabSz="449103">
              <a:spcBef>
                <a:spcPts val="800"/>
              </a:spcBef>
              <a:defRPr sz="3280"/>
            </a:pPr>
            <a:r>
              <a:rPr lang="es-ES" dirty="0" err="1" smtClean="0"/>
              <a:t>Composer</a:t>
            </a:r>
            <a:endParaRPr dirty="0"/>
          </a:p>
          <a:p>
            <a:pPr marL="260350" indent="-260350" defTabSz="449103">
              <a:spcBef>
                <a:spcPts val="800"/>
              </a:spcBef>
              <a:defRPr sz="3280"/>
            </a:pPr>
            <a:r>
              <a:rPr lang="es-ES" dirty="0" err="1" smtClean="0"/>
              <a:t>Frameworks</a:t>
            </a:r>
            <a:r>
              <a:rPr lang="es-ES" dirty="0" smtClean="0"/>
              <a:t> para uso empresarial</a:t>
            </a:r>
          </a:p>
          <a:p>
            <a:pPr marL="260350" indent="-260350" defTabSz="449103">
              <a:spcBef>
                <a:spcPts val="800"/>
              </a:spcBef>
              <a:defRPr sz="3280"/>
            </a:pPr>
            <a:r>
              <a:rPr lang="es-ES" dirty="0" smtClean="0"/>
              <a:t>Retoma aceptación en el mercado empresarial</a:t>
            </a:r>
          </a:p>
          <a:p>
            <a:pPr marL="260350" indent="-260350" defTabSz="449103">
              <a:spcBef>
                <a:spcPts val="800"/>
              </a:spcBef>
              <a:defRPr sz="3280"/>
            </a:pPr>
            <a:r>
              <a:rPr lang="es-ES" dirty="0" err="1" smtClean="0"/>
              <a:t>Frameworks</a:t>
            </a:r>
            <a:r>
              <a:rPr lang="es-ES" dirty="0" smtClean="0"/>
              <a:t> robustos</a:t>
            </a:r>
          </a:p>
          <a:p>
            <a:pPr marL="260350" indent="-260350" defTabSz="449103">
              <a:spcBef>
                <a:spcPts val="800"/>
              </a:spcBef>
              <a:defRPr sz="3280"/>
            </a:pPr>
            <a:r>
              <a:rPr lang="es-ES" dirty="0" smtClean="0"/>
              <a:t>Herramientas inter-</a:t>
            </a:r>
            <a:r>
              <a:rPr lang="es-ES" dirty="0" err="1" smtClean="0"/>
              <a:t>frameworks</a:t>
            </a:r>
            <a:endParaRPr lang="es-ES" dirty="0" smtClean="0"/>
          </a:p>
          <a:p>
            <a:pPr marL="260350" indent="-260350" defTabSz="449103">
              <a:spcBef>
                <a:spcPts val="800"/>
              </a:spcBef>
              <a:defRPr sz="328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772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" dirty="0" smtClean="0"/>
              <a:t>PHP 7</a:t>
            </a:r>
            <a:endParaRPr dirty="0"/>
          </a:p>
        </p:txBody>
      </p:sp>
      <p:sp>
        <p:nvSpPr>
          <p:cNvPr id="153" name="Shape 153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260350" indent="-260350" defTabSz="449103">
              <a:spcBef>
                <a:spcPts val="800"/>
              </a:spcBef>
              <a:defRPr sz="3280"/>
            </a:pPr>
            <a:r>
              <a:rPr lang="es-ES" dirty="0" smtClean="0"/>
              <a:t>Mejoras en rendimiento</a:t>
            </a:r>
          </a:p>
          <a:p>
            <a:pPr marL="260350" indent="-260350" defTabSz="449103">
              <a:spcBef>
                <a:spcPts val="800"/>
              </a:spcBef>
              <a:defRPr sz="3280"/>
            </a:pPr>
            <a:r>
              <a:rPr lang="es-ES" dirty="0" smtClean="0"/>
              <a:t>Sigue los pasos de otros lenguajes POO</a:t>
            </a:r>
          </a:p>
          <a:p>
            <a:pPr marL="260350" indent="-260350" defTabSz="449103">
              <a:spcBef>
                <a:spcPts val="800"/>
              </a:spcBef>
              <a:defRPr sz="3280"/>
            </a:pPr>
            <a:r>
              <a:rPr lang="es-ES" dirty="0" smtClean="0"/>
              <a:t>Gran aceptación y adopción</a:t>
            </a:r>
            <a:endParaRPr dirty="0"/>
          </a:p>
          <a:p>
            <a:pPr marL="260350" indent="-260350" defTabSz="449103">
              <a:spcBef>
                <a:spcPts val="800"/>
              </a:spcBef>
              <a:defRPr sz="328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480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LinkedIn_Slides_1.2">
  <a:themeElements>
    <a:clrScheme name="White">
      <a:dk1>
        <a:srgbClr val="FFFFFF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47625" tIns="47625" rIns="47625" bIns="47625" numCol="1" spcCol="38100" rtlCol="0" anchor="ctr">
        <a:spAutoFit/>
      </a:bodyPr>
      <a:lstStyle>
        <a:defPPr marL="0" marR="0" indent="0" algn="ctr" defTabSz="54768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47625" tIns="47625" rIns="47625" bIns="47625" numCol="1" spcCol="38100" rtlCol="0" anchor="ctr">
        <a:spAutoFit/>
      </a:bodyPr>
      <a:lstStyle>
        <a:defPPr marL="0" marR="0" indent="0" algn="l" defTabSz="547687" rtl="0" fontAlgn="auto" latinLnBrk="0" hangingPunct="0">
          <a:lnSpc>
            <a:spcPct val="100000"/>
          </a:lnSpc>
          <a:spcBef>
            <a:spcPts val="100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Presentación1" id="{4271E71B-E613-2746-98F4-160A97A466B5}" vid="{072958FA-A012-2749-BE06-975B89C8311F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47625" tIns="47625" rIns="47625" bIns="47625" numCol="1" spcCol="38100" rtlCol="0" anchor="ctr">
        <a:spAutoFit/>
      </a:bodyPr>
      <a:lstStyle>
        <a:defPPr marL="0" marR="0" indent="0" algn="ctr" defTabSz="54768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47625" tIns="47625" rIns="47625" bIns="47625" numCol="1" spcCol="38100" rtlCol="0" anchor="ctr">
        <a:spAutoFit/>
      </a:bodyPr>
      <a:lstStyle>
        <a:defPPr marL="0" marR="0" indent="0" algn="l" defTabSz="547687" rtl="0" fontAlgn="auto" latinLnBrk="0" hangingPunct="0">
          <a:lnSpc>
            <a:spcPct val="100000"/>
          </a:lnSpc>
          <a:spcBef>
            <a:spcPts val="100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video2brain PPT template 1.2</Template>
  <TotalTime>140</TotalTime>
  <Words>71</Words>
  <Application>Microsoft Macintosh PowerPoint</Application>
  <PresentationFormat>Personalizado</PresentationFormat>
  <Paragraphs>21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Calibri</vt:lpstr>
      <vt:lpstr>Courier New</vt:lpstr>
      <vt:lpstr>Gill Sans</vt:lpstr>
      <vt:lpstr>Helvetica Light</vt:lpstr>
      <vt:lpstr>Helvetica Neue</vt:lpstr>
      <vt:lpstr>Arial</vt:lpstr>
      <vt:lpstr>LinkedIn_Slides_1.2</vt:lpstr>
      <vt:lpstr>Presentación de PowerPoint</vt:lpstr>
      <vt:lpstr>PHP / FI</vt:lpstr>
      <vt:lpstr>PHP 3</vt:lpstr>
      <vt:lpstr>PHP 4 (Zend Engine)</vt:lpstr>
      <vt:lpstr>PHP 5</vt:lpstr>
      <vt:lpstr>PHP 7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Cheatsheet</dc:title>
  <dc:creator>Usuario de Microsoft Office</dc:creator>
  <cp:lastModifiedBy>Usuario de Microsoft Office</cp:lastModifiedBy>
  <cp:revision>4</cp:revision>
  <dcterms:created xsi:type="dcterms:W3CDTF">2016-09-05T16:16:28Z</dcterms:created>
  <dcterms:modified xsi:type="dcterms:W3CDTF">2016-09-05T18:37:28Z</dcterms:modified>
</cp:coreProperties>
</file>