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4"/>
  </p:notesMasterIdLst>
  <p:sldIdLst>
    <p:sldId id="256" r:id="rId2"/>
    <p:sldId id="295" r:id="rId3"/>
    <p:sldId id="294" r:id="rId4"/>
    <p:sldId id="258" r:id="rId5"/>
    <p:sldId id="260" r:id="rId6"/>
    <p:sldId id="291" r:id="rId7"/>
    <p:sldId id="261" r:id="rId8"/>
    <p:sldId id="259" r:id="rId9"/>
    <p:sldId id="262" r:id="rId10"/>
    <p:sldId id="263" r:id="rId11"/>
    <p:sldId id="293" r:id="rId12"/>
    <p:sldId id="292" r:id="rId13"/>
  </p:sldIdLst>
  <p:sldSz cx="9144000" cy="5143500" type="screen16x9"/>
  <p:notesSz cx="6858000" cy="9144000"/>
  <p:embeddedFontLst>
    <p:embeddedFont>
      <p:font typeface="Anek Kannada" panose="020B0604020202020204" charset="0"/>
      <p:regular r:id="rId15"/>
      <p:bold r:id="rId16"/>
    </p:embeddedFont>
    <p:embeddedFont>
      <p:font typeface="Anek Kannada ExtraBold" panose="020B0604020202020204" charset="0"/>
      <p:bold r:id="rId17"/>
    </p:embeddedFont>
    <p:embeddedFont>
      <p:font typeface="Anek Kannada Medium" panose="020B0604020202020204" charset="0"/>
      <p:regular r:id="rId18"/>
      <p:bold r:id="rId19"/>
    </p:embeddedFont>
    <p:embeddedFont>
      <p:font typeface="Bebas Neue" panose="020B0606020202050201" pitchFamily="34" charset="0"/>
      <p:regular r:id="rId20"/>
    </p:embeddedFont>
    <p:embeddedFont>
      <p:font typeface="Darker Grotesque Black" panose="020B0604020202020204" charset="0"/>
      <p:bold r:id="rId21"/>
    </p:embeddedFont>
    <p:embeddedFont>
      <p:font typeface="Nunito Light" pitchFamily="2" charset="0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08" userDrawn="1">
          <p15:clr>
            <a:srgbClr val="747775"/>
          </p15:clr>
        </p15:guide>
        <p15:guide id="2" orient="horz" pos="16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B4B"/>
    <a:srgbClr val="ED1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5AC2A3-2306-471F-B5A0-F87F6137F038}">
  <a:tblStyle styleId="{675AC2A3-2306-471F-B5A0-F87F6137F0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5D3D368-5B3F-46DA-ABDB-F7A3E92556D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60"/>
  </p:normalViewPr>
  <p:slideViewPr>
    <p:cSldViewPr snapToGrid="0">
      <p:cViewPr varScale="1">
        <p:scale>
          <a:sx n="78" d="100"/>
          <a:sy n="78" d="100"/>
        </p:scale>
        <p:origin x="978" y="234"/>
      </p:cViewPr>
      <p:guideLst>
        <p:guide pos="2808"/>
        <p:guide orient="horz" pos="16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Been lost at the Main Campus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chemeClr val="tx1">
                  <a:lumMod val="50000"/>
                </a:schemeClr>
              </a:solidFill>
            </a:ln>
          </c:spPr>
          <c:explosion val="6"/>
          <c:dPt>
            <c:idx val="0"/>
            <c:bubble3D val="0"/>
            <c:spPr>
              <a:solidFill>
                <a:srgbClr val="C00000"/>
              </a:solidFill>
              <a:ln>
                <a:solidFill>
                  <a:schemeClr val="tx1">
                    <a:lumMod val="50000"/>
                  </a:schemeClr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D18-4664-8161-E9494C3E2232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>
                <a:solidFill>
                  <a:schemeClr val="tx1">
                    <a:lumMod val="50000"/>
                  </a:schemeClr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2D18-4664-8161-E9494C3E223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81.5</c:v>
                </c:pt>
                <c:pt idx="1">
                  <c:v>18.5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18-4664-8161-E9494C3E2232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>
                    <a:lumMod val="50000"/>
                  </a:schemeClr>
                </a:solidFill>
              </a:rPr>
              <a:t>Knowing the Locations </a:t>
            </a:r>
          </a:p>
        </c:rich>
      </c:tx>
      <c:layout>
        <c:manualLayout>
          <c:xMode val="edge"/>
          <c:yMode val="edge"/>
          <c:x val="0.2191259128244426"/>
          <c:y val="3.02125481650549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chemeClr val="tx1">
                  <a:lumMod val="50000"/>
                </a:schemeClr>
              </a:solidFill>
            </a:ln>
          </c:spPr>
          <c:dPt>
            <c:idx val="0"/>
            <c:bubble3D val="0"/>
            <c:explosion val="2"/>
            <c:spPr>
              <a:solidFill>
                <a:srgbClr val="C00000"/>
              </a:solidFill>
              <a:ln>
                <a:solidFill>
                  <a:schemeClr val="tx1">
                    <a:lumMod val="50000"/>
                  </a:schemeClr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1B5-4B9C-8C8D-8E00D0BA0F21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>
                <a:solidFill>
                  <a:schemeClr val="tx1">
                    <a:lumMod val="50000"/>
                  </a:schemeClr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81B5-4B9C-8C8D-8E00D0BA0F21}"/>
              </c:ext>
            </c:extLst>
          </c:dPt>
          <c:dPt>
            <c:idx val="2"/>
            <c:bubble3D val="0"/>
            <c:spPr>
              <a:solidFill>
                <a:srgbClr val="C00000"/>
              </a:solidFill>
              <a:ln>
                <a:solidFill>
                  <a:schemeClr val="tx1">
                    <a:lumMod val="50000"/>
                  </a:schemeClr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1B5-4B9C-8C8D-8E00D0BA0F2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Some of them</c:v>
                </c:pt>
                <c:pt idx="1">
                  <c:v>Yes</c:v>
                </c:pt>
                <c:pt idx="2">
                  <c:v>No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81.400000000000006</c:v>
                </c:pt>
                <c:pt idx="1">
                  <c:v>7.4</c:v>
                </c:pt>
                <c:pt idx="2">
                  <c:v>11.1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B5-4B9C-8C8D-8E00D0BA0F2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>
          <a:extLst>
            <a:ext uri="{FF2B5EF4-FFF2-40B4-BE49-F238E27FC236}">
              <a16:creationId xmlns:a16="http://schemas.microsoft.com/office/drawing/2014/main" id="{F91C90AB-E543-5383-FEE2-8D7FB973D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54dda1946d_6_332:notes">
            <a:extLst>
              <a:ext uri="{FF2B5EF4-FFF2-40B4-BE49-F238E27FC236}">
                <a16:creationId xmlns:a16="http://schemas.microsoft.com/office/drawing/2014/main" id="{635B2FAE-8E71-0416-245B-4F96FAB066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54dda1946d_6_332:notes">
            <a:extLst>
              <a:ext uri="{FF2B5EF4-FFF2-40B4-BE49-F238E27FC236}">
                <a16:creationId xmlns:a16="http://schemas.microsoft.com/office/drawing/2014/main" id="{D15B9E6C-D7FB-7C6D-388F-F9B4D92871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3029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>
          <a:extLst>
            <a:ext uri="{FF2B5EF4-FFF2-40B4-BE49-F238E27FC236}">
              <a16:creationId xmlns:a16="http://schemas.microsoft.com/office/drawing/2014/main" id="{34FF1FB7-BBE9-F37A-DE81-2CBDA57C0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4dfce81f19_0_45:notes">
            <a:extLst>
              <a:ext uri="{FF2B5EF4-FFF2-40B4-BE49-F238E27FC236}">
                <a16:creationId xmlns:a16="http://schemas.microsoft.com/office/drawing/2014/main" id="{03A582E9-0FFF-F85B-1E59-1E439EBEB2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4dfce81f19_0_45:notes">
            <a:extLst>
              <a:ext uri="{FF2B5EF4-FFF2-40B4-BE49-F238E27FC236}">
                <a16:creationId xmlns:a16="http://schemas.microsoft.com/office/drawing/2014/main" id="{7A5E1B16-58D3-3163-46B5-ACFF4280A8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591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>
          <a:extLst>
            <a:ext uri="{FF2B5EF4-FFF2-40B4-BE49-F238E27FC236}">
              <a16:creationId xmlns:a16="http://schemas.microsoft.com/office/drawing/2014/main" id="{4BB97938-C664-C6BE-7848-9B00D2D82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4dfce81f19_0_45:notes">
            <a:extLst>
              <a:ext uri="{FF2B5EF4-FFF2-40B4-BE49-F238E27FC236}">
                <a16:creationId xmlns:a16="http://schemas.microsoft.com/office/drawing/2014/main" id="{1D8C877F-609A-0BFD-6CFF-722C394EF1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4dfce81f19_0_45:notes">
            <a:extLst>
              <a:ext uri="{FF2B5EF4-FFF2-40B4-BE49-F238E27FC236}">
                <a16:creationId xmlns:a16="http://schemas.microsoft.com/office/drawing/2014/main" id="{FB90AC28-ADA1-D8EF-52FF-16D76DBF53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768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96950" y="1185050"/>
            <a:ext cx="6350100" cy="17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75" y="3235425"/>
            <a:ext cx="4528800" cy="475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981100" y="-506550"/>
            <a:ext cx="3590698" cy="5740468"/>
            <a:chOff x="-981100" y="-506550"/>
            <a:chExt cx="3590698" cy="5740468"/>
          </a:xfrm>
        </p:grpSpPr>
        <p:sp>
          <p:nvSpPr>
            <p:cNvPr id="12" name="Google Shape;12;p2"/>
            <p:cNvSpPr/>
            <p:nvPr/>
          </p:nvSpPr>
          <p:spPr>
            <a:xfrm>
              <a:off x="332304" y="3481363"/>
              <a:ext cx="1440194" cy="1662138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44546" y="-506550"/>
              <a:ext cx="2130779" cy="1229617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" name="Google Shape;14;p2"/>
            <p:cNvCxnSpPr/>
            <p:nvPr/>
          </p:nvCxnSpPr>
          <p:spPr>
            <a:xfrm flipH="1">
              <a:off x="672932" y="250230"/>
              <a:ext cx="430800" cy="245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5" name="Google Shape;15;p2"/>
            <p:cNvGrpSpPr/>
            <p:nvPr/>
          </p:nvGrpSpPr>
          <p:grpSpPr>
            <a:xfrm>
              <a:off x="-981100" y="-86304"/>
              <a:ext cx="3590698" cy="5320222"/>
              <a:chOff x="-8795677" y="-2878949"/>
              <a:chExt cx="5568700" cy="8253525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-6734445" y="-1822008"/>
                <a:ext cx="1107583" cy="4373785"/>
              </a:xfrm>
              <a:custGeom>
                <a:avLst/>
                <a:gdLst/>
                <a:ahLst/>
                <a:cxnLst/>
                <a:rect l="l" t="t" r="r" b="b"/>
                <a:pathLst>
                  <a:path w="921067" h="3722370" extrusionOk="0">
                    <a:moveTo>
                      <a:pt x="921068" y="2658428"/>
                    </a:moveTo>
                    <a:lnTo>
                      <a:pt x="921068" y="1595437"/>
                    </a:lnTo>
                    <a:lnTo>
                      <a:pt x="921068" y="531495"/>
                    </a:lnTo>
                    <a:lnTo>
                      <a:pt x="0" y="0"/>
                    </a:lnTo>
                    <a:lnTo>
                      <a:pt x="0" y="1063943"/>
                    </a:lnTo>
                    <a:lnTo>
                      <a:pt x="0" y="2126933"/>
                    </a:lnTo>
                    <a:lnTo>
                      <a:pt x="0" y="3190875"/>
                    </a:lnTo>
                    <a:lnTo>
                      <a:pt x="921068" y="372237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-7844364" y="-2878949"/>
                <a:ext cx="2216312" cy="2499145"/>
              </a:xfrm>
              <a:custGeom>
                <a:avLst/>
                <a:gdLst/>
                <a:ahLst/>
                <a:cxnLst/>
                <a:rect l="l" t="t" r="r" b="b"/>
                <a:pathLst>
                  <a:path w="1843087" h="2126932" extrusionOk="0">
                    <a:moveTo>
                      <a:pt x="0" y="1063943"/>
                    </a:moveTo>
                    <a:lnTo>
                      <a:pt x="0" y="1063943"/>
                    </a:lnTo>
                    <a:lnTo>
                      <a:pt x="0" y="0"/>
                    </a:lnTo>
                    <a:lnTo>
                      <a:pt x="1843088" y="1063943"/>
                    </a:lnTo>
                    <a:lnTo>
                      <a:pt x="1843088" y="2126933"/>
                    </a:lnTo>
                    <a:lnTo>
                      <a:pt x="1842135" y="2124075"/>
                    </a:lnTo>
                    <a:lnTo>
                      <a:pt x="1842135" y="2126933"/>
                    </a:lnTo>
                    <a:lnTo>
                      <a:pt x="0" y="106394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-8795677" y="-2713724"/>
                <a:ext cx="5568700" cy="8088300"/>
              </a:xfrm>
              <a:custGeom>
                <a:avLst/>
                <a:gdLst/>
                <a:ahLst/>
                <a:cxnLst/>
                <a:rect l="l" t="t" r="r" b="b"/>
                <a:pathLst>
                  <a:path w="222748" h="323532" extrusionOk="0">
                    <a:moveTo>
                      <a:pt x="222748" y="323532"/>
                    </a:moveTo>
                    <a:lnTo>
                      <a:pt x="105273" y="259085"/>
                    </a:lnTo>
                    <a:lnTo>
                      <a:pt x="106064" y="57079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" name="Google Shape;19;p2"/>
          <p:cNvGrpSpPr/>
          <p:nvPr/>
        </p:nvGrpSpPr>
        <p:grpSpPr>
          <a:xfrm>
            <a:off x="8081810" y="1775"/>
            <a:ext cx="2285994" cy="5139934"/>
            <a:chOff x="7830535" y="-501900"/>
            <a:chExt cx="2285994" cy="5139934"/>
          </a:xfrm>
        </p:grpSpPr>
        <p:sp>
          <p:nvSpPr>
            <p:cNvPr id="20" name="Google Shape;20;p2"/>
            <p:cNvSpPr/>
            <p:nvPr/>
          </p:nvSpPr>
          <p:spPr>
            <a:xfrm>
              <a:off x="8533004" y="2736606"/>
              <a:ext cx="1406128" cy="810816"/>
            </a:xfrm>
            <a:custGeom>
              <a:avLst/>
              <a:gdLst/>
              <a:ahLst/>
              <a:cxnLst/>
              <a:rect l="l" t="t" r="r" b="b"/>
              <a:pathLst>
                <a:path w="1181" h="681" extrusionOk="0">
                  <a:moveTo>
                    <a:pt x="591" y="681"/>
                  </a:moveTo>
                  <a:lnTo>
                    <a:pt x="1181" y="340"/>
                  </a:lnTo>
                  <a:lnTo>
                    <a:pt x="591" y="0"/>
                  </a:lnTo>
                  <a:lnTo>
                    <a:pt x="591" y="0"/>
                  </a:lnTo>
                  <a:lnTo>
                    <a:pt x="0" y="340"/>
                  </a:lnTo>
                  <a:lnTo>
                    <a:pt x="591" y="681"/>
                  </a:lnTo>
                  <a:lnTo>
                    <a:pt x="591" y="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533004" y="2330604"/>
              <a:ext cx="703659" cy="810816"/>
            </a:xfrm>
            <a:custGeom>
              <a:avLst/>
              <a:gdLst/>
              <a:ahLst/>
              <a:cxnLst/>
              <a:rect l="l" t="t" r="r" b="b"/>
              <a:pathLst>
                <a:path w="591" h="681" extrusionOk="0">
                  <a:moveTo>
                    <a:pt x="591" y="341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59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830535" y="-501894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10401" y="539504"/>
              <a:ext cx="702469" cy="1216819"/>
            </a:xfrm>
            <a:custGeom>
              <a:avLst/>
              <a:gdLst/>
              <a:ahLst/>
              <a:cxnLst/>
              <a:rect l="l" t="t" r="r" b="b"/>
              <a:pathLst>
                <a:path w="590" h="1022" extrusionOk="0">
                  <a:moveTo>
                    <a:pt x="590" y="340"/>
                  </a:moveTo>
                  <a:lnTo>
                    <a:pt x="0" y="0"/>
                  </a:lnTo>
                  <a:lnTo>
                    <a:pt x="0" y="680"/>
                  </a:lnTo>
                  <a:lnTo>
                    <a:pt x="590" y="1022"/>
                  </a:lnTo>
                  <a:lnTo>
                    <a:pt x="590" y="3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0535" y="3015213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710401" y="1756322"/>
              <a:ext cx="1406128" cy="809625"/>
            </a:xfrm>
            <a:custGeom>
              <a:avLst/>
              <a:gdLst/>
              <a:ahLst/>
              <a:cxnLst/>
              <a:rect l="l" t="t" r="r" b="b"/>
              <a:pathLst>
                <a:path w="1181" h="680" extrusionOk="0">
                  <a:moveTo>
                    <a:pt x="590" y="680"/>
                  </a:moveTo>
                  <a:lnTo>
                    <a:pt x="1181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182950" y="-501900"/>
              <a:ext cx="1625425" cy="5058875"/>
            </a:xfrm>
            <a:custGeom>
              <a:avLst/>
              <a:gdLst/>
              <a:ahLst/>
              <a:cxnLst/>
              <a:rect l="l" t="t" r="r" b="b"/>
              <a:pathLst>
                <a:path w="65017" h="202355" extrusionOk="0">
                  <a:moveTo>
                    <a:pt x="0" y="0"/>
                  </a:moveTo>
                  <a:lnTo>
                    <a:pt x="0" y="165164"/>
                  </a:lnTo>
                  <a:lnTo>
                    <a:pt x="65017" y="20235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9058063" y="1147913"/>
              <a:ext cx="647700" cy="1047750"/>
            </a:xfrm>
            <a:custGeom>
              <a:avLst/>
              <a:gdLst/>
              <a:ahLst/>
              <a:cxnLst/>
              <a:rect l="l" t="t" r="r" b="b"/>
              <a:pathLst>
                <a:path w="544" h="880" extrusionOk="0">
                  <a:moveTo>
                    <a:pt x="178" y="880"/>
                  </a:moveTo>
                  <a:lnTo>
                    <a:pt x="544" y="651"/>
                  </a:lnTo>
                  <a:lnTo>
                    <a:pt x="544" y="32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_1">
    <p:bg>
      <p:bgPr>
        <a:solidFill>
          <a:schemeClr val="lt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>
            <a:spLocks noGrp="1"/>
          </p:cNvSpPr>
          <p:nvPr>
            <p:ph type="subTitle" idx="1"/>
          </p:nvPr>
        </p:nvSpPr>
        <p:spPr>
          <a:xfrm>
            <a:off x="1302450" y="3059150"/>
            <a:ext cx="6539100" cy="12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subTitle" idx="2"/>
          </p:nvPr>
        </p:nvSpPr>
        <p:spPr>
          <a:xfrm>
            <a:off x="1302450" y="1549200"/>
            <a:ext cx="6539100" cy="12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8"/>
          <p:cNvSpPr/>
          <p:nvPr/>
        </p:nvSpPr>
        <p:spPr>
          <a:xfrm>
            <a:off x="6185" y="682019"/>
            <a:ext cx="702469" cy="3651647"/>
          </a:xfrm>
          <a:custGeom>
            <a:avLst/>
            <a:gdLst/>
            <a:ahLst/>
            <a:cxnLst/>
            <a:rect l="l" t="t" r="r" b="b"/>
            <a:pathLst>
              <a:path w="590" h="3067" extrusionOk="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8"/>
          <p:cNvSpPr/>
          <p:nvPr/>
        </p:nvSpPr>
        <p:spPr>
          <a:xfrm>
            <a:off x="6185" y="4199125"/>
            <a:ext cx="1406128" cy="1622822"/>
          </a:xfrm>
          <a:custGeom>
            <a:avLst/>
            <a:gdLst/>
            <a:ahLst/>
            <a:cxnLst/>
            <a:rect l="l" t="t" r="r" b="b"/>
            <a:pathLst>
              <a:path w="1181" h="1363" extrusionOk="0">
                <a:moveTo>
                  <a:pt x="0" y="682"/>
                </a:moveTo>
                <a:lnTo>
                  <a:pt x="0" y="682"/>
                </a:lnTo>
                <a:lnTo>
                  <a:pt x="0" y="0"/>
                </a:lnTo>
                <a:lnTo>
                  <a:pt x="1181" y="682"/>
                </a:lnTo>
                <a:lnTo>
                  <a:pt x="1181" y="1363"/>
                </a:lnTo>
                <a:lnTo>
                  <a:pt x="1181" y="1360"/>
                </a:lnTo>
                <a:lnTo>
                  <a:pt x="1181" y="1363"/>
                </a:lnTo>
                <a:lnTo>
                  <a:pt x="0" y="682"/>
                </a:lnTo>
                <a:lnTo>
                  <a:pt x="0" y="6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358600" y="1209025"/>
            <a:ext cx="1470425" cy="4441470"/>
          </a:xfrm>
          <a:custGeom>
            <a:avLst/>
            <a:gdLst/>
            <a:ahLst/>
            <a:cxnLst/>
            <a:rect l="l" t="t" r="r" b="b"/>
            <a:pathLst>
              <a:path w="1235" h="4173" extrusionOk="0">
                <a:moveTo>
                  <a:pt x="0" y="0"/>
                </a:moveTo>
                <a:lnTo>
                  <a:pt x="0" y="3468"/>
                </a:lnTo>
                <a:lnTo>
                  <a:pt x="1235" y="4173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9" name="Google Shape;249;p28"/>
          <p:cNvGrpSpPr/>
          <p:nvPr/>
        </p:nvGrpSpPr>
        <p:grpSpPr>
          <a:xfrm>
            <a:off x="7111775" y="-657575"/>
            <a:ext cx="2736540" cy="3466148"/>
            <a:chOff x="7111775" y="-657575"/>
            <a:chExt cx="2736540" cy="3466148"/>
          </a:xfrm>
        </p:grpSpPr>
        <p:sp>
          <p:nvSpPr>
            <p:cNvPr id="250" name="Google Shape;250;p28"/>
            <p:cNvSpPr/>
            <p:nvPr/>
          </p:nvSpPr>
          <p:spPr>
            <a:xfrm>
              <a:off x="8434477" y="16796"/>
              <a:ext cx="706919" cy="2791777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7726304" y="-657575"/>
              <a:ext cx="1414569" cy="1595199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8434477" y="2003475"/>
              <a:ext cx="1413838" cy="79724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7111775" y="-559706"/>
              <a:ext cx="2174124" cy="3062525"/>
            </a:xfrm>
            <a:custGeom>
              <a:avLst/>
              <a:gdLst/>
              <a:ahLst/>
              <a:cxnLst/>
              <a:rect l="l" t="t" r="r" b="b"/>
              <a:pathLst>
                <a:path w="2832735" h="4083367" extrusionOk="0">
                  <a:moveTo>
                    <a:pt x="2832735" y="4083368"/>
                  </a:moveTo>
                  <a:lnTo>
                    <a:pt x="2205038" y="3669983"/>
                  </a:lnTo>
                  <a:lnTo>
                    <a:pt x="2205038" y="121443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lt2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36"/>
          <p:cNvGrpSpPr/>
          <p:nvPr/>
        </p:nvGrpSpPr>
        <p:grpSpPr>
          <a:xfrm>
            <a:off x="-1854500" y="-588825"/>
            <a:ext cx="4639657" cy="4488309"/>
            <a:chOff x="3475957" y="-1179704"/>
            <a:chExt cx="7078042" cy="6847153"/>
          </a:xfrm>
        </p:grpSpPr>
        <p:sp>
          <p:nvSpPr>
            <p:cNvPr id="335" name="Google Shape;335;p36"/>
            <p:cNvSpPr/>
            <p:nvPr/>
          </p:nvSpPr>
          <p:spPr>
            <a:xfrm>
              <a:off x="6315950" y="2487115"/>
              <a:ext cx="2119025" cy="1223204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7368266" y="-878500"/>
              <a:ext cx="3185732" cy="1838404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6315950" y="3210246"/>
              <a:ext cx="1061311" cy="1226802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6"/>
            <p:cNvSpPr/>
            <p:nvPr/>
          </p:nvSpPr>
          <p:spPr>
            <a:xfrm>
              <a:off x="6315950" y="3827246"/>
              <a:ext cx="1061311" cy="1840203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9" name="Google Shape;339;p36"/>
            <p:cNvCxnSpPr/>
            <p:nvPr/>
          </p:nvCxnSpPr>
          <p:spPr>
            <a:xfrm flipH="1">
              <a:off x="7859228" y="252965"/>
              <a:ext cx="644100" cy="366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0" name="Google Shape;340;p36"/>
            <p:cNvCxnSpPr/>
            <p:nvPr/>
          </p:nvCxnSpPr>
          <p:spPr>
            <a:xfrm>
              <a:off x="6844806" y="4134846"/>
              <a:ext cx="0" cy="761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41" name="Google Shape;341;p36"/>
            <p:cNvSpPr/>
            <p:nvPr/>
          </p:nvSpPr>
          <p:spPr>
            <a:xfrm>
              <a:off x="7377605" y="709642"/>
              <a:ext cx="1107583" cy="437378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6267686" y="-347299"/>
              <a:ext cx="2216312" cy="2499145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6"/>
            <p:cNvSpPr/>
            <p:nvPr/>
          </p:nvSpPr>
          <p:spPr>
            <a:xfrm>
              <a:off x="7377605" y="3835690"/>
              <a:ext cx="2215166" cy="1249013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>
              <a:off x="3475957" y="-1179704"/>
              <a:ext cx="5246800" cy="5795575"/>
            </a:xfrm>
            <a:custGeom>
              <a:avLst/>
              <a:gdLst/>
              <a:ahLst/>
              <a:cxnLst/>
              <a:rect l="l" t="t" r="r" b="b"/>
              <a:pathLst>
                <a:path w="209872" h="231823" extrusionOk="0">
                  <a:moveTo>
                    <a:pt x="209872" y="231823"/>
                  </a:moveTo>
                  <a:lnTo>
                    <a:pt x="179680" y="212394"/>
                  </a:lnTo>
                  <a:lnTo>
                    <a:pt x="179680" y="96984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37"/>
          <p:cNvGrpSpPr/>
          <p:nvPr/>
        </p:nvGrpSpPr>
        <p:grpSpPr>
          <a:xfrm>
            <a:off x="6588100" y="-588825"/>
            <a:ext cx="4639657" cy="4488309"/>
            <a:chOff x="3475957" y="-1179704"/>
            <a:chExt cx="7078042" cy="6847153"/>
          </a:xfrm>
        </p:grpSpPr>
        <p:sp>
          <p:nvSpPr>
            <p:cNvPr id="347" name="Google Shape;347;p37"/>
            <p:cNvSpPr/>
            <p:nvPr/>
          </p:nvSpPr>
          <p:spPr>
            <a:xfrm>
              <a:off x="6315950" y="2487115"/>
              <a:ext cx="2119025" cy="1223204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7368266" y="-878500"/>
              <a:ext cx="3185732" cy="1838404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6315950" y="3210246"/>
              <a:ext cx="1061311" cy="1226802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6315950" y="3827246"/>
              <a:ext cx="1061311" cy="1840203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1" name="Google Shape;351;p37"/>
            <p:cNvCxnSpPr/>
            <p:nvPr/>
          </p:nvCxnSpPr>
          <p:spPr>
            <a:xfrm flipH="1">
              <a:off x="7859228" y="252965"/>
              <a:ext cx="644100" cy="366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2" name="Google Shape;352;p37"/>
            <p:cNvCxnSpPr/>
            <p:nvPr/>
          </p:nvCxnSpPr>
          <p:spPr>
            <a:xfrm>
              <a:off x="6844806" y="4134846"/>
              <a:ext cx="0" cy="761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53" name="Google Shape;353;p37"/>
            <p:cNvSpPr/>
            <p:nvPr/>
          </p:nvSpPr>
          <p:spPr>
            <a:xfrm>
              <a:off x="7377605" y="709642"/>
              <a:ext cx="1107583" cy="437378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6267686" y="-347299"/>
              <a:ext cx="2216312" cy="2499145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7377605" y="3835690"/>
              <a:ext cx="2215166" cy="1249013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7"/>
            <p:cNvSpPr/>
            <p:nvPr/>
          </p:nvSpPr>
          <p:spPr>
            <a:xfrm>
              <a:off x="3475957" y="-1179704"/>
              <a:ext cx="5246800" cy="5795575"/>
            </a:xfrm>
            <a:custGeom>
              <a:avLst/>
              <a:gdLst/>
              <a:ahLst/>
              <a:cxnLst/>
              <a:rect l="l" t="t" r="r" b="b"/>
              <a:pathLst>
                <a:path w="209872" h="231823" extrusionOk="0">
                  <a:moveTo>
                    <a:pt x="209872" y="231823"/>
                  </a:moveTo>
                  <a:lnTo>
                    <a:pt x="179680" y="212394"/>
                  </a:lnTo>
                  <a:lnTo>
                    <a:pt x="179680" y="96984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7" name="Google Shape;357;p37"/>
          <p:cNvGrpSpPr/>
          <p:nvPr/>
        </p:nvGrpSpPr>
        <p:grpSpPr>
          <a:xfrm rot="10800000">
            <a:off x="-733741" y="1172500"/>
            <a:ext cx="4009572" cy="4488309"/>
            <a:chOff x="3475957" y="-1179704"/>
            <a:chExt cx="6116815" cy="6847153"/>
          </a:xfrm>
        </p:grpSpPr>
        <p:sp>
          <p:nvSpPr>
            <p:cNvPr id="358" name="Google Shape;358;p37"/>
            <p:cNvSpPr/>
            <p:nvPr/>
          </p:nvSpPr>
          <p:spPr>
            <a:xfrm>
              <a:off x="6315950" y="2487115"/>
              <a:ext cx="2119025" cy="1223204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6315950" y="3210246"/>
              <a:ext cx="1061311" cy="1226802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6315950" y="3827246"/>
              <a:ext cx="1061311" cy="1840203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1" name="Google Shape;361;p37"/>
            <p:cNvCxnSpPr/>
            <p:nvPr/>
          </p:nvCxnSpPr>
          <p:spPr>
            <a:xfrm>
              <a:off x="6844806" y="4134846"/>
              <a:ext cx="0" cy="761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62" name="Google Shape;362;p37"/>
            <p:cNvSpPr/>
            <p:nvPr/>
          </p:nvSpPr>
          <p:spPr>
            <a:xfrm>
              <a:off x="7377605" y="709642"/>
              <a:ext cx="1107583" cy="437378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6267686" y="-347299"/>
              <a:ext cx="2216312" cy="2499145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7377605" y="3835690"/>
              <a:ext cx="2215166" cy="1249013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3475957" y="-1179704"/>
              <a:ext cx="5246800" cy="5795575"/>
            </a:xfrm>
            <a:custGeom>
              <a:avLst/>
              <a:gdLst/>
              <a:ahLst/>
              <a:cxnLst/>
              <a:rect l="l" t="t" r="r" b="b"/>
              <a:pathLst>
                <a:path w="209872" h="231823" extrusionOk="0">
                  <a:moveTo>
                    <a:pt x="209872" y="231823"/>
                  </a:moveTo>
                  <a:lnTo>
                    <a:pt x="179680" y="212394"/>
                  </a:lnTo>
                  <a:lnTo>
                    <a:pt x="179680" y="96984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3017750" y="2598463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100">
                <a:latin typeface="Anek Kannada ExtraBold"/>
                <a:ea typeface="Anek Kannada ExtraBold"/>
                <a:cs typeface="Anek Kannada ExtraBold"/>
                <a:sym typeface="Anek Kannada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6295750" y="1756675"/>
            <a:ext cx="1469400" cy="841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3017750" y="3528425"/>
            <a:ext cx="38928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" name="Google Shape;32;p3"/>
          <p:cNvGrpSpPr/>
          <p:nvPr/>
        </p:nvGrpSpPr>
        <p:grpSpPr>
          <a:xfrm>
            <a:off x="8408045" y="1174520"/>
            <a:ext cx="2183504" cy="3968974"/>
            <a:chOff x="679995" y="1176907"/>
            <a:chExt cx="2183504" cy="3968974"/>
          </a:xfrm>
        </p:grpSpPr>
        <p:sp>
          <p:nvSpPr>
            <p:cNvPr id="33" name="Google Shape;33;p3"/>
            <p:cNvSpPr/>
            <p:nvPr/>
          </p:nvSpPr>
          <p:spPr>
            <a:xfrm>
              <a:off x="703654" y="3040856"/>
              <a:ext cx="1402556" cy="809625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03654" y="3519488"/>
              <a:ext cx="702469" cy="812006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703654" y="3927872"/>
              <a:ext cx="702469" cy="1218009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" name="Google Shape;36;p3"/>
            <p:cNvCxnSpPr/>
            <p:nvPr/>
          </p:nvCxnSpPr>
          <p:spPr>
            <a:xfrm>
              <a:off x="1053697" y="4131469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7" name="Google Shape;37;p3"/>
            <p:cNvSpPr/>
            <p:nvPr/>
          </p:nvSpPr>
          <p:spPr>
            <a:xfrm>
              <a:off x="1408214" y="1870367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679995" y="1176907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1408214" y="3921366"/>
              <a:ext cx="1455286" cy="81850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925275" y="1746413"/>
              <a:ext cx="1368425" cy="2683100"/>
            </a:xfrm>
            <a:custGeom>
              <a:avLst/>
              <a:gdLst/>
              <a:ahLst/>
              <a:cxnLst/>
              <a:rect l="l" t="t" r="r" b="b"/>
              <a:pathLst>
                <a:path w="54737" h="107324" extrusionOk="0">
                  <a:moveTo>
                    <a:pt x="54737" y="107324"/>
                  </a:moveTo>
                  <a:lnTo>
                    <a:pt x="34902" y="94592"/>
                  </a:lnTo>
                  <a:lnTo>
                    <a:pt x="34902" y="18961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" name="Google Shape;41;p3"/>
          <p:cNvSpPr/>
          <p:nvPr/>
        </p:nvSpPr>
        <p:spPr>
          <a:xfrm>
            <a:off x="-41030" y="1225516"/>
            <a:ext cx="703659" cy="1825228"/>
          </a:xfrm>
          <a:custGeom>
            <a:avLst/>
            <a:gdLst/>
            <a:ahLst/>
            <a:cxnLst/>
            <a:rect l="l" t="t" r="r" b="b"/>
            <a:pathLst>
              <a:path w="591" h="1533" extrusionOk="0">
                <a:moveTo>
                  <a:pt x="591" y="340"/>
                </a:moveTo>
                <a:lnTo>
                  <a:pt x="0" y="0"/>
                </a:lnTo>
                <a:lnTo>
                  <a:pt x="0" y="1193"/>
                </a:lnTo>
                <a:lnTo>
                  <a:pt x="591" y="1533"/>
                </a:lnTo>
                <a:lnTo>
                  <a:pt x="591" y="34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" name="Google Shape;42;p3"/>
          <p:cNvCxnSpPr/>
          <p:nvPr/>
        </p:nvCxnSpPr>
        <p:spPr>
          <a:xfrm rot="10800000">
            <a:off x="344732" y="1858788"/>
            <a:ext cx="0" cy="100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2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5" name="Google Shape;115;p11"/>
          <p:cNvGrpSpPr/>
          <p:nvPr/>
        </p:nvGrpSpPr>
        <p:grpSpPr>
          <a:xfrm>
            <a:off x="7900834" y="1653925"/>
            <a:ext cx="1243159" cy="3690301"/>
            <a:chOff x="7900834" y="1453200"/>
            <a:chExt cx="1243159" cy="3690301"/>
          </a:xfrm>
        </p:grpSpPr>
        <p:sp>
          <p:nvSpPr>
            <p:cNvPr id="116" name="Google Shape;116;p11"/>
            <p:cNvSpPr/>
            <p:nvPr/>
          </p:nvSpPr>
          <p:spPr>
            <a:xfrm>
              <a:off x="8525950" y="1597425"/>
              <a:ext cx="613050" cy="3186874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900834" y="4427711"/>
              <a:ext cx="1243159" cy="715790"/>
            </a:xfrm>
            <a:custGeom>
              <a:avLst/>
              <a:gdLst/>
              <a:ahLst/>
              <a:cxnLst/>
              <a:rect l="l" t="t" r="r" b="b"/>
              <a:pathLst>
                <a:path w="1181" h="680" extrusionOk="0">
                  <a:moveTo>
                    <a:pt x="590" y="680"/>
                  </a:moveTo>
                  <a:lnTo>
                    <a:pt x="1181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8395575" y="1453200"/>
              <a:ext cx="394200" cy="3362925"/>
            </a:xfrm>
            <a:custGeom>
              <a:avLst/>
              <a:gdLst/>
              <a:ahLst/>
              <a:cxnLst/>
              <a:rect l="l" t="t" r="r" b="b"/>
              <a:pathLst>
                <a:path w="15768" h="134517" extrusionOk="0">
                  <a:moveTo>
                    <a:pt x="0" y="134517"/>
                  </a:moveTo>
                  <a:lnTo>
                    <a:pt x="15410" y="124875"/>
                  </a:lnTo>
                  <a:lnTo>
                    <a:pt x="15410" y="111317"/>
                  </a:lnTo>
                  <a:lnTo>
                    <a:pt x="1576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11"/>
          <p:cNvSpPr/>
          <p:nvPr/>
        </p:nvSpPr>
        <p:spPr>
          <a:xfrm>
            <a:off x="10" y="728956"/>
            <a:ext cx="702469" cy="3651647"/>
          </a:xfrm>
          <a:custGeom>
            <a:avLst/>
            <a:gdLst/>
            <a:ahLst/>
            <a:cxnLst/>
            <a:rect l="l" t="t" r="r" b="b"/>
            <a:pathLst>
              <a:path w="590" h="3067" extrusionOk="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1"/>
          <p:cNvSpPr/>
          <p:nvPr/>
        </p:nvSpPr>
        <p:spPr>
          <a:xfrm>
            <a:off x="10" y="4246063"/>
            <a:ext cx="1406128" cy="1622822"/>
          </a:xfrm>
          <a:custGeom>
            <a:avLst/>
            <a:gdLst/>
            <a:ahLst/>
            <a:cxnLst/>
            <a:rect l="l" t="t" r="r" b="b"/>
            <a:pathLst>
              <a:path w="1181" h="1363" extrusionOk="0">
                <a:moveTo>
                  <a:pt x="0" y="682"/>
                </a:moveTo>
                <a:lnTo>
                  <a:pt x="0" y="682"/>
                </a:lnTo>
                <a:lnTo>
                  <a:pt x="0" y="0"/>
                </a:lnTo>
                <a:lnTo>
                  <a:pt x="1181" y="682"/>
                </a:lnTo>
                <a:lnTo>
                  <a:pt x="1181" y="1363"/>
                </a:lnTo>
                <a:lnTo>
                  <a:pt x="1181" y="1360"/>
                </a:lnTo>
                <a:lnTo>
                  <a:pt x="1181" y="1363"/>
                </a:lnTo>
                <a:lnTo>
                  <a:pt x="0" y="682"/>
                </a:lnTo>
                <a:lnTo>
                  <a:pt x="0" y="6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1"/>
          <p:cNvSpPr/>
          <p:nvPr/>
        </p:nvSpPr>
        <p:spPr>
          <a:xfrm>
            <a:off x="347550" y="-223975"/>
            <a:ext cx="1475300" cy="5921400"/>
          </a:xfrm>
          <a:custGeom>
            <a:avLst/>
            <a:gdLst/>
            <a:ahLst/>
            <a:cxnLst/>
            <a:rect l="l" t="t" r="r" b="b"/>
            <a:pathLst>
              <a:path w="59012" h="236856" extrusionOk="0">
                <a:moveTo>
                  <a:pt x="0" y="0"/>
                </a:moveTo>
                <a:lnTo>
                  <a:pt x="195" y="203281"/>
                </a:lnTo>
                <a:lnTo>
                  <a:pt x="59012" y="236856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subTitle" idx="1"/>
          </p:nvPr>
        </p:nvSpPr>
        <p:spPr>
          <a:xfrm>
            <a:off x="720000" y="2322775"/>
            <a:ext cx="4294800" cy="22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720000" y="879550"/>
            <a:ext cx="4294800" cy="11706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36" name="Google Shape;136;p14"/>
          <p:cNvGrpSpPr/>
          <p:nvPr/>
        </p:nvGrpSpPr>
        <p:grpSpPr>
          <a:xfrm>
            <a:off x="-5" y="3318266"/>
            <a:ext cx="703659" cy="1825228"/>
            <a:chOff x="-5" y="3318266"/>
            <a:chExt cx="703659" cy="1825228"/>
          </a:xfrm>
        </p:grpSpPr>
        <p:sp>
          <p:nvSpPr>
            <p:cNvPr id="137" name="Google Shape;137;p14"/>
            <p:cNvSpPr/>
            <p:nvPr/>
          </p:nvSpPr>
          <p:spPr>
            <a:xfrm>
              <a:off x="-5" y="3318266"/>
              <a:ext cx="703659" cy="1825228"/>
            </a:xfrm>
            <a:custGeom>
              <a:avLst/>
              <a:gdLst/>
              <a:ahLst/>
              <a:cxnLst/>
              <a:rect l="l" t="t" r="r" b="b"/>
              <a:pathLst>
                <a:path w="591" h="1533" extrusionOk="0">
                  <a:moveTo>
                    <a:pt x="591" y="340"/>
                  </a:moveTo>
                  <a:lnTo>
                    <a:pt x="0" y="0"/>
                  </a:lnTo>
                  <a:lnTo>
                    <a:pt x="0" y="1193"/>
                  </a:lnTo>
                  <a:lnTo>
                    <a:pt x="591" y="1533"/>
                  </a:lnTo>
                  <a:lnTo>
                    <a:pt x="591" y="3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8" name="Google Shape;138;p14"/>
            <p:cNvCxnSpPr/>
            <p:nvPr/>
          </p:nvCxnSpPr>
          <p:spPr>
            <a:xfrm rot="10800000">
              <a:off x="385757" y="3951538"/>
              <a:ext cx="0" cy="100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title"/>
          </p:nvPr>
        </p:nvSpPr>
        <p:spPr>
          <a:xfrm>
            <a:off x="1998875" y="1982250"/>
            <a:ext cx="4320300" cy="10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subTitle" idx="1"/>
          </p:nvPr>
        </p:nvSpPr>
        <p:spPr>
          <a:xfrm>
            <a:off x="2411850" y="3529250"/>
            <a:ext cx="43203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10" y="1781"/>
            <a:ext cx="702469" cy="3651647"/>
          </a:xfrm>
          <a:custGeom>
            <a:avLst/>
            <a:gdLst/>
            <a:ahLst/>
            <a:cxnLst/>
            <a:rect l="l" t="t" r="r" b="b"/>
            <a:pathLst>
              <a:path w="590" h="3067" extrusionOk="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10" y="3518888"/>
            <a:ext cx="1406128" cy="1622822"/>
          </a:xfrm>
          <a:custGeom>
            <a:avLst/>
            <a:gdLst/>
            <a:ahLst/>
            <a:cxnLst/>
            <a:rect l="l" t="t" r="r" b="b"/>
            <a:pathLst>
              <a:path w="1181" h="1363" extrusionOk="0">
                <a:moveTo>
                  <a:pt x="0" y="682"/>
                </a:moveTo>
                <a:lnTo>
                  <a:pt x="0" y="682"/>
                </a:lnTo>
                <a:lnTo>
                  <a:pt x="0" y="0"/>
                </a:lnTo>
                <a:lnTo>
                  <a:pt x="1181" y="682"/>
                </a:lnTo>
                <a:lnTo>
                  <a:pt x="1181" y="1363"/>
                </a:lnTo>
                <a:lnTo>
                  <a:pt x="1181" y="1360"/>
                </a:lnTo>
                <a:lnTo>
                  <a:pt x="1181" y="1363"/>
                </a:lnTo>
                <a:lnTo>
                  <a:pt x="0" y="682"/>
                </a:lnTo>
                <a:lnTo>
                  <a:pt x="0" y="68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subTitle" idx="1"/>
          </p:nvPr>
        </p:nvSpPr>
        <p:spPr>
          <a:xfrm>
            <a:off x="720000" y="2105000"/>
            <a:ext cx="20643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subTitle" idx="2"/>
          </p:nvPr>
        </p:nvSpPr>
        <p:spPr>
          <a:xfrm>
            <a:off x="3101725" y="2105000"/>
            <a:ext cx="20643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subTitle" idx="3"/>
          </p:nvPr>
        </p:nvSpPr>
        <p:spPr>
          <a:xfrm>
            <a:off x="720000" y="3878925"/>
            <a:ext cx="20643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subTitle" idx="4"/>
          </p:nvPr>
        </p:nvSpPr>
        <p:spPr>
          <a:xfrm>
            <a:off x="3101725" y="3878925"/>
            <a:ext cx="20643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subTitle" idx="5"/>
          </p:nvPr>
        </p:nvSpPr>
        <p:spPr>
          <a:xfrm>
            <a:off x="5581850" y="2105000"/>
            <a:ext cx="20643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subTitle" idx="6"/>
          </p:nvPr>
        </p:nvSpPr>
        <p:spPr>
          <a:xfrm>
            <a:off x="5581850" y="3878925"/>
            <a:ext cx="20643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title" hasCustomPrompt="1"/>
          </p:nvPr>
        </p:nvSpPr>
        <p:spPr>
          <a:xfrm>
            <a:off x="818402" y="1272208"/>
            <a:ext cx="7347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1" name="Google Shape;161;p20"/>
          <p:cNvSpPr txBox="1">
            <a:spLocks noGrp="1"/>
          </p:cNvSpPr>
          <p:nvPr>
            <p:ph type="title" idx="7" hasCustomPrompt="1"/>
          </p:nvPr>
        </p:nvSpPr>
        <p:spPr>
          <a:xfrm>
            <a:off x="818402" y="3046141"/>
            <a:ext cx="7347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2" name="Google Shape;162;p20"/>
          <p:cNvSpPr txBox="1">
            <a:spLocks noGrp="1"/>
          </p:cNvSpPr>
          <p:nvPr>
            <p:ph type="title" idx="8" hasCustomPrompt="1"/>
          </p:nvPr>
        </p:nvSpPr>
        <p:spPr>
          <a:xfrm>
            <a:off x="3200127" y="1272208"/>
            <a:ext cx="7347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20"/>
          <p:cNvSpPr txBox="1">
            <a:spLocks noGrp="1"/>
          </p:cNvSpPr>
          <p:nvPr>
            <p:ph type="title" idx="9" hasCustomPrompt="1"/>
          </p:nvPr>
        </p:nvSpPr>
        <p:spPr>
          <a:xfrm>
            <a:off x="3200127" y="3046141"/>
            <a:ext cx="7347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4" name="Google Shape;164;p20"/>
          <p:cNvSpPr txBox="1">
            <a:spLocks noGrp="1"/>
          </p:cNvSpPr>
          <p:nvPr>
            <p:ph type="title" idx="13" hasCustomPrompt="1"/>
          </p:nvPr>
        </p:nvSpPr>
        <p:spPr>
          <a:xfrm>
            <a:off x="5680252" y="1272208"/>
            <a:ext cx="7347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5" name="Google Shape;165;p20"/>
          <p:cNvSpPr txBox="1">
            <a:spLocks noGrp="1"/>
          </p:cNvSpPr>
          <p:nvPr>
            <p:ph type="title" idx="14" hasCustomPrompt="1"/>
          </p:nvPr>
        </p:nvSpPr>
        <p:spPr>
          <a:xfrm>
            <a:off x="5680252" y="3046141"/>
            <a:ext cx="734700" cy="44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20"/>
          <p:cNvSpPr txBox="1">
            <a:spLocks noGrp="1"/>
          </p:cNvSpPr>
          <p:nvPr>
            <p:ph type="subTitle" idx="15"/>
          </p:nvPr>
        </p:nvSpPr>
        <p:spPr>
          <a:xfrm>
            <a:off x="720000" y="1719800"/>
            <a:ext cx="20643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subTitle" idx="16"/>
          </p:nvPr>
        </p:nvSpPr>
        <p:spPr>
          <a:xfrm>
            <a:off x="3101728" y="1719800"/>
            <a:ext cx="20643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ubTitle" idx="17"/>
          </p:nvPr>
        </p:nvSpPr>
        <p:spPr>
          <a:xfrm>
            <a:off x="5581851" y="1719800"/>
            <a:ext cx="20643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subTitle" idx="18"/>
          </p:nvPr>
        </p:nvSpPr>
        <p:spPr>
          <a:xfrm>
            <a:off x="720000" y="3493775"/>
            <a:ext cx="20643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subTitle" idx="19"/>
          </p:nvPr>
        </p:nvSpPr>
        <p:spPr>
          <a:xfrm>
            <a:off x="3101728" y="3493775"/>
            <a:ext cx="20643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subTitle" idx="20"/>
          </p:nvPr>
        </p:nvSpPr>
        <p:spPr>
          <a:xfrm>
            <a:off x="5581851" y="3493775"/>
            <a:ext cx="20643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title" idx="21"/>
          </p:nvPr>
        </p:nvSpPr>
        <p:spPr>
          <a:xfrm>
            <a:off x="720000" y="539500"/>
            <a:ext cx="70851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73" name="Google Shape;173;p20"/>
          <p:cNvGrpSpPr/>
          <p:nvPr/>
        </p:nvGrpSpPr>
        <p:grpSpPr>
          <a:xfrm flipH="1">
            <a:off x="-686125" y="3117050"/>
            <a:ext cx="1406129" cy="2026447"/>
            <a:chOff x="8424000" y="-94075"/>
            <a:chExt cx="1406129" cy="2026447"/>
          </a:xfrm>
        </p:grpSpPr>
        <p:sp>
          <p:nvSpPr>
            <p:cNvPr id="174" name="Google Shape;174;p20"/>
            <p:cNvSpPr/>
            <p:nvPr/>
          </p:nvSpPr>
          <p:spPr>
            <a:xfrm>
              <a:off x="8424000" y="-94075"/>
              <a:ext cx="720001" cy="1216824"/>
            </a:xfrm>
            <a:custGeom>
              <a:avLst/>
              <a:gdLst/>
              <a:ahLst/>
              <a:cxnLst/>
              <a:rect l="l" t="t" r="r" b="b"/>
              <a:pathLst>
                <a:path w="590" h="1022" extrusionOk="0">
                  <a:moveTo>
                    <a:pt x="590" y="340"/>
                  </a:moveTo>
                  <a:lnTo>
                    <a:pt x="0" y="0"/>
                  </a:lnTo>
                  <a:lnTo>
                    <a:pt x="0" y="680"/>
                  </a:lnTo>
                  <a:lnTo>
                    <a:pt x="590" y="1022"/>
                  </a:lnTo>
                  <a:lnTo>
                    <a:pt x="590" y="3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8424001" y="1122747"/>
              <a:ext cx="1406128" cy="809625"/>
            </a:xfrm>
            <a:custGeom>
              <a:avLst/>
              <a:gdLst/>
              <a:ahLst/>
              <a:cxnLst/>
              <a:rect l="l" t="t" r="r" b="b"/>
              <a:pathLst>
                <a:path w="1181" h="680" extrusionOk="0">
                  <a:moveTo>
                    <a:pt x="590" y="680"/>
                  </a:moveTo>
                  <a:lnTo>
                    <a:pt x="1181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8771663" y="514338"/>
              <a:ext cx="647700" cy="1047750"/>
            </a:xfrm>
            <a:custGeom>
              <a:avLst/>
              <a:gdLst/>
              <a:ahLst/>
              <a:cxnLst/>
              <a:rect l="l" t="t" r="r" b="b"/>
              <a:pathLst>
                <a:path w="544" h="880" extrusionOk="0">
                  <a:moveTo>
                    <a:pt x="178" y="880"/>
                  </a:moveTo>
                  <a:lnTo>
                    <a:pt x="544" y="651"/>
                  </a:lnTo>
                  <a:lnTo>
                    <a:pt x="544" y="32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>
            <a:spLocks noGrp="1"/>
          </p:cNvSpPr>
          <p:nvPr>
            <p:ph type="subTitle" idx="1"/>
          </p:nvPr>
        </p:nvSpPr>
        <p:spPr>
          <a:xfrm>
            <a:off x="4898438" y="2671100"/>
            <a:ext cx="29619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6"/>
          <p:cNvSpPr txBox="1">
            <a:spLocks noGrp="1"/>
          </p:cNvSpPr>
          <p:nvPr>
            <p:ph type="subTitle" idx="2"/>
          </p:nvPr>
        </p:nvSpPr>
        <p:spPr>
          <a:xfrm>
            <a:off x="1283638" y="2671100"/>
            <a:ext cx="29619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subTitle" idx="3"/>
          </p:nvPr>
        </p:nvSpPr>
        <p:spPr>
          <a:xfrm>
            <a:off x="1283638" y="2112200"/>
            <a:ext cx="2961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subTitle" idx="4"/>
          </p:nvPr>
        </p:nvSpPr>
        <p:spPr>
          <a:xfrm>
            <a:off x="4898438" y="2112200"/>
            <a:ext cx="2961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4" name="Google Shape;224;p2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6"/>
          <p:cNvSpPr/>
          <p:nvPr/>
        </p:nvSpPr>
        <p:spPr>
          <a:xfrm flipH="1">
            <a:off x="8441531" y="682019"/>
            <a:ext cx="702469" cy="3651647"/>
          </a:xfrm>
          <a:custGeom>
            <a:avLst/>
            <a:gdLst/>
            <a:ahLst/>
            <a:cxnLst/>
            <a:rect l="l" t="t" r="r" b="b"/>
            <a:pathLst>
              <a:path w="590" h="3067" extrusionOk="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6"/>
          <p:cNvSpPr/>
          <p:nvPr/>
        </p:nvSpPr>
        <p:spPr>
          <a:xfrm flipH="1">
            <a:off x="7737872" y="4199125"/>
            <a:ext cx="1406128" cy="1622822"/>
          </a:xfrm>
          <a:custGeom>
            <a:avLst/>
            <a:gdLst/>
            <a:ahLst/>
            <a:cxnLst/>
            <a:rect l="l" t="t" r="r" b="b"/>
            <a:pathLst>
              <a:path w="1181" h="1363" extrusionOk="0">
                <a:moveTo>
                  <a:pt x="0" y="682"/>
                </a:moveTo>
                <a:lnTo>
                  <a:pt x="0" y="682"/>
                </a:lnTo>
                <a:lnTo>
                  <a:pt x="0" y="0"/>
                </a:lnTo>
                <a:lnTo>
                  <a:pt x="1181" y="682"/>
                </a:lnTo>
                <a:lnTo>
                  <a:pt x="1181" y="1363"/>
                </a:lnTo>
                <a:lnTo>
                  <a:pt x="1181" y="1360"/>
                </a:lnTo>
                <a:lnTo>
                  <a:pt x="1181" y="1363"/>
                </a:lnTo>
                <a:lnTo>
                  <a:pt x="0" y="682"/>
                </a:lnTo>
                <a:lnTo>
                  <a:pt x="0" y="6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6"/>
          <p:cNvSpPr/>
          <p:nvPr/>
        </p:nvSpPr>
        <p:spPr>
          <a:xfrm flipH="1">
            <a:off x="7321160" y="1209025"/>
            <a:ext cx="1470425" cy="4441470"/>
          </a:xfrm>
          <a:custGeom>
            <a:avLst/>
            <a:gdLst/>
            <a:ahLst/>
            <a:cxnLst/>
            <a:rect l="l" t="t" r="r" b="b"/>
            <a:pathLst>
              <a:path w="1235" h="4173" extrusionOk="0">
                <a:moveTo>
                  <a:pt x="0" y="0"/>
                </a:moveTo>
                <a:lnTo>
                  <a:pt x="0" y="3468"/>
                </a:lnTo>
                <a:lnTo>
                  <a:pt x="1235" y="4173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6"/>
          <p:cNvSpPr/>
          <p:nvPr/>
        </p:nvSpPr>
        <p:spPr>
          <a:xfrm>
            <a:off x="10" y="1057894"/>
            <a:ext cx="702469" cy="3651647"/>
          </a:xfrm>
          <a:custGeom>
            <a:avLst/>
            <a:gdLst/>
            <a:ahLst/>
            <a:cxnLst/>
            <a:rect l="l" t="t" r="r" b="b"/>
            <a:pathLst>
              <a:path w="590" h="3067" extrusionOk="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" name="Google Shape;229;p26"/>
          <p:cNvCxnSpPr/>
          <p:nvPr/>
        </p:nvCxnSpPr>
        <p:spPr>
          <a:xfrm>
            <a:off x="353000" y="1604550"/>
            <a:ext cx="0" cy="240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bg>
      <p:bgPr>
        <a:solidFill>
          <a:schemeClr val="lt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>
            <a:spLocks noGrp="1"/>
          </p:cNvSpPr>
          <p:nvPr>
            <p:ph type="subTitle" idx="1"/>
          </p:nvPr>
        </p:nvSpPr>
        <p:spPr>
          <a:xfrm>
            <a:off x="4917433" y="1549200"/>
            <a:ext cx="2947800" cy="27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ubTitle" idx="2"/>
          </p:nvPr>
        </p:nvSpPr>
        <p:spPr>
          <a:xfrm>
            <a:off x="1278763" y="1549200"/>
            <a:ext cx="2947800" cy="27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7"/>
          <p:cNvSpPr/>
          <p:nvPr/>
        </p:nvSpPr>
        <p:spPr>
          <a:xfrm>
            <a:off x="6185" y="682019"/>
            <a:ext cx="702469" cy="3651647"/>
          </a:xfrm>
          <a:custGeom>
            <a:avLst/>
            <a:gdLst/>
            <a:ahLst/>
            <a:cxnLst/>
            <a:rect l="l" t="t" r="r" b="b"/>
            <a:pathLst>
              <a:path w="590" h="3067" extrusionOk="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7"/>
          <p:cNvSpPr/>
          <p:nvPr/>
        </p:nvSpPr>
        <p:spPr>
          <a:xfrm>
            <a:off x="6185" y="4199125"/>
            <a:ext cx="1406128" cy="1622822"/>
          </a:xfrm>
          <a:custGeom>
            <a:avLst/>
            <a:gdLst/>
            <a:ahLst/>
            <a:cxnLst/>
            <a:rect l="l" t="t" r="r" b="b"/>
            <a:pathLst>
              <a:path w="1181" h="1363" extrusionOk="0">
                <a:moveTo>
                  <a:pt x="0" y="682"/>
                </a:moveTo>
                <a:lnTo>
                  <a:pt x="0" y="682"/>
                </a:lnTo>
                <a:lnTo>
                  <a:pt x="0" y="0"/>
                </a:lnTo>
                <a:lnTo>
                  <a:pt x="1181" y="682"/>
                </a:lnTo>
                <a:lnTo>
                  <a:pt x="1181" y="1363"/>
                </a:lnTo>
                <a:lnTo>
                  <a:pt x="1181" y="1360"/>
                </a:lnTo>
                <a:lnTo>
                  <a:pt x="1181" y="1363"/>
                </a:lnTo>
                <a:lnTo>
                  <a:pt x="0" y="682"/>
                </a:lnTo>
                <a:lnTo>
                  <a:pt x="0" y="6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7"/>
          <p:cNvSpPr/>
          <p:nvPr/>
        </p:nvSpPr>
        <p:spPr>
          <a:xfrm>
            <a:off x="358600" y="1209025"/>
            <a:ext cx="1470425" cy="4441470"/>
          </a:xfrm>
          <a:custGeom>
            <a:avLst/>
            <a:gdLst/>
            <a:ahLst/>
            <a:cxnLst/>
            <a:rect l="l" t="t" r="r" b="b"/>
            <a:pathLst>
              <a:path w="1235" h="4173" extrusionOk="0">
                <a:moveTo>
                  <a:pt x="0" y="0"/>
                </a:moveTo>
                <a:lnTo>
                  <a:pt x="0" y="3468"/>
                </a:lnTo>
                <a:lnTo>
                  <a:pt x="1235" y="4173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7" name="Google Shape;237;p27"/>
          <p:cNvGrpSpPr/>
          <p:nvPr/>
        </p:nvGrpSpPr>
        <p:grpSpPr>
          <a:xfrm>
            <a:off x="7111775" y="-657575"/>
            <a:ext cx="2736540" cy="3466148"/>
            <a:chOff x="7111775" y="-657575"/>
            <a:chExt cx="2736540" cy="3466148"/>
          </a:xfrm>
        </p:grpSpPr>
        <p:sp>
          <p:nvSpPr>
            <p:cNvPr id="238" name="Google Shape;238;p27"/>
            <p:cNvSpPr/>
            <p:nvPr/>
          </p:nvSpPr>
          <p:spPr>
            <a:xfrm>
              <a:off x="8434477" y="16796"/>
              <a:ext cx="706919" cy="2791777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7726304" y="-657575"/>
              <a:ext cx="1414569" cy="1595199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8434477" y="2003475"/>
              <a:ext cx="1413838" cy="79724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7111775" y="-559706"/>
              <a:ext cx="2174124" cy="3062525"/>
            </a:xfrm>
            <a:custGeom>
              <a:avLst/>
              <a:gdLst/>
              <a:ahLst/>
              <a:cxnLst/>
              <a:rect l="l" t="t" r="r" b="b"/>
              <a:pathLst>
                <a:path w="2832735" h="4083367" extrusionOk="0">
                  <a:moveTo>
                    <a:pt x="2832735" y="4083368"/>
                  </a:moveTo>
                  <a:lnTo>
                    <a:pt x="2205038" y="3669983"/>
                  </a:lnTo>
                  <a:lnTo>
                    <a:pt x="2205038" y="121443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●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○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■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●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○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■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●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○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ek Kannada Medium"/>
              <a:buChar char="■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7" r:id="rId3"/>
    <p:sldLayoutId id="2147483660" r:id="rId4"/>
    <p:sldLayoutId id="2147483662" r:id="rId5"/>
    <p:sldLayoutId id="2147483665" r:id="rId6"/>
    <p:sldLayoutId id="2147483666" r:id="rId7"/>
    <p:sldLayoutId id="2147483672" r:id="rId8"/>
    <p:sldLayoutId id="2147483673" r:id="rId9"/>
    <p:sldLayoutId id="2147483674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2099C31-CD8A-316B-B7EC-07026BCE01EE}"/>
              </a:ext>
            </a:extLst>
          </p:cNvPr>
          <p:cNvGrpSpPr/>
          <p:nvPr/>
        </p:nvGrpSpPr>
        <p:grpSpPr>
          <a:xfrm>
            <a:off x="3524145" y="-2728547"/>
            <a:ext cx="2095709" cy="2056865"/>
            <a:chOff x="4609905" y="807750"/>
            <a:chExt cx="2880360" cy="288036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71E58C7-3EC8-5E26-D5A9-0CF71465D1E7}"/>
                </a:ext>
              </a:extLst>
            </p:cNvPr>
            <p:cNvSpPr/>
            <p:nvPr/>
          </p:nvSpPr>
          <p:spPr>
            <a:xfrm>
              <a:off x="4609905" y="807750"/>
              <a:ext cx="2880360" cy="288036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E0F540C-6791-5B39-4F52-68928E4F9D1E}"/>
                </a:ext>
              </a:extLst>
            </p:cNvPr>
            <p:cNvSpPr/>
            <p:nvPr/>
          </p:nvSpPr>
          <p:spPr>
            <a:xfrm>
              <a:off x="4655820" y="853665"/>
              <a:ext cx="2788529" cy="2788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 descr="A group of colorful letters&#10;&#10;AI-generated content may be incorrect.">
              <a:extLst>
                <a:ext uri="{FF2B5EF4-FFF2-40B4-BE49-F238E27FC236}">
                  <a16:creationId xmlns:a16="http://schemas.microsoft.com/office/drawing/2014/main" id="{8F0A2E3B-7A0F-7A90-7DCA-A6BB2F9A1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0063" y="1702437"/>
              <a:ext cx="2320041" cy="110414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 solution</a:t>
            </a:r>
            <a:endParaRPr dirty="0"/>
          </a:p>
        </p:txBody>
      </p:sp>
      <p:sp>
        <p:nvSpPr>
          <p:cNvPr id="495" name="Google Shape;495;p48"/>
          <p:cNvSpPr txBox="1">
            <a:spLocks noGrp="1"/>
          </p:cNvSpPr>
          <p:nvPr>
            <p:ph type="subTitle" idx="3"/>
          </p:nvPr>
        </p:nvSpPr>
        <p:spPr>
          <a:xfrm>
            <a:off x="712788" y="2970354"/>
            <a:ext cx="3076145" cy="78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Website that includes: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/>
              <a:t>Interactive maps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/>
              <a:t>Professors Office locations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/>
              <a:t>Labs locations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/>
              <a:t>Resturants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/>
              <a:t>Info of each  Building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D463B70-2B54-7A7D-3CCF-AB04F2564EE8}"/>
              </a:ext>
            </a:extLst>
          </p:cNvPr>
          <p:cNvGrpSpPr/>
          <p:nvPr/>
        </p:nvGrpSpPr>
        <p:grpSpPr>
          <a:xfrm>
            <a:off x="3684895" y="1448395"/>
            <a:ext cx="8099785" cy="2823759"/>
            <a:chOff x="3684895" y="1448395"/>
            <a:chExt cx="8099785" cy="282375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E1BF976-3E26-2F2D-986A-50F0D2F29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4895" y="1448395"/>
              <a:ext cx="4572001" cy="2246710"/>
            </a:xfrm>
            <a:prstGeom prst="rect">
              <a:avLst/>
            </a:prstGeom>
          </p:spPr>
        </p:pic>
        <p:sp>
          <p:nvSpPr>
            <p:cNvPr id="8" name="Google Shape;492;p48">
              <a:extLst>
                <a:ext uri="{FF2B5EF4-FFF2-40B4-BE49-F238E27FC236}">
                  <a16:creationId xmlns:a16="http://schemas.microsoft.com/office/drawing/2014/main" id="{2C15C1F8-77AD-2B9C-6A8F-7AE243939D06}"/>
                </a:ext>
              </a:extLst>
            </p:cNvPr>
            <p:cNvSpPr txBox="1">
              <a:spLocks/>
            </p:cNvSpPr>
            <p:nvPr/>
          </p:nvSpPr>
          <p:spPr>
            <a:xfrm>
              <a:off x="4080680" y="3753754"/>
              <a:ext cx="77040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Darker Grotesque Black"/>
                <a:buNone/>
                <a:defRPr sz="3500" b="0" i="0" u="none" strike="noStrike" cap="none">
                  <a:solidFill>
                    <a:schemeClr val="dk1"/>
                  </a:solidFill>
                  <a:latin typeface="Darker Grotesque Black"/>
                  <a:ea typeface="Darker Grotesque Black"/>
                  <a:cs typeface="Darker Grotesque Black"/>
                  <a:sym typeface="Darker Grotesque Black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Darker Grotesque Black"/>
                <a:buNone/>
                <a:defRPr sz="3500" b="0" i="0" u="none" strike="noStrike" cap="none">
                  <a:solidFill>
                    <a:schemeClr val="dk1"/>
                  </a:solidFill>
                  <a:latin typeface="Darker Grotesque Black"/>
                  <a:ea typeface="Darker Grotesque Black"/>
                  <a:cs typeface="Darker Grotesque Black"/>
                  <a:sym typeface="Darker Grotesque Black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Darker Grotesque Black"/>
                <a:buNone/>
                <a:defRPr sz="3500" b="0" i="0" u="none" strike="noStrike" cap="none">
                  <a:solidFill>
                    <a:schemeClr val="dk1"/>
                  </a:solidFill>
                  <a:latin typeface="Darker Grotesque Black"/>
                  <a:ea typeface="Darker Grotesque Black"/>
                  <a:cs typeface="Darker Grotesque Black"/>
                  <a:sym typeface="Darker Grotesque Black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Darker Grotesque Black"/>
                <a:buNone/>
                <a:defRPr sz="3500" b="0" i="0" u="none" strike="noStrike" cap="none">
                  <a:solidFill>
                    <a:schemeClr val="dk1"/>
                  </a:solidFill>
                  <a:latin typeface="Darker Grotesque Black"/>
                  <a:ea typeface="Darker Grotesque Black"/>
                  <a:cs typeface="Darker Grotesque Black"/>
                  <a:sym typeface="Darker Grotesque Black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Darker Grotesque Black"/>
                <a:buNone/>
                <a:defRPr sz="3500" b="0" i="0" u="none" strike="noStrike" cap="none">
                  <a:solidFill>
                    <a:schemeClr val="dk1"/>
                  </a:solidFill>
                  <a:latin typeface="Darker Grotesque Black"/>
                  <a:ea typeface="Darker Grotesque Black"/>
                  <a:cs typeface="Darker Grotesque Black"/>
                  <a:sym typeface="Darker Grotesque Black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Darker Grotesque Black"/>
                <a:buNone/>
                <a:defRPr sz="3500" b="0" i="0" u="none" strike="noStrike" cap="none">
                  <a:solidFill>
                    <a:schemeClr val="dk1"/>
                  </a:solidFill>
                  <a:latin typeface="Darker Grotesque Black"/>
                  <a:ea typeface="Darker Grotesque Black"/>
                  <a:cs typeface="Darker Grotesque Black"/>
                  <a:sym typeface="Darker Grotesque Black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Darker Grotesque Black"/>
                <a:buNone/>
                <a:defRPr sz="3500" b="0" i="0" u="none" strike="noStrike" cap="none">
                  <a:solidFill>
                    <a:schemeClr val="dk1"/>
                  </a:solidFill>
                  <a:latin typeface="Darker Grotesque Black"/>
                  <a:ea typeface="Darker Grotesque Black"/>
                  <a:cs typeface="Darker Grotesque Black"/>
                  <a:sym typeface="Darker Grotesque Black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Darker Grotesque Black"/>
                <a:buNone/>
                <a:defRPr sz="3500" b="0" i="0" u="none" strike="noStrike" cap="none">
                  <a:solidFill>
                    <a:schemeClr val="dk1"/>
                  </a:solidFill>
                  <a:latin typeface="Darker Grotesque Black"/>
                  <a:ea typeface="Darker Grotesque Black"/>
                  <a:cs typeface="Darker Grotesque Black"/>
                  <a:sym typeface="Darker Grotesque Black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Darker Grotesque Black"/>
                <a:buNone/>
                <a:defRPr sz="3500" b="0" i="0" u="none" strike="noStrike" cap="none">
                  <a:solidFill>
                    <a:schemeClr val="dk1"/>
                  </a:solidFill>
                  <a:latin typeface="Darker Grotesque Black"/>
                  <a:ea typeface="Darker Grotesque Black"/>
                  <a:cs typeface="Darker Grotesque Black"/>
                  <a:sym typeface="Darker Grotesque Black"/>
                </a:defRPr>
              </a:lvl9pPr>
            </a:lstStyle>
            <a:p>
              <a:r>
                <a:rPr lang="en-US" sz="1800" dirty="0"/>
                <a:t>A simple visualization of the final form</a:t>
              </a:r>
            </a:p>
          </p:txBody>
        </p:sp>
      </p:grpSp>
      <p:sp>
        <p:nvSpPr>
          <p:cNvPr id="3" name="Google Shape;484;p47">
            <a:extLst>
              <a:ext uri="{FF2B5EF4-FFF2-40B4-BE49-F238E27FC236}">
                <a16:creationId xmlns:a16="http://schemas.microsoft.com/office/drawing/2014/main" id="{6D4277E0-8D59-B02A-81D6-CFD8425942DF}"/>
              </a:ext>
            </a:extLst>
          </p:cNvPr>
          <p:cNvSpPr/>
          <p:nvPr/>
        </p:nvSpPr>
        <p:spPr>
          <a:xfrm>
            <a:off x="-14855" y="1267629"/>
            <a:ext cx="727643" cy="3116151"/>
          </a:xfrm>
          <a:custGeom>
            <a:avLst/>
            <a:gdLst/>
            <a:ahLst/>
            <a:cxnLst/>
            <a:rect l="l" t="t" r="r" b="b"/>
            <a:pathLst>
              <a:path w="921067" h="3722370" extrusionOk="0">
                <a:moveTo>
                  <a:pt x="921068" y="2658428"/>
                </a:moveTo>
                <a:lnTo>
                  <a:pt x="921068" y="1595437"/>
                </a:lnTo>
                <a:lnTo>
                  <a:pt x="921068" y="531495"/>
                </a:lnTo>
                <a:lnTo>
                  <a:pt x="0" y="0"/>
                </a:lnTo>
                <a:lnTo>
                  <a:pt x="0" y="1063943"/>
                </a:lnTo>
                <a:lnTo>
                  <a:pt x="0" y="2126933"/>
                </a:lnTo>
                <a:lnTo>
                  <a:pt x="0" y="3190875"/>
                </a:lnTo>
                <a:lnTo>
                  <a:pt x="921068" y="3722370"/>
                </a:lnTo>
                <a:close/>
              </a:path>
            </a:pathLst>
          </a:custGeom>
          <a:solidFill>
            <a:srgbClr val="FF4B4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>
          <a:extLst>
            <a:ext uri="{FF2B5EF4-FFF2-40B4-BE49-F238E27FC236}">
              <a16:creationId xmlns:a16="http://schemas.microsoft.com/office/drawing/2014/main" id="{30B1F1A3-1CA3-B786-64D8-30C5A20A2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8">
            <a:extLst>
              <a:ext uri="{FF2B5EF4-FFF2-40B4-BE49-F238E27FC236}">
                <a16:creationId xmlns:a16="http://schemas.microsoft.com/office/drawing/2014/main" id="{D007C03E-F651-81A8-E685-A6F61E55AC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7220" y="1818515"/>
            <a:ext cx="7189560" cy="173507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We are open for recommendations to add to our website</a:t>
            </a:r>
            <a:br>
              <a:rPr lang="en-US" sz="3200" dirty="0"/>
            </a:br>
            <a:r>
              <a:rPr lang="en-US" sz="3200" dirty="0"/>
              <a:t>Feel free to notify us about it !!!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62583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AB1D8F-1C80-3614-BFBF-596D761B64DF}"/>
              </a:ext>
            </a:extLst>
          </p:cNvPr>
          <p:cNvSpPr/>
          <p:nvPr/>
        </p:nvSpPr>
        <p:spPr>
          <a:xfrm>
            <a:off x="-98854" y="-210065"/>
            <a:ext cx="9242854" cy="5353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D8016-9374-BB3F-CBAB-8CA8C68FAECC}"/>
              </a:ext>
            </a:extLst>
          </p:cNvPr>
          <p:cNvSpPr txBox="1"/>
          <p:nvPr/>
        </p:nvSpPr>
        <p:spPr>
          <a:xfrm>
            <a:off x="2290763" y="1171367"/>
            <a:ext cx="5495924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85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Darker Grotesque Black"/>
                <a:sym typeface="Darker Grotesque Black"/>
              </a:rPr>
              <a:t>Thanks!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E5E0D0-E0CF-6C31-5EC3-B381FE166547}"/>
              </a:ext>
            </a:extLst>
          </p:cNvPr>
          <p:cNvSpPr txBox="1"/>
          <p:nvPr/>
        </p:nvSpPr>
        <p:spPr>
          <a:xfrm>
            <a:off x="2290763" y="2571750"/>
            <a:ext cx="66246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044"/>
              </a:buClr>
              <a:buSzPts val="1400"/>
              <a:buFont typeface="Anek Kannada Medium"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nek Kannada"/>
                <a:ea typeface="Anek Kannada"/>
                <a:cs typeface="Anek Kannada"/>
                <a:sym typeface="Anek Kannada"/>
              </a:rPr>
              <a:t>Do you have any questions?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Anek Kannada Medium"/>
              <a:cs typeface="Anek Kannada Medium"/>
              <a:sym typeface="Anek Kannada Medium"/>
            </a:endParaRPr>
          </a:p>
        </p:txBody>
      </p:sp>
      <p:grpSp>
        <p:nvGrpSpPr>
          <p:cNvPr id="6" name="Google Shape;475;p47">
            <a:extLst>
              <a:ext uri="{FF2B5EF4-FFF2-40B4-BE49-F238E27FC236}">
                <a16:creationId xmlns:a16="http://schemas.microsoft.com/office/drawing/2014/main" id="{3078AC1D-A6B4-A55E-D867-AA78CA51AC1B}"/>
              </a:ext>
            </a:extLst>
          </p:cNvPr>
          <p:cNvGrpSpPr/>
          <p:nvPr/>
        </p:nvGrpSpPr>
        <p:grpSpPr>
          <a:xfrm>
            <a:off x="-1977764" y="-115776"/>
            <a:ext cx="5005941" cy="4698782"/>
            <a:chOff x="4769025" y="-94775"/>
            <a:chExt cx="5005941" cy="4698782"/>
          </a:xfrm>
        </p:grpSpPr>
        <p:sp>
          <p:nvSpPr>
            <p:cNvPr id="7" name="Google Shape;476;p47">
              <a:extLst>
                <a:ext uri="{FF2B5EF4-FFF2-40B4-BE49-F238E27FC236}">
                  <a16:creationId xmlns:a16="http://schemas.microsoft.com/office/drawing/2014/main" id="{C70E8577-C8A8-20DA-7C28-8690F26C168E}"/>
                </a:ext>
              </a:extLst>
            </p:cNvPr>
            <p:cNvSpPr/>
            <p:nvPr/>
          </p:nvSpPr>
          <p:spPr>
            <a:xfrm>
              <a:off x="6969854" y="2498981"/>
              <a:ext cx="1402556" cy="809625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77;p47">
              <a:extLst>
                <a:ext uri="{FF2B5EF4-FFF2-40B4-BE49-F238E27FC236}">
                  <a16:creationId xmlns:a16="http://schemas.microsoft.com/office/drawing/2014/main" id="{1C7F4BBA-F402-6AF5-3FA8-2A67F95858CF}"/>
                </a:ext>
              </a:extLst>
            </p:cNvPr>
            <p:cNvSpPr/>
            <p:nvPr/>
          </p:nvSpPr>
          <p:spPr>
            <a:xfrm>
              <a:off x="7666370" y="271322"/>
              <a:ext cx="2108597" cy="1216819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rgbClr val="FF4B4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78;p47">
              <a:extLst>
                <a:ext uri="{FF2B5EF4-FFF2-40B4-BE49-F238E27FC236}">
                  <a16:creationId xmlns:a16="http://schemas.microsoft.com/office/drawing/2014/main" id="{EFB907D1-7059-A68C-C47D-81A1D086483E}"/>
                </a:ext>
              </a:extLst>
            </p:cNvPr>
            <p:cNvSpPr/>
            <p:nvPr/>
          </p:nvSpPr>
          <p:spPr>
            <a:xfrm>
              <a:off x="6969854" y="2977613"/>
              <a:ext cx="702469" cy="812006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79;p47">
              <a:extLst>
                <a:ext uri="{FF2B5EF4-FFF2-40B4-BE49-F238E27FC236}">
                  <a16:creationId xmlns:a16="http://schemas.microsoft.com/office/drawing/2014/main" id="{C2349985-8B36-680E-227D-1520AA02998F}"/>
                </a:ext>
              </a:extLst>
            </p:cNvPr>
            <p:cNvSpPr/>
            <p:nvPr/>
          </p:nvSpPr>
          <p:spPr>
            <a:xfrm>
              <a:off x="6266195" y="1078566"/>
              <a:ext cx="703659" cy="1825228"/>
            </a:xfrm>
            <a:custGeom>
              <a:avLst/>
              <a:gdLst/>
              <a:ahLst/>
              <a:cxnLst/>
              <a:rect l="l" t="t" r="r" b="b"/>
              <a:pathLst>
                <a:path w="591" h="1533" extrusionOk="0">
                  <a:moveTo>
                    <a:pt x="591" y="340"/>
                  </a:moveTo>
                  <a:lnTo>
                    <a:pt x="0" y="0"/>
                  </a:lnTo>
                  <a:lnTo>
                    <a:pt x="0" y="1193"/>
                  </a:lnTo>
                  <a:lnTo>
                    <a:pt x="591" y="1533"/>
                  </a:lnTo>
                  <a:lnTo>
                    <a:pt x="591" y="340"/>
                  </a:lnTo>
                  <a:close/>
                </a:path>
              </a:pathLst>
            </a:custGeom>
            <a:solidFill>
              <a:srgbClr val="ED1F2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80;p47">
              <a:extLst>
                <a:ext uri="{FF2B5EF4-FFF2-40B4-BE49-F238E27FC236}">
                  <a16:creationId xmlns:a16="http://schemas.microsoft.com/office/drawing/2014/main" id="{ABC9A873-B56C-73EA-022F-72DE70CC4509}"/>
                </a:ext>
              </a:extLst>
            </p:cNvPr>
            <p:cNvSpPr/>
            <p:nvPr/>
          </p:nvSpPr>
          <p:spPr>
            <a:xfrm>
              <a:off x="6969854" y="3385997"/>
              <a:ext cx="702469" cy="1218009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" name="Google Shape;481;p47">
              <a:extLst>
                <a:ext uri="{FF2B5EF4-FFF2-40B4-BE49-F238E27FC236}">
                  <a16:creationId xmlns:a16="http://schemas.microsoft.com/office/drawing/2014/main" id="{EC2F5712-02E6-4CFC-A60C-4609DBF0B9E6}"/>
                </a:ext>
              </a:extLst>
            </p:cNvPr>
            <p:cNvCxnSpPr/>
            <p:nvPr/>
          </p:nvCxnSpPr>
          <p:spPr>
            <a:xfrm flipH="1">
              <a:off x="7991354" y="1020225"/>
              <a:ext cx="426300" cy="24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" name="Google Shape;482;p47">
              <a:extLst>
                <a:ext uri="{FF2B5EF4-FFF2-40B4-BE49-F238E27FC236}">
                  <a16:creationId xmlns:a16="http://schemas.microsoft.com/office/drawing/2014/main" id="{3F12E12A-1790-9EAE-F728-A266712939E7}"/>
                </a:ext>
              </a:extLst>
            </p:cNvPr>
            <p:cNvCxnSpPr/>
            <p:nvPr/>
          </p:nvCxnSpPr>
          <p:spPr>
            <a:xfrm>
              <a:off x="7319897" y="3589594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" name="Google Shape;483;p47">
              <a:extLst>
                <a:ext uri="{FF2B5EF4-FFF2-40B4-BE49-F238E27FC236}">
                  <a16:creationId xmlns:a16="http://schemas.microsoft.com/office/drawing/2014/main" id="{3E142037-60A1-81DC-79D3-B2DF492C6CC1}"/>
                </a:ext>
              </a:extLst>
            </p:cNvPr>
            <p:cNvCxnSpPr/>
            <p:nvPr/>
          </p:nvCxnSpPr>
          <p:spPr>
            <a:xfrm rot="10800000">
              <a:off x="6651957" y="1711838"/>
              <a:ext cx="0" cy="100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5" name="Google Shape;484;p47">
              <a:extLst>
                <a:ext uri="{FF2B5EF4-FFF2-40B4-BE49-F238E27FC236}">
                  <a16:creationId xmlns:a16="http://schemas.microsoft.com/office/drawing/2014/main" id="{65202BA0-A258-8FE4-5889-4354BEA050F9}"/>
                </a:ext>
              </a:extLst>
            </p:cNvPr>
            <p:cNvSpPr/>
            <p:nvPr/>
          </p:nvSpPr>
          <p:spPr>
            <a:xfrm>
              <a:off x="7674414" y="1328492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rgbClr val="FF4B4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85;p47">
              <a:extLst>
                <a:ext uri="{FF2B5EF4-FFF2-40B4-BE49-F238E27FC236}">
                  <a16:creationId xmlns:a16="http://schemas.microsoft.com/office/drawing/2014/main" id="{5B9C4F37-B3A8-2FB2-BFDE-C4C4D6F9BD95}"/>
                </a:ext>
              </a:extLst>
            </p:cNvPr>
            <p:cNvSpPr/>
            <p:nvPr/>
          </p:nvSpPr>
          <p:spPr>
            <a:xfrm>
              <a:off x="6946195" y="635032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rgbClr val="ED1F2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86;p47">
              <a:extLst>
                <a:ext uri="{FF2B5EF4-FFF2-40B4-BE49-F238E27FC236}">
                  <a16:creationId xmlns:a16="http://schemas.microsoft.com/office/drawing/2014/main" id="{E736BB26-C334-D71C-6927-464603A84629}"/>
                </a:ext>
              </a:extLst>
            </p:cNvPr>
            <p:cNvSpPr/>
            <p:nvPr/>
          </p:nvSpPr>
          <p:spPr>
            <a:xfrm>
              <a:off x="7674414" y="3379491"/>
              <a:ext cx="1455286" cy="81850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87;p47">
              <a:extLst>
                <a:ext uri="{FF2B5EF4-FFF2-40B4-BE49-F238E27FC236}">
                  <a16:creationId xmlns:a16="http://schemas.microsoft.com/office/drawing/2014/main" id="{9D93BD62-8978-FFE5-5F55-F47FD391FC82}"/>
                </a:ext>
              </a:extLst>
            </p:cNvPr>
            <p:cNvSpPr/>
            <p:nvPr/>
          </p:nvSpPr>
          <p:spPr>
            <a:xfrm>
              <a:off x="4769025" y="-94775"/>
              <a:ext cx="3790875" cy="3982400"/>
            </a:xfrm>
            <a:custGeom>
              <a:avLst/>
              <a:gdLst/>
              <a:ahLst/>
              <a:cxnLst/>
              <a:rect l="l" t="t" r="r" b="b"/>
              <a:pathLst>
                <a:path w="151635" h="159296" extrusionOk="0">
                  <a:moveTo>
                    <a:pt x="151635" y="159296"/>
                  </a:moveTo>
                  <a:lnTo>
                    <a:pt x="131800" y="146564"/>
                  </a:lnTo>
                  <a:lnTo>
                    <a:pt x="131800" y="70933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445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>
          <a:extLst>
            <a:ext uri="{FF2B5EF4-FFF2-40B4-BE49-F238E27FC236}">
              <a16:creationId xmlns:a16="http://schemas.microsoft.com/office/drawing/2014/main" id="{3B4FF712-E140-8D99-78CE-1653B645F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8F1EE80-79C1-890E-4834-C500B8D207D6}"/>
              </a:ext>
            </a:extLst>
          </p:cNvPr>
          <p:cNvGrpSpPr/>
          <p:nvPr/>
        </p:nvGrpSpPr>
        <p:grpSpPr>
          <a:xfrm>
            <a:off x="3534320" y="693079"/>
            <a:ext cx="2095709" cy="2056865"/>
            <a:chOff x="4609905" y="807750"/>
            <a:chExt cx="2880360" cy="288036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9DE9E5D-99D5-3617-A937-5A86E239EF51}"/>
                </a:ext>
              </a:extLst>
            </p:cNvPr>
            <p:cNvSpPr/>
            <p:nvPr/>
          </p:nvSpPr>
          <p:spPr>
            <a:xfrm>
              <a:off x="4609905" y="807750"/>
              <a:ext cx="2880360" cy="288036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9E68143-6BEC-04FA-0159-A29C02ED19E0}"/>
                </a:ext>
              </a:extLst>
            </p:cNvPr>
            <p:cNvSpPr/>
            <p:nvPr/>
          </p:nvSpPr>
          <p:spPr>
            <a:xfrm>
              <a:off x="4655820" y="853665"/>
              <a:ext cx="2788529" cy="27885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 descr="A group of colorful letters&#10;&#10;AI-generated content may be incorrect.">
              <a:extLst>
                <a:ext uri="{FF2B5EF4-FFF2-40B4-BE49-F238E27FC236}">
                  <a16:creationId xmlns:a16="http://schemas.microsoft.com/office/drawing/2014/main" id="{376BD7CF-EC09-52BE-E647-9B45845BF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0063" y="1702437"/>
              <a:ext cx="2320041" cy="1104143"/>
            </a:xfrm>
            <a:prstGeom prst="rect">
              <a:avLst/>
            </a:prstGeom>
          </p:spPr>
        </p:pic>
      </p:grpSp>
      <p:sp>
        <p:nvSpPr>
          <p:cNvPr id="10" name="Subtitle 9">
            <a:extLst>
              <a:ext uri="{FF2B5EF4-FFF2-40B4-BE49-F238E27FC236}">
                <a16:creationId xmlns:a16="http://schemas.microsoft.com/office/drawing/2014/main" id="{9455B007-C273-B882-312D-06CD78C827B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73071" y="2920518"/>
            <a:ext cx="5357704" cy="1384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dirty="0">
                <a:solidFill>
                  <a:srgbClr val="FF1224"/>
                </a:solidFill>
              </a:rPr>
              <a:t>Navigation problem </a:t>
            </a:r>
            <a:r>
              <a:rPr lang="en-US" sz="3900" dirty="0">
                <a:solidFill>
                  <a:schemeClr val="tx1">
                    <a:lumMod val="50000"/>
                  </a:schemeClr>
                </a:solidFill>
              </a:rPr>
              <a:t>at EJUST</a:t>
            </a:r>
          </a:p>
        </p:txBody>
      </p:sp>
      <p:sp>
        <p:nvSpPr>
          <p:cNvPr id="3" name="Google Shape;492;p48">
            <a:extLst>
              <a:ext uri="{FF2B5EF4-FFF2-40B4-BE49-F238E27FC236}">
                <a16:creationId xmlns:a16="http://schemas.microsoft.com/office/drawing/2014/main" id="{AD8D644A-7E36-65FE-FA98-38E4F186F806}"/>
              </a:ext>
            </a:extLst>
          </p:cNvPr>
          <p:cNvSpPr txBox="1">
            <a:spLocks/>
          </p:cNvSpPr>
          <p:nvPr/>
        </p:nvSpPr>
        <p:spPr>
          <a:xfrm>
            <a:off x="923840" y="3485900"/>
            <a:ext cx="2643887" cy="1384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rker Grotesque Black"/>
              <a:buNone/>
              <a:defRPr sz="50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rker Grotesque Black"/>
              <a:buNone/>
              <a:defRPr sz="5200" b="0" i="0" u="none" strike="noStrike" cap="none">
                <a:solidFill>
                  <a:srgbClr val="191919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rker Grotesque Black"/>
              <a:buNone/>
              <a:defRPr sz="5200" b="0" i="0" u="none" strike="noStrike" cap="none">
                <a:solidFill>
                  <a:srgbClr val="191919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rker Grotesque Black"/>
              <a:buNone/>
              <a:defRPr sz="5200" b="0" i="0" u="none" strike="noStrike" cap="none">
                <a:solidFill>
                  <a:srgbClr val="191919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rker Grotesque Black"/>
              <a:buNone/>
              <a:defRPr sz="5200" b="0" i="0" u="none" strike="noStrike" cap="none">
                <a:solidFill>
                  <a:srgbClr val="191919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rker Grotesque Black"/>
              <a:buNone/>
              <a:defRPr sz="5200" b="0" i="0" u="none" strike="noStrike" cap="none">
                <a:solidFill>
                  <a:srgbClr val="191919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rker Grotesque Black"/>
              <a:buNone/>
              <a:defRPr sz="5200" b="0" i="0" u="none" strike="noStrike" cap="none">
                <a:solidFill>
                  <a:srgbClr val="191919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rker Grotesque Black"/>
              <a:buNone/>
              <a:defRPr sz="5200" b="0" i="0" u="none" strike="noStrike" cap="none">
                <a:solidFill>
                  <a:srgbClr val="191919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rker Grotesque Black"/>
              <a:buNone/>
              <a:defRPr sz="5200" b="0" i="0" u="none" strike="noStrike" cap="none">
                <a:solidFill>
                  <a:srgbClr val="191919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pPr algn="l"/>
            <a:r>
              <a:rPr lang="en-US" sz="1700" dirty="0"/>
              <a:t>Made By</a:t>
            </a:r>
            <a:br>
              <a:rPr lang="en-US" sz="1700" dirty="0"/>
            </a:br>
            <a:r>
              <a:rPr lang="en-US" sz="1700" dirty="0"/>
              <a:t>George Anton</a:t>
            </a:r>
            <a:br>
              <a:rPr lang="en-US" sz="1700" dirty="0"/>
            </a:br>
            <a:r>
              <a:rPr lang="en-US" sz="1700" dirty="0"/>
              <a:t>Mohammed Waleed</a:t>
            </a:r>
            <a:br>
              <a:rPr lang="en-US" sz="1700" dirty="0"/>
            </a:br>
            <a:r>
              <a:rPr lang="en-US" sz="1700" dirty="0"/>
              <a:t>Youssef Ahmed</a:t>
            </a:r>
            <a:br>
              <a:rPr lang="en-US" sz="1700" dirty="0"/>
            </a:br>
            <a:r>
              <a:rPr lang="en-US" sz="1700" dirty="0"/>
              <a:t>Ziad </a:t>
            </a:r>
            <a:r>
              <a:rPr lang="en-US" sz="1700" dirty="0" err="1"/>
              <a:t>Abdelsamee</a:t>
            </a:r>
            <a:br>
              <a:rPr lang="en-US" sz="1700" dirty="0"/>
            </a:br>
            <a:r>
              <a:rPr lang="en-US" sz="1700" dirty="0" err="1"/>
              <a:t>Marawan</a:t>
            </a:r>
            <a:r>
              <a:rPr lang="en-US" sz="1700" dirty="0"/>
              <a:t> </a:t>
            </a:r>
            <a:r>
              <a:rPr lang="en-US" sz="1700" dirty="0" err="1"/>
              <a:t>Abdelrazzak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292277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>
          <a:extLst>
            <a:ext uri="{FF2B5EF4-FFF2-40B4-BE49-F238E27FC236}">
              <a16:creationId xmlns:a16="http://schemas.microsoft.com/office/drawing/2014/main" id="{4A1CBBA5-A267-DB62-1C4A-9DCC52CC5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1">
            <a:extLst>
              <a:ext uri="{FF2B5EF4-FFF2-40B4-BE49-F238E27FC236}">
                <a16:creationId xmlns:a16="http://schemas.microsoft.com/office/drawing/2014/main" id="{F5028022-B5A9-7845-5DF3-5A7244C94C3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96950" y="1185050"/>
            <a:ext cx="6350100" cy="17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100" dirty="0">
                <a:solidFill>
                  <a:srgbClr val="C00000"/>
                </a:solidFill>
              </a:rPr>
              <a:t>How many times</a:t>
            </a:r>
            <a:br>
              <a:rPr lang="en-US" sz="6100" dirty="0">
                <a:solidFill>
                  <a:srgbClr val="C00000"/>
                </a:solidFill>
              </a:rPr>
            </a:br>
            <a:r>
              <a:rPr lang="en-US" sz="6100" dirty="0">
                <a:solidFill>
                  <a:srgbClr val="C00000"/>
                </a:solidFill>
              </a:rPr>
              <a:t>you got lost ?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377" name="Google Shape;377;p41">
            <a:extLst>
              <a:ext uri="{FF2B5EF4-FFF2-40B4-BE49-F238E27FC236}">
                <a16:creationId xmlns:a16="http://schemas.microsoft.com/office/drawing/2014/main" id="{F047D4FA-F745-5E0B-1520-5EC465EE9CF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07600" y="3235425"/>
            <a:ext cx="4528800" cy="47580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</a:rPr>
              <a:t>Here is where problem begins</a:t>
            </a:r>
            <a:endParaRPr sz="2400" dirty="0">
              <a:solidFill>
                <a:schemeClr val="bg1"/>
              </a:solidFill>
            </a:endParaRPr>
          </a:p>
        </p:txBody>
      </p:sp>
      <p:pic>
        <p:nvPicPr>
          <p:cNvPr id="378" name="Google Shape;378;p41">
            <a:extLst>
              <a:ext uri="{FF2B5EF4-FFF2-40B4-BE49-F238E27FC236}">
                <a16:creationId xmlns:a16="http://schemas.microsoft.com/office/drawing/2014/main" id="{909BEF98-02E4-D62D-5E2D-98661920ED2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2175" y="-3692103"/>
            <a:ext cx="2648600" cy="3391700"/>
          </a:xfrm>
          <a:prstGeom prst="rect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" name="Google Shape;415;p43">
            <a:extLst>
              <a:ext uri="{FF2B5EF4-FFF2-40B4-BE49-F238E27FC236}">
                <a16:creationId xmlns:a16="http://schemas.microsoft.com/office/drawing/2014/main" id="{F0EE7442-DF86-2775-E5D0-2BE99D5E417B}"/>
              </a:ext>
            </a:extLst>
          </p:cNvPr>
          <p:cNvGrpSpPr/>
          <p:nvPr/>
        </p:nvGrpSpPr>
        <p:grpSpPr>
          <a:xfrm>
            <a:off x="9313724" y="320286"/>
            <a:ext cx="2108597" cy="5139928"/>
            <a:chOff x="7958360" y="1794"/>
            <a:chExt cx="2108597" cy="5139928"/>
          </a:xfrm>
        </p:grpSpPr>
        <p:sp>
          <p:nvSpPr>
            <p:cNvPr id="3" name="Google Shape;416;p43">
              <a:extLst>
                <a:ext uri="{FF2B5EF4-FFF2-40B4-BE49-F238E27FC236}">
                  <a16:creationId xmlns:a16="http://schemas.microsoft.com/office/drawing/2014/main" id="{5ED6B150-C265-426C-1A34-9C7AC60AAB57}"/>
                </a:ext>
              </a:extLst>
            </p:cNvPr>
            <p:cNvSpPr/>
            <p:nvPr/>
          </p:nvSpPr>
          <p:spPr>
            <a:xfrm>
              <a:off x="8660829" y="3240294"/>
              <a:ext cx="1406128" cy="810816"/>
            </a:xfrm>
            <a:custGeom>
              <a:avLst/>
              <a:gdLst/>
              <a:ahLst/>
              <a:cxnLst/>
              <a:rect l="l" t="t" r="r" b="b"/>
              <a:pathLst>
                <a:path w="1181" h="681" extrusionOk="0">
                  <a:moveTo>
                    <a:pt x="591" y="681"/>
                  </a:moveTo>
                  <a:lnTo>
                    <a:pt x="1181" y="340"/>
                  </a:lnTo>
                  <a:lnTo>
                    <a:pt x="591" y="0"/>
                  </a:lnTo>
                  <a:lnTo>
                    <a:pt x="591" y="0"/>
                  </a:lnTo>
                  <a:lnTo>
                    <a:pt x="0" y="340"/>
                  </a:lnTo>
                  <a:lnTo>
                    <a:pt x="591" y="681"/>
                  </a:lnTo>
                  <a:lnTo>
                    <a:pt x="591" y="6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417;p43">
              <a:extLst>
                <a:ext uri="{FF2B5EF4-FFF2-40B4-BE49-F238E27FC236}">
                  <a16:creationId xmlns:a16="http://schemas.microsoft.com/office/drawing/2014/main" id="{171FE720-E4B7-F2BB-51D3-5095F8BBC2C6}"/>
                </a:ext>
              </a:extLst>
            </p:cNvPr>
            <p:cNvSpPr/>
            <p:nvPr/>
          </p:nvSpPr>
          <p:spPr>
            <a:xfrm>
              <a:off x="8660829" y="2834291"/>
              <a:ext cx="703659" cy="810816"/>
            </a:xfrm>
            <a:custGeom>
              <a:avLst/>
              <a:gdLst/>
              <a:ahLst/>
              <a:cxnLst/>
              <a:rect l="l" t="t" r="r" b="b"/>
              <a:pathLst>
                <a:path w="591" h="681" extrusionOk="0">
                  <a:moveTo>
                    <a:pt x="591" y="341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59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418;p43">
              <a:extLst>
                <a:ext uri="{FF2B5EF4-FFF2-40B4-BE49-F238E27FC236}">
                  <a16:creationId xmlns:a16="http://schemas.microsoft.com/office/drawing/2014/main" id="{E0961BF3-84C7-F370-0ED2-FC4E69D84AE7}"/>
                </a:ext>
              </a:extLst>
            </p:cNvPr>
            <p:cNvSpPr/>
            <p:nvPr/>
          </p:nvSpPr>
          <p:spPr>
            <a:xfrm>
              <a:off x="7958360" y="1794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19;p43">
              <a:extLst>
                <a:ext uri="{FF2B5EF4-FFF2-40B4-BE49-F238E27FC236}">
                  <a16:creationId xmlns:a16="http://schemas.microsoft.com/office/drawing/2014/main" id="{A070463C-301F-1F47-2642-4427684C8FCA}"/>
                </a:ext>
              </a:extLst>
            </p:cNvPr>
            <p:cNvSpPr/>
            <p:nvPr/>
          </p:nvSpPr>
          <p:spPr>
            <a:xfrm>
              <a:off x="7958360" y="3518900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20;p43">
              <a:extLst>
                <a:ext uri="{FF2B5EF4-FFF2-40B4-BE49-F238E27FC236}">
                  <a16:creationId xmlns:a16="http://schemas.microsoft.com/office/drawing/2014/main" id="{AD95CEFF-09D9-871B-19F9-9CE4A9D81B55}"/>
                </a:ext>
              </a:extLst>
            </p:cNvPr>
            <p:cNvSpPr/>
            <p:nvPr/>
          </p:nvSpPr>
          <p:spPr>
            <a:xfrm>
              <a:off x="8310785" y="1794"/>
              <a:ext cx="1470422" cy="4968478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6574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" grpId="0"/>
      <p:bldP spid="377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3"/>
          <p:cNvSpPr txBox="1">
            <a:spLocks noGrp="1"/>
          </p:cNvSpPr>
          <p:nvPr>
            <p:ph type="title" idx="21"/>
          </p:nvPr>
        </p:nvSpPr>
        <p:spPr>
          <a:xfrm>
            <a:off x="720000" y="539500"/>
            <a:ext cx="70851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Our Main Problem: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99" name="Google Shape;399;p43"/>
          <p:cNvSpPr txBox="1">
            <a:spLocks noGrp="1"/>
          </p:cNvSpPr>
          <p:nvPr>
            <p:ph type="title"/>
          </p:nvPr>
        </p:nvSpPr>
        <p:spPr>
          <a:xfrm>
            <a:off x="850633" y="1272208"/>
            <a:ext cx="734700" cy="447600"/>
          </a:xfrm>
          <a:prstGeom prst="rect">
            <a:avLst/>
          </a:prstGeom>
          <a:solidFill>
            <a:srgbClr val="C00000"/>
          </a:solidFill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01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01" name="Google Shape;401;p43"/>
          <p:cNvSpPr txBox="1">
            <a:spLocks noGrp="1"/>
          </p:cNvSpPr>
          <p:nvPr>
            <p:ph type="title" idx="8"/>
          </p:nvPr>
        </p:nvSpPr>
        <p:spPr>
          <a:xfrm>
            <a:off x="850633" y="2902018"/>
            <a:ext cx="734700" cy="447600"/>
          </a:xfrm>
          <a:prstGeom prst="rect">
            <a:avLst/>
          </a:prstGeom>
          <a:solidFill>
            <a:srgbClr val="C00000"/>
          </a:solidFill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02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415" name="Google Shape;415;p43"/>
          <p:cNvGrpSpPr/>
          <p:nvPr/>
        </p:nvGrpSpPr>
        <p:grpSpPr>
          <a:xfrm>
            <a:off x="7825103" y="-498219"/>
            <a:ext cx="2415177" cy="5687487"/>
            <a:chOff x="7319604" y="-545765"/>
            <a:chExt cx="2415177" cy="5687487"/>
          </a:xfrm>
          <a:solidFill>
            <a:srgbClr val="C00000"/>
          </a:solidFill>
        </p:grpSpPr>
        <p:sp>
          <p:nvSpPr>
            <p:cNvPr id="420" name="Google Shape;420;p43"/>
            <p:cNvSpPr/>
            <p:nvPr/>
          </p:nvSpPr>
          <p:spPr>
            <a:xfrm>
              <a:off x="8264359" y="-545765"/>
              <a:ext cx="1470422" cy="4968478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grpFill/>
            <a:ln w="9525" cap="flat" cmpd="sng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43"/>
            <p:cNvSpPr/>
            <p:nvPr/>
          </p:nvSpPr>
          <p:spPr>
            <a:xfrm>
              <a:off x="7722449" y="1782552"/>
              <a:ext cx="1406128" cy="810816"/>
            </a:xfrm>
            <a:custGeom>
              <a:avLst/>
              <a:gdLst/>
              <a:ahLst/>
              <a:cxnLst/>
              <a:rect l="l" t="t" r="r" b="b"/>
              <a:pathLst>
                <a:path w="1181" h="681" extrusionOk="0">
                  <a:moveTo>
                    <a:pt x="591" y="681"/>
                  </a:moveTo>
                  <a:lnTo>
                    <a:pt x="1181" y="340"/>
                  </a:lnTo>
                  <a:lnTo>
                    <a:pt x="591" y="0"/>
                  </a:lnTo>
                  <a:lnTo>
                    <a:pt x="591" y="0"/>
                  </a:lnTo>
                  <a:lnTo>
                    <a:pt x="0" y="340"/>
                  </a:lnTo>
                  <a:lnTo>
                    <a:pt x="591" y="681"/>
                  </a:lnTo>
                  <a:lnTo>
                    <a:pt x="591" y="681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solidFill>
                <a:srgbClr val="C00000"/>
              </a:solidFill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43"/>
            <p:cNvSpPr/>
            <p:nvPr/>
          </p:nvSpPr>
          <p:spPr>
            <a:xfrm>
              <a:off x="7319604" y="224034"/>
              <a:ext cx="703659" cy="810816"/>
            </a:xfrm>
            <a:custGeom>
              <a:avLst/>
              <a:gdLst/>
              <a:ahLst/>
              <a:cxnLst/>
              <a:rect l="l" t="t" r="r" b="b"/>
              <a:pathLst>
                <a:path w="591" h="681" extrusionOk="0">
                  <a:moveTo>
                    <a:pt x="591" y="341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591" y="341"/>
                  </a:ln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43"/>
            <p:cNvSpPr/>
            <p:nvPr/>
          </p:nvSpPr>
          <p:spPr>
            <a:xfrm>
              <a:off x="7490315" y="-95921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rgbClr val="FF4B4B"/>
            </a:solidFill>
            <a:ln>
              <a:solidFill>
                <a:srgbClr val="C00000"/>
              </a:solidFill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43"/>
            <p:cNvSpPr/>
            <p:nvPr/>
          </p:nvSpPr>
          <p:spPr>
            <a:xfrm>
              <a:off x="7958360" y="3518900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F1D1E27-2E6A-3B7E-FD3C-45B72231266B}"/>
              </a:ext>
            </a:extLst>
          </p:cNvPr>
          <p:cNvGrpSpPr/>
          <p:nvPr/>
        </p:nvGrpSpPr>
        <p:grpSpPr>
          <a:xfrm>
            <a:off x="4622318" y="1039836"/>
            <a:ext cx="3135298" cy="3140758"/>
            <a:chOff x="7592562" y="1484806"/>
            <a:chExt cx="3892276" cy="3899053"/>
          </a:xfrm>
        </p:grpSpPr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A3956D3C-971A-C402-CC3F-59EC551D9FA0}"/>
                </a:ext>
              </a:extLst>
            </p:cNvPr>
            <p:cNvSpPr/>
            <p:nvPr/>
          </p:nvSpPr>
          <p:spPr>
            <a:xfrm>
              <a:off x="9328763" y="3148364"/>
              <a:ext cx="1409320" cy="574851"/>
            </a:xfrm>
            <a:prstGeom prst="right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685A55B8-A335-E1ED-DD2F-1875535ED712}"/>
                </a:ext>
              </a:extLst>
            </p:cNvPr>
            <p:cNvSpPr/>
            <p:nvPr/>
          </p:nvSpPr>
          <p:spPr>
            <a:xfrm flipH="1">
              <a:off x="8228424" y="3148364"/>
              <a:ext cx="1409320" cy="574851"/>
            </a:xfrm>
            <a:prstGeom prst="right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4C460947-AA14-F125-9FF7-4C9B39D8BDA9}"/>
                </a:ext>
              </a:extLst>
            </p:cNvPr>
            <p:cNvSpPr/>
            <p:nvPr/>
          </p:nvSpPr>
          <p:spPr>
            <a:xfrm rot="5400000">
              <a:off x="8785070" y="3733958"/>
              <a:ext cx="1409320" cy="574851"/>
            </a:xfrm>
            <a:prstGeom prst="right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9D3B9908-F53C-A7DC-5337-CB36E9A48E7E}"/>
                </a:ext>
              </a:extLst>
            </p:cNvPr>
            <p:cNvSpPr/>
            <p:nvPr/>
          </p:nvSpPr>
          <p:spPr>
            <a:xfrm rot="16200000" flipV="1">
              <a:off x="8785070" y="2607155"/>
              <a:ext cx="1409320" cy="574851"/>
            </a:xfrm>
            <a:prstGeom prst="right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9E4B1BC-F1EB-F295-D92E-6FFCAC5AEBA1}"/>
                </a:ext>
              </a:extLst>
            </p:cNvPr>
            <p:cNvSpPr/>
            <p:nvPr/>
          </p:nvSpPr>
          <p:spPr>
            <a:xfrm>
              <a:off x="9336693" y="3313555"/>
              <a:ext cx="64044" cy="246631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1FAABA0-789C-5FFB-12C5-848BE2343980}"/>
                </a:ext>
              </a:extLst>
            </p:cNvPr>
            <p:cNvSpPr/>
            <p:nvPr/>
          </p:nvSpPr>
          <p:spPr>
            <a:xfrm>
              <a:off x="10112049" y="3384963"/>
              <a:ext cx="298749" cy="878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1DC5116-7A69-BA8E-D707-9485606E2CAA}"/>
                </a:ext>
              </a:extLst>
            </p:cNvPr>
            <p:cNvSpPr/>
            <p:nvPr/>
          </p:nvSpPr>
          <p:spPr>
            <a:xfrm>
              <a:off x="9342716" y="3391876"/>
              <a:ext cx="298749" cy="878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400F6F1-ABA0-9A34-D728-50A230BCFF87}"/>
                </a:ext>
              </a:extLst>
            </p:cNvPr>
            <p:cNvSpPr/>
            <p:nvPr/>
          </p:nvSpPr>
          <p:spPr>
            <a:xfrm>
              <a:off x="9734675" y="3391876"/>
              <a:ext cx="298749" cy="878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9663478-2F35-E3A2-0E5E-A24B136861AD}"/>
                </a:ext>
              </a:extLst>
            </p:cNvPr>
            <p:cNvSpPr/>
            <p:nvPr/>
          </p:nvSpPr>
          <p:spPr>
            <a:xfrm>
              <a:off x="8951388" y="3391876"/>
              <a:ext cx="298749" cy="878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532D275-27C9-C90B-AEFC-AE5964F4EFAA}"/>
                </a:ext>
              </a:extLst>
            </p:cNvPr>
            <p:cNvSpPr/>
            <p:nvPr/>
          </p:nvSpPr>
          <p:spPr>
            <a:xfrm>
              <a:off x="8565991" y="3391876"/>
              <a:ext cx="298749" cy="878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D42B2EC-181F-7038-6870-16670F1D5168}"/>
                </a:ext>
              </a:extLst>
            </p:cNvPr>
            <p:cNvSpPr/>
            <p:nvPr/>
          </p:nvSpPr>
          <p:spPr>
            <a:xfrm rot="5400000">
              <a:off x="9340356" y="4118600"/>
              <a:ext cx="298748" cy="878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6166E8A-1AF5-D2C9-983C-F91A756C85DA}"/>
                </a:ext>
              </a:extLst>
            </p:cNvPr>
            <p:cNvSpPr/>
            <p:nvPr/>
          </p:nvSpPr>
          <p:spPr>
            <a:xfrm rot="5400000">
              <a:off x="9341346" y="3715859"/>
              <a:ext cx="298748" cy="878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5FD3950-E3E8-1D90-0E08-5348622482FA}"/>
                </a:ext>
              </a:extLst>
            </p:cNvPr>
            <p:cNvSpPr/>
            <p:nvPr/>
          </p:nvSpPr>
          <p:spPr>
            <a:xfrm rot="5400000">
              <a:off x="9340356" y="3074617"/>
              <a:ext cx="298748" cy="878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4954991-A60C-3CAA-25F4-0676A0270D15}"/>
                </a:ext>
              </a:extLst>
            </p:cNvPr>
            <p:cNvSpPr/>
            <p:nvPr/>
          </p:nvSpPr>
          <p:spPr>
            <a:xfrm rot="5400000">
              <a:off x="9345971" y="2615522"/>
              <a:ext cx="298748" cy="878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A6C7443-CA61-8D5E-2AFF-ECF92CE971A8}"/>
                </a:ext>
              </a:extLst>
            </p:cNvPr>
            <p:cNvSpPr/>
            <p:nvPr/>
          </p:nvSpPr>
          <p:spPr>
            <a:xfrm rot="2700000">
              <a:off x="7629197" y="3228221"/>
              <a:ext cx="402777" cy="40277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FF02020-6CA2-7B3F-3AAF-E44FE786A91C}"/>
                </a:ext>
              </a:extLst>
            </p:cNvPr>
            <p:cNvSpPr/>
            <p:nvPr/>
          </p:nvSpPr>
          <p:spPr>
            <a:xfrm>
              <a:off x="9594375" y="3313555"/>
              <a:ext cx="64044" cy="246631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FFD2047-E219-5CE9-E0F8-E036042D792D}"/>
                </a:ext>
              </a:extLst>
            </p:cNvPr>
            <p:cNvSpPr/>
            <p:nvPr/>
          </p:nvSpPr>
          <p:spPr>
            <a:xfrm rot="16200000">
              <a:off x="9457708" y="3459473"/>
              <a:ext cx="64044" cy="25543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51F2D95-C678-EA57-BD43-2AF6E989EE96}"/>
                </a:ext>
              </a:extLst>
            </p:cNvPr>
            <p:cNvSpPr/>
            <p:nvPr/>
          </p:nvSpPr>
          <p:spPr>
            <a:xfrm rot="2700000">
              <a:off x="9290959" y="4888152"/>
              <a:ext cx="402777" cy="40277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32C6E36-BAFA-8AA0-31F4-5819C37ED2D2}"/>
                </a:ext>
              </a:extLst>
            </p:cNvPr>
            <p:cNvSpPr/>
            <p:nvPr/>
          </p:nvSpPr>
          <p:spPr>
            <a:xfrm rot="2700000">
              <a:off x="10939546" y="3237017"/>
              <a:ext cx="402777" cy="40277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743ADC3-3A05-EEC1-5861-F8F96D66F6F2}"/>
                </a:ext>
              </a:extLst>
            </p:cNvPr>
            <p:cNvSpPr/>
            <p:nvPr/>
          </p:nvSpPr>
          <p:spPr>
            <a:xfrm rot="2700000">
              <a:off x="9285721" y="1550526"/>
              <a:ext cx="402777" cy="40277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7B3901-0AD5-7830-2912-F9958DFDE967}"/>
                </a:ext>
              </a:extLst>
            </p:cNvPr>
            <p:cNvSpPr txBox="1"/>
            <p:nvPr/>
          </p:nvSpPr>
          <p:spPr>
            <a:xfrm>
              <a:off x="9250136" y="1484806"/>
              <a:ext cx="574853" cy="573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n w="19050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bg1"/>
                  </a:solidFill>
                </a:rPr>
                <a:t>?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F18EC53-84D9-B53C-23F4-718EAB910D72}"/>
                </a:ext>
              </a:extLst>
            </p:cNvPr>
            <p:cNvSpPr txBox="1"/>
            <p:nvPr/>
          </p:nvSpPr>
          <p:spPr>
            <a:xfrm>
              <a:off x="10909985" y="3185846"/>
              <a:ext cx="574853" cy="573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n w="19050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bg1"/>
                  </a:solidFill>
                </a:rPr>
                <a:t>?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A3C6B71-530E-81CF-E622-8EA6CA5A606C}"/>
                </a:ext>
              </a:extLst>
            </p:cNvPr>
            <p:cNvSpPr txBox="1"/>
            <p:nvPr/>
          </p:nvSpPr>
          <p:spPr>
            <a:xfrm>
              <a:off x="9250137" y="4809977"/>
              <a:ext cx="574853" cy="573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n w="19050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bg1"/>
                  </a:solidFill>
                </a:rPr>
                <a:t>?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F4648DA-E7DD-AC3E-BB8D-16B5E8F4FB98}"/>
                </a:ext>
              </a:extLst>
            </p:cNvPr>
            <p:cNvSpPr txBox="1"/>
            <p:nvPr/>
          </p:nvSpPr>
          <p:spPr>
            <a:xfrm>
              <a:off x="7592562" y="3153599"/>
              <a:ext cx="574853" cy="573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n w="19050"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olid"/>
                  </a:ln>
                  <a:solidFill>
                    <a:schemeClr val="bg1"/>
                  </a:solidFill>
                </a:rPr>
                <a:t>?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72D70D22-0815-ADDD-342B-29B1CE1CB30B}"/>
              </a:ext>
            </a:extLst>
          </p:cNvPr>
          <p:cNvSpPr txBox="1"/>
          <p:nvPr/>
        </p:nvSpPr>
        <p:spPr>
          <a:xfrm>
            <a:off x="864630" y="1757060"/>
            <a:ext cx="3328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Darker Grotesque Black" panose="020B0604020202020204" charset="0"/>
              </a:rPr>
              <a:t>The lack of any means of guidance towards all the Main Campus’s facilities 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A753B77-C2BD-A0C0-A26E-4CC4A15B7A21}"/>
              </a:ext>
            </a:extLst>
          </p:cNvPr>
          <p:cNvSpPr txBox="1"/>
          <p:nvPr/>
        </p:nvSpPr>
        <p:spPr>
          <a:xfrm>
            <a:off x="928172" y="3454610"/>
            <a:ext cx="3369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Darker Grotesque Black" panose="020B0604020202020204" charset="0"/>
              </a:rPr>
              <a:t>People being late to their lectures and getting lost in the main campus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" grpId="0" animBg="1"/>
      <p:bldP spid="401" grpId="0" animBg="1"/>
      <p:bldP spid="62" grpId="0"/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EC53DD-0917-BCFF-7EFD-32A3C96F1D46}"/>
              </a:ext>
            </a:extLst>
          </p:cNvPr>
          <p:cNvSpPr/>
          <p:nvPr/>
        </p:nvSpPr>
        <p:spPr>
          <a:xfrm>
            <a:off x="-64643" y="-122450"/>
            <a:ext cx="9245714" cy="5265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Google Shape;446;p45"/>
          <p:cNvSpPr txBox="1">
            <a:spLocks noGrp="1"/>
          </p:cNvSpPr>
          <p:nvPr>
            <p:ph type="title"/>
          </p:nvPr>
        </p:nvSpPr>
        <p:spPr>
          <a:xfrm>
            <a:off x="2644347" y="1071793"/>
            <a:ext cx="6536724" cy="15198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dirty="0" err="1">
                <a:solidFill>
                  <a:schemeClr val="tx1">
                    <a:lumMod val="50000"/>
                  </a:schemeClr>
                </a:solidFill>
              </a:rPr>
              <a:t>So,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We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asked in survey </a:t>
            </a:r>
            <a:br>
              <a:rPr lang="en-US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 following questions 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450" name="Google Shape;450;p45"/>
          <p:cNvGrpSpPr/>
          <p:nvPr/>
        </p:nvGrpSpPr>
        <p:grpSpPr>
          <a:xfrm>
            <a:off x="-2235825" y="-137223"/>
            <a:ext cx="5005942" cy="4982952"/>
            <a:chOff x="-1538200" y="52175"/>
            <a:chExt cx="5005942" cy="4982952"/>
          </a:xfrm>
        </p:grpSpPr>
        <p:sp>
          <p:nvSpPr>
            <p:cNvPr id="451" name="Google Shape;451;p45"/>
            <p:cNvSpPr/>
            <p:nvPr/>
          </p:nvSpPr>
          <p:spPr>
            <a:xfrm>
              <a:off x="662629" y="2645931"/>
              <a:ext cx="1402556" cy="809625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rgbClr val="FF4B4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45"/>
            <p:cNvSpPr/>
            <p:nvPr/>
          </p:nvSpPr>
          <p:spPr>
            <a:xfrm>
              <a:off x="1359145" y="418272"/>
              <a:ext cx="2108597" cy="1216819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rgbClr val="FF4B4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45"/>
            <p:cNvSpPr/>
            <p:nvPr/>
          </p:nvSpPr>
          <p:spPr>
            <a:xfrm>
              <a:off x="662629" y="3124563"/>
              <a:ext cx="702469" cy="812006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45"/>
            <p:cNvSpPr/>
            <p:nvPr/>
          </p:nvSpPr>
          <p:spPr>
            <a:xfrm>
              <a:off x="858111" y="3817118"/>
              <a:ext cx="702469" cy="1218009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55" name="Google Shape;455;p45"/>
            <p:cNvCxnSpPr/>
            <p:nvPr/>
          </p:nvCxnSpPr>
          <p:spPr>
            <a:xfrm flipH="1">
              <a:off x="1684129" y="1167175"/>
              <a:ext cx="426300" cy="24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56" name="Google Shape;456;p45"/>
            <p:cNvCxnSpPr/>
            <p:nvPr/>
          </p:nvCxnSpPr>
          <p:spPr>
            <a:xfrm>
              <a:off x="1012672" y="3736544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57" name="Google Shape;457;p45"/>
            <p:cNvSpPr/>
            <p:nvPr/>
          </p:nvSpPr>
          <p:spPr>
            <a:xfrm>
              <a:off x="1367189" y="1475442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C00000"/>
              </a:solidFill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45"/>
            <p:cNvSpPr/>
            <p:nvPr/>
          </p:nvSpPr>
          <p:spPr>
            <a:xfrm>
              <a:off x="638970" y="781982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45"/>
            <p:cNvSpPr/>
            <p:nvPr/>
          </p:nvSpPr>
          <p:spPr>
            <a:xfrm>
              <a:off x="1367189" y="3526441"/>
              <a:ext cx="1455286" cy="81850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45"/>
            <p:cNvSpPr/>
            <p:nvPr/>
          </p:nvSpPr>
          <p:spPr>
            <a:xfrm>
              <a:off x="-1538200" y="52175"/>
              <a:ext cx="3790875" cy="3982400"/>
            </a:xfrm>
            <a:custGeom>
              <a:avLst/>
              <a:gdLst/>
              <a:ahLst/>
              <a:cxnLst/>
              <a:rect l="l" t="t" r="r" b="b"/>
              <a:pathLst>
                <a:path w="151635" h="159296" extrusionOk="0">
                  <a:moveTo>
                    <a:pt x="151635" y="159296"/>
                  </a:moveTo>
                  <a:lnTo>
                    <a:pt x="131800" y="146564"/>
                  </a:lnTo>
                  <a:lnTo>
                    <a:pt x="131800" y="70933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446;p45">
            <a:extLst>
              <a:ext uri="{FF2B5EF4-FFF2-40B4-BE49-F238E27FC236}">
                <a16:creationId xmlns:a16="http://schemas.microsoft.com/office/drawing/2014/main" id="{FBE485B2-DF41-43FE-FCE3-E6FC45987F7F}"/>
              </a:ext>
            </a:extLst>
          </p:cNvPr>
          <p:cNvSpPr txBox="1">
            <a:spLocks/>
          </p:cNvSpPr>
          <p:nvPr/>
        </p:nvSpPr>
        <p:spPr>
          <a:xfrm>
            <a:off x="2085716" y="2561638"/>
            <a:ext cx="8029096" cy="659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rker Grotesque Black"/>
              <a:buNone/>
              <a:defRPr sz="4100" b="0" i="0" u="none" strike="noStrike" cap="none">
                <a:solidFill>
                  <a:schemeClr val="dk1"/>
                </a:solidFill>
                <a:latin typeface="Anek Kannada ExtraBold"/>
                <a:ea typeface="Anek Kannada ExtraBold"/>
                <a:cs typeface="Anek Kannada ExtraBold"/>
                <a:sym typeface="Anek Kannada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rker Grotesque Black"/>
              <a:buNone/>
              <a:defRPr sz="36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rker Grotesque Black"/>
              <a:buNone/>
              <a:defRPr sz="36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rker Grotesque Black"/>
              <a:buNone/>
              <a:defRPr sz="36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rker Grotesque Black"/>
              <a:buNone/>
              <a:defRPr sz="36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rker Grotesque Black"/>
              <a:buNone/>
              <a:defRPr sz="36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rker Grotesque Black"/>
              <a:buNone/>
              <a:defRPr sz="36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rker Grotesque Black"/>
              <a:buNone/>
              <a:defRPr sz="36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rker Grotesque Black"/>
              <a:buNone/>
              <a:defRPr sz="36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1. Have you ever been Lost in the Main Campus?</a:t>
            </a:r>
          </a:p>
        </p:txBody>
      </p:sp>
      <p:sp>
        <p:nvSpPr>
          <p:cNvPr id="11" name="Google Shape;446;p45">
            <a:extLst>
              <a:ext uri="{FF2B5EF4-FFF2-40B4-BE49-F238E27FC236}">
                <a16:creationId xmlns:a16="http://schemas.microsoft.com/office/drawing/2014/main" id="{D8FE1D8F-6638-6AF8-42F7-F690023343B4}"/>
              </a:ext>
            </a:extLst>
          </p:cNvPr>
          <p:cNvSpPr txBox="1">
            <a:spLocks/>
          </p:cNvSpPr>
          <p:nvPr/>
        </p:nvSpPr>
        <p:spPr>
          <a:xfrm>
            <a:off x="2040472" y="3174721"/>
            <a:ext cx="7125002" cy="659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rker Grotesque Black"/>
              <a:buNone/>
              <a:defRPr sz="4100" b="0" i="0" u="none" strike="noStrike" cap="none">
                <a:solidFill>
                  <a:schemeClr val="dk1"/>
                </a:solidFill>
                <a:latin typeface="Anek Kannada ExtraBold"/>
                <a:ea typeface="Anek Kannada ExtraBold"/>
                <a:cs typeface="Anek Kannada ExtraBold"/>
                <a:sym typeface="Anek Kannada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rker Grotesque Black"/>
              <a:buNone/>
              <a:defRPr sz="36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rker Grotesque Black"/>
              <a:buNone/>
              <a:defRPr sz="36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rker Grotesque Black"/>
              <a:buNone/>
              <a:defRPr sz="36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rker Grotesque Black"/>
              <a:buNone/>
              <a:defRPr sz="36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rker Grotesque Black"/>
              <a:buNone/>
              <a:defRPr sz="36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rker Grotesque Black"/>
              <a:buNone/>
              <a:defRPr sz="36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rker Grotesque Black"/>
              <a:buNone/>
              <a:defRPr sz="36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arker Grotesque Black"/>
              <a:buNone/>
              <a:defRPr sz="36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2. Do you still have a hard time knowing the locations in the Main Campus?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" grpId="0"/>
      <p:bldP spid="2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4BD1-EE7F-5CB4-CB02-106A1F129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that was charts of the answers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23048B8-1CDD-4D5F-2F39-FC8A4A9B46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1273221"/>
              </p:ext>
            </p:extLst>
          </p:nvPr>
        </p:nvGraphicFramePr>
        <p:xfrm>
          <a:off x="158663" y="1286614"/>
          <a:ext cx="5152372" cy="3673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4C7ADCC-A431-3724-BE33-2C3FACA203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1657546"/>
              </p:ext>
            </p:extLst>
          </p:nvPr>
        </p:nvGraphicFramePr>
        <p:xfrm>
          <a:off x="4572000" y="1286613"/>
          <a:ext cx="3852000" cy="3673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9979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6"/>
          <p:cNvSpPr txBox="1">
            <a:spLocks noGrp="1"/>
          </p:cNvSpPr>
          <p:nvPr>
            <p:ph type="title"/>
          </p:nvPr>
        </p:nvSpPr>
        <p:spPr>
          <a:xfrm>
            <a:off x="783773" y="896050"/>
            <a:ext cx="8556168" cy="1009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So </a:t>
            </a:r>
            <a:r>
              <a:rPr lang="en-US" sz="3200" dirty="0"/>
              <a:t>the possible solutions inspired from survey :</a:t>
            </a:r>
            <a:endParaRPr sz="3200" dirty="0"/>
          </a:p>
        </p:txBody>
      </p:sp>
      <p:sp>
        <p:nvSpPr>
          <p:cNvPr id="466" name="Google Shape;466;p46"/>
          <p:cNvSpPr txBox="1">
            <a:spLocks noGrp="1"/>
          </p:cNvSpPr>
          <p:nvPr>
            <p:ph type="subTitle" idx="1"/>
          </p:nvPr>
        </p:nvSpPr>
        <p:spPr>
          <a:xfrm>
            <a:off x="1047023" y="2159890"/>
            <a:ext cx="4109002" cy="5763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Google Classrooms</a:t>
            </a:r>
            <a:endParaRPr sz="2400" dirty="0"/>
          </a:p>
        </p:txBody>
      </p:sp>
      <p:sp>
        <p:nvSpPr>
          <p:cNvPr id="467" name="Google Shape;467;p46"/>
          <p:cNvSpPr txBox="1">
            <a:spLocks noGrp="1"/>
          </p:cNvSpPr>
          <p:nvPr>
            <p:ph type="subTitle" idx="2"/>
          </p:nvPr>
        </p:nvSpPr>
        <p:spPr>
          <a:xfrm>
            <a:off x="1047023" y="1549200"/>
            <a:ext cx="3705569" cy="6192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Snapchat </a:t>
            </a:r>
            <a:r>
              <a:rPr lang="en-US" sz="2400" dirty="0" err="1"/>
              <a:t>GeoFilters</a:t>
            </a:r>
            <a:r>
              <a:rPr lang="en-US" sz="2400" dirty="0"/>
              <a:t> </a:t>
            </a:r>
            <a:endParaRPr sz="2400" dirty="0"/>
          </a:p>
        </p:txBody>
      </p:sp>
      <p:sp>
        <p:nvSpPr>
          <p:cNvPr id="2" name="Google Shape;466;p46">
            <a:extLst>
              <a:ext uri="{FF2B5EF4-FFF2-40B4-BE49-F238E27FC236}">
                <a16:creationId xmlns:a16="http://schemas.microsoft.com/office/drawing/2014/main" id="{BC605575-8589-E628-4DCF-4729A8B36636}"/>
              </a:ext>
            </a:extLst>
          </p:cNvPr>
          <p:cNvSpPr txBox="1">
            <a:spLocks/>
          </p:cNvSpPr>
          <p:nvPr/>
        </p:nvSpPr>
        <p:spPr>
          <a:xfrm>
            <a:off x="1047023" y="2821584"/>
            <a:ext cx="4109002" cy="57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9pPr>
          </a:lstStyle>
          <a:p>
            <a:pPr marL="0" indent="0"/>
            <a:r>
              <a:rPr lang="en-US" sz="3200" dirty="0"/>
              <a:t>Website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B958E5A-0D66-C755-1C3E-3EE315E4F9DC}"/>
              </a:ext>
            </a:extLst>
          </p:cNvPr>
          <p:cNvCxnSpPr/>
          <p:nvPr/>
        </p:nvCxnSpPr>
        <p:spPr>
          <a:xfrm>
            <a:off x="3004457" y="3108960"/>
            <a:ext cx="966652" cy="640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Google Shape;466;p46">
            <a:extLst>
              <a:ext uri="{FF2B5EF4-FFF2-40B4-BE49-F238E27FC236}">
                <a16:creationId xmlns:a16="http://schemas.microsoft.com/office/drawing/2014/main" id="{89DA9422-AF4E-AB16-4BD1-46436304E8C1}"/>
              </a:ext>
            </a:extLst>
          </p:cNvPr>
          <p:cNvSpPr txBox="1">
            <a:spLocks/>
          </p:cNvSpPr>
          <p:nvPr/>
        </p:nvSpPr>
        <p:spPr>
          <a:xfrm>
            <a:off x="3971109" y="3011977"/>
            <a:ext cx="5027204" cy="57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9pPr>
          </a:lstStyle>
          <a:p>
            <a:pPr marL="0" indent="0"/>
            <a:r>
              <a:rPr lang="en-US" sz="2800" dirty="0"/>
              <a:t>That solution was selected :</a:t>
            </a:r>
          </a:p>
        </p:txBody>
      </p:sp>
      <p:sp>
        <p:nvSpPr>
          <p:cNvPr id="7" name="Google Shape;466;p46">
            <a:extLst>
              <a:ext uri="{FF2B5EF4-FFF2-40B4-BE49-F238E27FC236}">
                <a16:creationId xmlns:a16="http://schemas.microsoft.com/office/drawing/2014/main" id="{F5ED83FC-7F63-5C1A-C2CE-1A540A8A7E4B}"/>
              </a:ext>
            </a:extLst>
          </p:cNvPr>
          <p:cNvSpPr txBox="1">
            <a:spLocks/>
          </p:cNvSpPr>
          <p:nvPr/>
        </p:nvSpPr>
        <p:spPr>
          <a:xfrm>
            <a:off x="4116796" y="3483279"/>
            <a:ext cx="5027204" cy="474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9pPr>
          </a:lstStyle>
          <a:p>
            <a:pPr marL="0" indent="0"/>
            <a:r>
              <a:rPr lang="en-US" sz="2000" dirty="0"/>
              <a:t>Can be well-organized</a:t>
            </a:r>
          </a:p>
        </p:txBody>
      </p:sp>
      <p:sp>
        <p:nvSpPr>
          <p:cNvPr id="8" name="Google Shape;466;p46">
            <a:extLst>
              <a:ext uri="{FF2B5EF4-FFF2-40B4-BE49-F238E27FC236}">
                <a16:creationId xmlns:a16="http://schemas.microsoft.com/office/drawing/2014/main" id="{AA13F408-E77A-FBB8-F969-1948001861A0}"/>
              </a:ext>
            </a:extLst>
          </p:cNvPr>
          <p:cNvSpPr txBox="1">
            <a:spLocks/>
          </p:cNvSpPr>
          <p:nvPr/>
        </p:nvSpPr>
        <p:spPr>
          <a:xfrm>
            <a:off x="4116796" y="3842436"/>
            <a:ext cx="5027204" cy="474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9pPr>
          </a:lstStyle>
          <a:p>
            <a:pPr marL="0" indent="0"/>
            <a:r>
              <a:rPr lang="en-US" sz="2000" dirty="0"/>
              <a:t>Fits our team </a:t>
            </a:r>
            <a:r>
              <a:rPr lang="en-US" sz="2000" dirty="0" err="1"/>
              <a:t>abilites</a:t>
            </a:r>
            <a:endParaRPr lang="en-US" sz="2000" dirty="0"/>
          </a:p>
        </p:txBody>
      </p:sp>
      <p:sp>
        <p:nvSpPr>
          <p:cNvPr id="9" name="Google Shape;466;p46">
            <a:extLst>
              <a:ext uri="{FF2B5EF4-FFF2-40B4-BE49-F238E27FC236}">
                <a16:creationId xmlns:a16="http://schemas.microsoft.com/office/drawing/2014/main" id="{724C1E55-4D5D-1AED-4992-1A4678AE42A7}"/>
              </a:ext>
            </a:extLst>
          </p:cNvPr>
          <p:cNvSpPr txBox="1">
            <a:spLocks/>
          </p:cNvSpPr>
          <p:nvPr/>
        </p:nvSpPr>
        <p:spPr>
          <a:xfrm>
            <a:off x="4116796" y="4212187"/>
            <a:ext cx="5027204" cy="474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None/>
              <a:defRPr sz="1400" b="0" i="0" u="none" strike="noStrike" cap="none"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9pPr>
          </a:lstStyle>
          <a:p>
            <a:pPr marL="0" indent="0"/>
            <a:r>
              <a:rPr lang="en-US" sz="2000" dirty="0"/>
              <a:t>Can be used by every one on every device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" grpId="0" build="p"/>
      <p:bldP spid="467" grpId="0" build="p"/>
      <p:bldP spid="2" grpId="0" build="p"/>
      <p:bldP spid="6" grpId="0" build="p"/>
      <p:bldP spid="7" grpId="0" build="p"/>
      <p:bldP spid="8" grpId="0" build="p"/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EFA207-1A75-BCB9-0F80-D0FDBD418173}"/>
              </a:ext>
            </a:extLst>
          </p:cNvPr>
          <p:cNvSpPr/>
          <p:nvPr/>
        </p:nvSpPr>
        <p:spPr>
          <a:xfrm>
            <a:off x="-199419" y="0"/>
            <a:ext cx="9502346" cy="52480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881E22-7615-B7AF-B7BA-1A2BD369F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93" y="-2309266"/>
            <a:ext cx="7155865" cy="9260530"/>
          </a:xfrm>
          <a:prstGeom prst="rect">
            <a:avLst/>
          </a:prstGeom>
        </p:spPr>
      </p:pic>
      <p:sp>
        <p:nvSpPr>
          <p:cNvPr id="426" name="Google Shape;426;p44"/>
          <p:cNvSpPr txBox="1">
            <a:spLocks noGrp="1"/>
          </p:cNvSpPr>
          <p:nvPr>
            <p:ph type="subTitle" idx="1"/>
          </p:nvPr>
        </p:nvSpPr>
        <p:spPr>
          <a:xfrm>
            <a:off x="2571262" y="3529250"/>
            <a:ext cx="4001477" cy="12062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The Guide for indviduals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at</a:t>
            </a:r>
            <a:r>
              <a:rPr lang="en" sz="2800" dirty="0"/>
              <a:t> E-JUST</a:t>
            </a:r>
            <a:endParaRPr sz="2800" dirty="0"/>
          </a:p>
        </p:txBody>
      </p:sp>
      <p:cxnSp>
        <p:nvCxnSpPr>
          <p:cNvPr id="427" name="Google Shape;427;p44"/>
          <p:cNvCxnSpPr/>
          <p:nvPr/>
        </p:nvCxnSpPr>
        <p:spPr>
          <a:xfrm>
            <a:off x="2030261" y="3299800"/>
            <a:ext cx="4289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8" name="Google Shape;428;p44"/>
          <p:cNvGrpSpPr/>
          <p:nvPr/>
        </p:nvGrpSpPr>
        <p:grpSpPr>
          <a:xfrm>
            <a:off x="5145075" y="-350975"/>
            <a:ext cx="4639656" cy="4488309"/>
            <a:chOff x="3475957" y="-1179704"/>
            <a:chExt cx="7078041" cy="6847153"/>
          </a:xfrm>
        </p:grpSpPr>
        <p:sp>
          <p:nvSpPr>
            <p:cNvPr id="429" name="Google Shape;429;p44"/>
            <p:cNvSpPr/>
            <p:nvPr/>
          </p:nvSpPr>
          <p:spPr>
            <a:xfrm>
              <a:off x="6315950" y="2487115"/>
              <a:ext cx="2119025" cy="1223204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44"/>
            <p:cNvSpPr/>
            <p:nvPr/>
          </p:nvSpPr>
          <p:spPr>
            <a:xfrm>
              <a:off x="7368266" y="-878500"/>
              <a:ext cx="3185732" cy="1838404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44"/>
            <p:cNvSpPr/>
            <p:nvPr/>
          </p:nvSpPr>
          <p:spPr>
            <a:xfrm>
              <a:off x="6315950" y="3210246"/>
              <a:ext cx="1061311" cy="1226802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44"/>
            <p:cNvSpPr/>
            <p:nvPr/>
          </p:nvSpPr>
          <p:spPr>
            <a:xfrm>
              <a:off x="6315950" y="3827246"/>
              <a:ext cx="1061311" cy="1840203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33" name="Google Shape;433;p44"/>
            <p:cNvCxnSpPr/>
            <p:nvPr/>
          </p:nvCxnSpPr>
          <p:spPr>
            <a:xfrm flipH="1">
              <a:off x="7859228" y="252965"/>
              <a:ext cx="644100" cy="366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4" name="Google Shape;434;p44"/>
            <p:cNvCxnSpPr/>
            <p:nvPr/>
          </p:nvCxnSpPr>
          <p:spPr>
            <a:xfrm>
              <a:off x="6844806" y="4134846"/>
              <a:ext cx="0" cy="761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35" name="Google Shape;435;p44"/>
            <p:cNvSpPr/>
            <p:nvPr/>
          </p:nvSpPr>
          <p:spPr>
            <a:xfrm>
              <a:off x="7377605" y="709642"/>
              <a:ext cx="1107583" cy="437378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44"/>
            <p:cNvSpPr/>
            <p:nvPr/>
          </p:nvSpPr>
          <p:spPr>
            <a:xfrm>
              <a:off x="6260109" y="-407942"/>
              <a:ext cx="2216313" cy="2499146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rgbClr val="ED1F2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44"/>
            <p:cNvSpPr/>
            <p:nvPr/>
          </p:nvSpPr>
          <p:spPr>
            <a:xfrm>
              <a:off x="7377605" y="3835690"/>
              <a:ext cx="2215166" cy="1249013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rgbClr val="ED1F2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44"/>
            <p:cNvSpPr/>
            <p:nvPr/>
          </p:nvSpPr>
          <p:spPr>
            <a:xfrm>
              <a:off x="3475957" y="-1179704"/>
              <a:ext cx="5246800" cy="5795575"/>
            </a:xfrm>
            <a:custGeom>
              <a:avLst/>
              <a:gdLst/>
              <a:ahLst/>
              <a:cxnLst/>
              <a:rect l="l" t="t" r="r" b="b"/>
              <a:pathLst>
                <a:path w="209872" h="231823" extrusionOk="0">
                  <a:moveTo>
                    <a:pt x="209872" y="231823"/>
                  </a:moveTo>
                  <a:lnTo>
                    <a:pt x="179680" y="212394"/>
                  </a:lnTo>
                  <a:lnTo>
                    <a:pt x="179680" y="96984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9" name="Google Shape;439;p44"/>
          <p:cNvSpPr/>
          <p:nvPr/>
        </p:nvSpPr>
        <p:spPr>
          <a:xfrm>
            <a:off x="702479" y="2834278"/>
            <a:ext cx="703659" cy="810816"/>
          </a:xfrm>
          <a:custGeom>
            <a:avLst/>
            <a:gdLst/>
            <a:ahLst/>
            <a:cxnLst/>
            <a:rect l="l" t="t" r="r" b="b"/>
            <a:pathLst>
              <a:path w="591" h="681" extrusionOk="0">
                <a:moveTo>
                  <a:pt x="591" y="341"/>
                </a:moveTo>
                <a:lnTo>
                  <a:pt x="0" y="681"/>
                </a:lnTo>
                <a:lnTo>
                  <a:pt x="0" y="0"/>
                </a:lnTo>
                <a:lnTo>
                  <a:pt x="591" y="341"/>
                </a:lnTo>
                <a:close/>
              </a:path>
            </a:pathLst>
          </a:custGeom>
          <a:solidFill>
            <a:srgbClr val="FF4B4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4"/>
          <p:cNvSpPr/>
          <p:nvPr/>
        </p:nvSpPr>
        <p:spPr>
          <a:xfrm>
            <a:off x="702479" y="3240281"/>
            <a:ext cx="1406128" cy="810816"/>
          </a:xfrm>
          <a:custGeom>
            <a:avLst/>
            <a:gdLst/>
            <a:ahLst/>
            <a:cxnLst/>
            <a:rect l="l" t="t" r="r" b="b"/>
            <a:pathLst>
              <a:path w="1181" h="681" extrusionOk="0">
                <a:moveTo>
                  <a:pt x="591" y="681"/>
                </a:moveTo>
                <a:lnTo>
                  <a:pt x="1181" y="340"/>
                </a:lnTo>
                <a:lnTo>
                  <a:pt x="591" y="0"/>
                </a:lnTo>
                <a:lnTo>
                  <a:pt x="591" y="0"/>
                </a:lnTo>
                <a:lnTo>
                  <a:pt x="0" y="340"/>
                </a:lnTo>
                <a:lnTo>
                  <a:pt x="591" y="681"/>
                </a:lnTo>
                <a:lnTo>
                  <a:pt x="591" y="68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4"/>
          <p:cNvSpPr/>
          <p:nvPr/>
        </p:nvSpPr>
        <p:spPr>
          <a:xfrm>
            <a:off x="352425" y="1775"/>
            <a:ext cx="2132600" cy="5338975"/>
          </a:xfrm>
          <a:custGeom>
            <a:avLst/>
            <a:gdLst/>
            <a:ahLst/>
            <a:cxnLst/>
            <a:rect l="l" t="t" r="r" b="b"/>
            <a:pathLst>
              <a:path w="85304" h="213559" extrusionOk="0">
                <a:moveTo>
                  <a:pt x="0" y="0"/>
                </a:moveTo>
                <a:lnTo>
                  <a:pt x="0" y="165164"/>
                </a:lnTo>
                <a:lnTo>
                  <a:pt x="85304" y="213559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7"/>
          <p:cNvSpPr txBox="1">
            <a:spLocks noGrp="1"/>
          </p:cNvSpPr>
          <p:nvPr>
            <p:ph type="subTitle" idx="1"/>
          </p:nvPr>
        </p:nvSpPr>
        <p:spPr>
          <a:xfrm>
            <a:off x="831872" y="2761604"/>
            <a:ext cx="5272957" cy="22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 Pros</a:t>
            </a:r>
            <a:endParaRPr dirty="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S</a:t>
            </a:r>
            <a:r>
              <a:rPr lang="en" dirty="0"/>
              <a:t>imple design and really easy to use by Freshmen 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C</a:t>
            </a:r>
            <a:r>
              <a:rPr lang="en" dirty="0"/>
              <a:t>ontains rooms,buildings,restaurant and …  etc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Easily accessable  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C</a:t>
            </a:r>
            <a:r>
              <a:rPr lang="en" dirty="0"/>
              <a:t>ons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S</a:t>
            </a:r>
            <a:r>
              <a:rPr lang="en" dirty="0"/>
              <a:t>till under testing and checking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dirty="0"/>
          </a:p>
        </p:txBody>
      </p:sp>
      <p:grpSp>
        <p:nvGrpSpPr>
          <p:cNvPr id="475" name="Google Shape;475;p47"/>
          <p:cNvGrpSpPr/>
          <p:nvPr/>
        </p:nvGrpSpPr>
        <p:grpSpPr>
          <a:xfrm>
            <a:off x="4769025" y="32505"/>
            <a:ext cx="5005942" cy="4698781"/>
            <a:chOff x="4769025" y="-94775"/>
            <a:chExt cx="5005942" cy="4698781"/>
          </a:xfrm>
        </p:grpSpPr>
        <p:sp>
          <p:nvSpPr>
            <p:cNvPr id="476" name="Google Shape;476;p47"/>
            <p:cNvSpPr/>
            <p:nvPr/>
          </p:nvSpPr>
          <p:spPr>
            <a:xfrm>
              <a:off x="6969854" y="2498981"/>
              <a:ext cx="1402556" cy="809625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47"/>
            <p:cNvSpPr/>
            <p:nvPr/>
          </p:nvSpPr>
          <p:spPr>
            <a:xfrm>
              <a:off x="7666370" y="271322"/>
              <a:ext cx="2108597" cy="1216819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47"/>
            <p:cNvSpPr/>
            <p:nvPr/>
          </p:nvSpPr>
          <p:spPr>
            <a:xfrm>
              <a:off x="6969854" y="2977613"/>
              <a:ext cx="702469" cy="812006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47"/>
            <p:cNvSpPr/>
            <p:nvPr/>
          </p:nvSpPr>
          <p:spPr>
            <a:xfrm>
              <a:off x="6266195" y="1078566"/>
              <a:ext cx="703659" cy="1825228"/>
            </a:xfrm>
            <a:custGeom>
              <a:avLst/>
              <a:gdLst/>
              <a:ahLst/>
              <a:cxnLst/>
              <a:rect l="l" t="t" r="r" b="b"/>
              <a:pathLst>
                <a:path w="591" h="1533" extrusionOk="0">
                  <a:moveTo>
                    <a:pt x="591" y="340"/>
                  </a:moveTo>
                  <a:lnTo>
                    <a:pt x="0" y="0"/>
                  </a:lnTo>
                  <a:lnTo>
                    <a:pt x="0" y="1193"/>
                  </a:lnTo>
                  <a:lnTo>
                    <a:pt x="591" y="1533"/>
                  </a:lnTo>
                  <a:lnTo>
                    <a:pt x="591" y="340"/>
                  </a:lnTo>
                  <a:close/>
                </a:path>
              </a:pathLst>
            </a:custGeom>
            <a:solidFill>
              <a:srgbClr val="ED1F2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47"/>
            <p:cNvSpPr/>
            <p:nvPr/>
          </p:nvSpPr>
          <p:spPr>
            <a:xfrm>
              <a:off x="6969854" y="3385997"/>
              <a:ext cx="702469" cy="1218009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1" name="Google Shape;481;p47"/>
            <p:cNvCxnSpPr/>
            <p:nvPr/>
          </p:nvCxnSpPr>
          <p:spPr>
            <a:xfrm flipH="1">
              <a:off x="7991354" y="1020225"/>
              <a:ext cx="426300" cy="24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2" name="Google Shape;482;p47"/>
            <p:cNvCxnSpPr/>
            <p:nvPr/>
          </p:nvCxnSpPr>
          <p:spPr>
            <a:xfrm>
              <a:off x="7319897" y="3589594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3" name="Google Shape;483;p47"/>
            <p:cNvCxnSpPr/>
            <p:nvPr/>
          </p:nvCxnSpPr>
          <p:spPr>
            <a:xfrm rot="10800000">
              <a:off x="6651957" y="1711838"/>
              <a:ext cx="0" cy="100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84" name="Google Shape;484;p47"/>
            <p:cNvSpPr/>
            <p:nvPr/>
          </p:nvSpPr>
          <p:spPr>
            <a:xfrm>
              <a:off x="7674414" y="1078566"/>
              <a:ext cx="727643" cy="3116151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rgbClr val="FF4B4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47"/>
            <p:cNvSpPr/>
            <p:nvPr/>
          </p:nvSpPr>
          <p:spPr>
            <a:xfrm>
              <a:off x="6946195" y="635032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rgbClr val="ED1F2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47"/>
            <p:cNvSpPr/>
            <p:nvPr/>
          </p:nvSpPr>
          <p:spPr>
            <a:xfrm>
              <a:off x="7674414" y="3379491"/>
              <a:ext cx="1455286" cy="81850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47"/>
            <p:cNvSpPr/>
            <p:nvPr/>
          </p:nvSpPr>
          <p:spPr>
            <a:xfrm>
              <a:off x="4769025" y="-94775"/>
              <a:ext cx="3790875" cy="3982400"/>
            </a:xfrm>
            <a:custGeom>
              <a:avLst/>
              <a:gdLst/>
              <a:ahLst/>
              <a:cxnLst/>
              <a:rect l="l" t="t" r="r" b="b"/>
              <a:pathLst>
                <a:path w="151635" h="159296" extrusionOk="0">
                  <a:moveTo>
                    <a:pt x="151635" y="159296"/>
                  </a:moveTo>
                  <a:lnTo>
                    <a:pt x="131800" y="146564"/>
                  </a:lnTo>
                  <a:lnTo>
                    <a:pt x="131800" y="70933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30E8E90-DD04-589A-C0A6-80301DDC0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06" y="-1904858"/>
            <a:ext cx="6249097" cy="79860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" grpId="0" build="p"/>
    </p:bldLst>
  </p:timing>
</p:sld>
</file>

<file path=ppt/theme/theme1.xml><?xml version="1.0" encoding="utf-8"?>
<a:theme xmlns:a="http://schemas.openxmlformats.org/drawingml/2006/main" name="Peach Fuzz COTY 2024 Design Inspiration by Slidesgo">
  <a:themeElements>
    <a:clrScheme name="Simple Light">
      <a:dk1>
        <a:srgbClr val="2F4044"/>
      </a:dk1>
      <a:lt1>
        <a:srgbClr val="FFFFFF"/>
      </a:lt1>
      <a:dk2>
        <a:srgbClr val="595959"/>
      </a:dk2>
      <a:lt2>
        <a:srgbClr val="FFDCB6"/>
      </a:lt2>
      <a:accent1>
        <a:srgbClr val="E97529"/>
      </a:accent1>
      <a:accent2>
        <a:srgbClr val="FFA85C"/>
      </a:accent2>
      <a:accent3>
        <a:srgbClr val="FFB18D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249</Words>
  <Application>Microsoft Office PowerPoint</Application>
  <PresentationFormat>On-screen Show (16:9)</PresentationFormat>
  <Paragraphs>46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Calibri</vt:lpstr>
      <vt:lpstr>Nunito Light</vt:lpstr>
      <vt:lpstr>Anek Kannada Medium</vt:lpstr>
      <vt:lpstr>Anek Kannada ExtraBold</vt:lpstr>
      <vt:lpstr>Bebas Neue</vt:lpstr>
      <vt:lpstr>Darker Grotesque Black</vt:lpstr>
      <vt:lpstr>Anek Kannada</vt:lpstr>
      <vt:lpstr>Arial</vt:lpstr>
      <vt:lpstr>Peach Fuzz COTY 2024 Design Inspiration by Slidesgo</vt:lpstr>
      <vt:lpstr>PowerPoint Presentation</vt:lpstr>
      <vt:lpstr>PowerPoint Presentation</vt:lpstr>
      <vt:lpstr>How many times you got lost ?</vt:lpstr>
      <vt:lpstr>Our Main Problem:</vt:lpstr>
      <vt:lpstr>So,We asked in survey  the following questions </vt:lpstr>
      <vt:lpstr>And that was charts of the answers</vt:lpstr>
      <vt:lpstr>So the possible solutions inspired from survey :</vt:lpstr>
      <vt:lpstr>PowerPoint Presentation</vt:lpstr>
      <vt:lpstr>PowerPoint Presentation</vt:lpstr>
      <vt:lpstr>Final solution</vt:lpstr>
      <vt:lpstr>We are open for recommendations to add to our website Feel free to notify us about it !!!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</dc:creator>
  <cp:lastModifiedBy>Walid Fahim</cp:lastModifiedBy>
  <cp:revision>22</cp:revision>
  <dcterms:modified xsi:type="dcterms:W3CDTF">2025-04-14T04:21:45Z</dcterms:modified>
</cp:coreProperties>
</file>