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E43FA-7776-4EE9-E848-723DA7AD3370}" v="661" dt="2025-03-23T22:54:06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99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90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31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19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34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29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6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7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25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44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9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986" y="2112936"/>
            <a:ext cx="4103431" cy="1317523"/>
          </a:xfrm>
        </p:spPr>
        <p:txBody>
          <a:bodyPr anchor="b">
            <a:normAutofit/>
          </a:bodyPr>
          <a:lstStyle/>
          <a:p>
            <a:r>
              <a:rPr lang="en-US" dirty="0"/>
              <a:t>Sanguine Aid</a:t>
            </a:r>
          </a:p>
        </p:txBody>
      </p:sp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01694B47-50A5-7C8A-64AB-63439634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15" y="1066800"/>
            <a:ext cx="3547745" cy="479425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83341" y="3547175"/>
            <a:ext cx="5227058" cy="3316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/>
              <a:t>Aplicație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facilitarea</a:t>
            </a:r>
            <a:r>
              <a:rPr lang="en-US" dirty="0"/>
              <a:t> </a:t>
            </a:r>
            <a:r>
              <a:rPr lang="en-US" dirty="0" err="1"/>
              <a:t>donării</a:t>
            </a:r>
            <a:r>
              <a:rPr lang="en-US" dirty="0"/>
              <a:t> de </a:t>
            </a:r>
            <a:r>
              <a:rPr lang="en-US" dirty="0" err="1"/>
              <a:t>sânge</a:t>
            </a:r>
            <a:endParaRPr lang="en-US" dirty="0"/>
          </a:p>
          <a:p>
            <a:pPr algn="ctr"/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 Axinte George-Constantin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6EAEA3D8-E4F9-1F59-59BC-1000DBA8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25B18F0-267A-46A6-AA11-F461F96D4891}" type="datetime1">
              <a:pPr>
                <a:spcAft>
                  <a:spcPts val="600"/>
                </a:spcAft>
              </a:pPr>
              <a:t>3/23/2025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61B56E12-B671-4941-AD6C-79D6EE1A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424A1F8-6A87-036C-EB7E-8845D154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25B4-1D31-D9F7-A0C9-249EF875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53F8-631F-A1AB-CBDE-4DC87BDFC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419" y="2083861"/>
            <a:ext cx="10997004" cy="3889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 </a:t>
            </a:r>
            <a:r>
              <a:rPr lang="en-US" dirty="0" err="1">
                <a:ea typeface="+mn-lt"/>
                <a:cs typeface="+mn-lt"/>
              </a:rPr>
              <a:t>lângă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testarea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tehnică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aplicației</a:t>
            </a:r>
            <a:r>
              <a:rPr lang="en-US" dirty="0">
                <a:ea typeface="+mn-lt"/>
                <a:cs typeface="+mn-lt"/>
              </a:rPr>
              <a:t>, am </a:t>
            </a:r>
            <a:r>
              <a:rPr lang="en-US" dirty="0" err="1">
                <a:ea typeface="+mn-lt"/>
                <a:cs typeface="+mn-lt"/>
              </a:rPr>
              <a:t>realizat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teste de </a:t>
            </a:r>
            <a:r>
              <a:rPr lang="en-US" dirty="0" err="1">
                <a:ea typeface="+mn-lt"/>
                <a:cs typeface="+mn-lt"/>
              </a:rPr>
              <a:t>utilizabilitate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evalua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cât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ușor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navigheze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folosească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funcționalitățile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disponibile</a:t>
            </a:r>
            <a:r>
              <a:rPr lang="en-US" dirty="0">
                <a:ea typeface="+mn-lt"/>
                <a:cs typeface="+mn-lt"/>
              </a:rPr>
              <a:t>. Am </a:t>
            </a:r>
            <a:r>
              <a:rPr lang="en-US" dirty="0" err="1">
                <a:ea typeface="+mn-lt"/>
                <a:cs typeface="+mn-lt"/>
              </a:rPr>
              <a:t>solicitat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opinii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mulți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utilizatori</a:t>
            </a:r>
            <a:r>
              <a:rPr lang="en-US" dirty="0">
                <a:ea typeface="+mn-lt"/>
                <a:cs typeface="+mn-lt"/>
              </a:rPr>
              <a:t> din diverse </a:t>
            </a:r>
            <a:r>
              <a:rPr lang="en-US" dirty="0" err="1">
                <a:ea typeface="+mn-lt"/>
                <a:cs typeface="+mn-lt"/>
              </a:rPr>
              <a:t>categorii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vârstă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experiență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tehnologia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observa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interfața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intuitivă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ușor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utilizat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85399-3EC3-821B-8CE5-130D611E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3356-F4BD-4352-8EBE-F3741099795A}" type="datetime1"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B8865-072C-EFBD-7FE9-1B55DD49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E6892-4245-29AD-F33D-B0B38B4F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 dirty="0"/>
          </a:p>
        </p:txBody>
      </p:sp>
      <p:pic>
        <p:nvPicPr>
          <p:cNvPr id="12" name="Picture 11" descr="A screenshot of a form&#10;&#10;AI-generated content may be incorrect.">
            <a:extLst>
              <a:ext uri="{FF2B5EF4-FFF2-40B4-BE49-F238E27FC236}">
                <a16:creationId xmlns:a16="http://schemas.microsoft.com/office/drawing/2014/main" id="{0C949069-2D43-2B9A-D728-D8A4DDEA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2" t="91246" r="-2269" b="-114"/>
          <a:stretch/>
        </p:blipFill>
        <p:spPr>
          <a:xfrm>
            <a:off x="932806" y="4236204"/>
            <a:ext cx="3062816" cy="6081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73C151-063C-B53D-E139-55DDB66D68C4}"/>
              </a:ext>
            </a:extLst>
          </p:cNvPr>
          <p:cNvSpPr txBox="1"/>
          <p:nvPr/>
        </p:nvSpPr>
        <p:spPr>
          <a:xfrm>
            <a:off x="487282" y="4848386"/>
            <a:ext cx="3951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+mn-lt"/>
                <a:cs typeface="+mn-lt"/>
              </a:rPr>
              <a:t>Meniu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realizat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bara de </a:t>
            </a:r>
            <a:r>
              <a:rPr lang="en-US" err="1">
                <a:ea typeface="+mn-lt"/>
                <a:cs typeface="+mn-lt"/>
              </a:rPr>
              <a:t>navigare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jos</a:t>
            </a:r>
            <a:endParaRPr lang="en-US" err="1"/>
          </a:p>
        </p:txBody>
      </p:sp>
      <p:pic>
        <p:nvPicPr>
          <p:cNvPr id="14" name="Picture 13" descr="A close-up of a card&#10;&#10;AI-generated content may be incorrect.">
            <a:extLst>
              <a:ext uri="{FF2B5EF4-FFF2-40B4-BE49-F238E27FC236}">
                <a16:creationId xmlns:a16="http://schemas.microsoft.com/office/drawing/2014/main" id="{E459D170-99B1-E242-9ED9-759A62E98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04" y="3770690"/>
            <a:ext cx="3688759" cy="15509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519DB8-E9AB-8615-6905-CFAB60DA45A4}"/>
              </a:ext>
            </a:extLst>
          </p:cNvPr>
          <p:cNvSpPr txBox="1"/>
          <p:nvPr/>
        </p:nvSpPr>
        <p:spPr>
          <a:xfrm>
            <a:off x="6229960" y="5309991"/>
            <a:ext cx="45998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Apariția</a:t>
            </a:r>
            <a:r>
              <a:rPr lang="en-US" dirty="0"/>
              <a:t> direct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meniul</a:t>
            </a:r>
            <a:r>
              <a:rPr lang="en-US" dirty="0"/>
              <a:t> Home a </a:t>
            </a:r>
            <a:r>
              <a:rPr lang="en-US" dirty="0" err="1"/>
              <a:t>celei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 </a:t>
            </a:r>
            <a:r>
              <a:rPr lang="en-US" dirty="0" err="1"/>
              <a:t>programări</a:t>
            </a:r>
          </a:p>
        </p:txBody>
      </p:sp>
    </p:spTree>
    <p:extLst>
      <p:ext uri="{BB962C8B-B14F-4D97-AF65-F5344CB8AC3E}">
        <p14:creationId xmlns:p14="http://schemas.microsoft.com/office/powerpoint/2010/main" val="85640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54EB-5739-F8A8-2F78-93C1FBED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Univers Condensed"/>
                <a:cs typeface="Times New Roman"/>
              </a:rPr>
              <a:t>Functioanlitati</a:t>
            </a:r>
            <a:r>
              <a:rPr lang="en-US" dirty="0">
                <a:latin typeface="Univers Condensed"/>
                <a:cs typeface="Times New Roman"/>
              </a:rPr>
              <a:t> </a:t>
            </a:r>
            <a:r>
              <a:rPr lang="en-US" dirty="0" err="1">
                <a:latin typeface="Univers Condensed"/>
                <a:cs typeface="Times New Roman"/>
              </a:rPr>
              <a:t>viitoare</a:t>
            </a:r>
            <a:r>
              <a:rPr lang="en-US" dirty="0">
                <a:latin typeface="Univers Condensed"/>
                <a:cs typeface="Times New Roman"/>
              </a:rPr>
              <a:t> </a:t>
            </a:r>
            <a:r>
              <a:rPr lang="en-US" dirty="0" err="1">
                <a:latin typeface="Univers Condensed"/>
                <a:cs typeface="Times New Roman"/>
              </a:rPr>
              <a:t>si</a:t>
            </a:r>
            <a:r>
              <a:rPr lang="en-US" dirty="0">
                <a:latin typeface="Univers Condensed"/>
                <a:cs typeface="Times New Roman"/>
              </a:rPr>
              <a:t> </a:t>
            </a:r>
            <a:r>
              <a:rPr lang="en-US" dirty="0" err="1">
                <a:latin typeface="Univers Condensed"/>
                <a:cs typeface="Times New Roman"/>
              </a:rPr>
              <a:t>imbunatatiri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A945-C3DE-9386-2434-9BF720CC72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latin typeface="Times New Roman"/>
                <a:cs typeface="Times New Roman"/>
              </a:rPr>
              <a:t>- </a:t>
            </a:r>
            <a:r>
              <a:rPr lang="en-US" dirty="0" err="1">
                <a:latin typeface="Times New Roman"/>
                <a:cs typeface="Times New Roman"/>
              </a:rPr>
              <a:t>Unul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dintre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aspectele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esențiale</a:t>
            </a:r>
            <a:r>
              <a:rPr lang="en-US" dirty="0">
                <a:latin typeface="Times New Roman"/>
                <a:cs typeface="Times New Roman"/>
              </a:rPr>
              <a:t> ale </a:t>
            </a:r>
            <a:r>
              <a:rPr lang="en-US" dirty="0" err="1">
                <a:latin typeface="Times New Roman"/>
                <a:cs typeface="Times New Roman"/>
              </a:rPr>
              <a:t>aplicației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va</a:t>
            </a:r>
            <a:r>
              <a:rPr lang="en-US" dirty="0">
                <a:latin typeface="Times New Roman"/>
                <a:cs typeface="Times New Roman"/>
              </a:rPr>
              <a:t> fi </a:t>
            </a:r>
            <a:r>
              <a:rPr lang="en-US" dirty="0" err="1">
                <a:latin typeface="Times New Roman"/>
                <a:cs typeface="Times New Roman"/>
              </a:rPr>
              <a:t>implementarea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unui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sistem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notificări</a:t>
            </a:r>
            <a:r>
              <a:rPr lang="en-US" dirty="0">
                <a:latin typeface="Times New Roman"/>
                <a:cs typeface="Times New Roman"/>
              </a:rPr>
              <a:t> care </a:t>
            </a:r>
            <a:r>
              <a:rPr lang="en-US" dirty="0" err="1">
                <a:latin typeface="Times New Roman"/>
                <a:cs typeface="Times New Roman"/>
              </a:rPr>
              <a:t>să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reamintească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utilizatorilor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despre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programările</a:t>
            </a:r>
            <a:r>
              <a:rPr lang="en-US" dirty="0">
                <a:latin typeface="Times New Roman"/>
                <a:cs typeface="Times New Roman"/>
              </a:rPr>
              <a:t> lor, </a:t>
            </a:r>
            <a:r>
              <a:rPr lang="en-US" dirty="0" err="1">
                <a:latin typeface="Times New Roman"/>
                <a:cs typeface="Times New Roman"/>
              </a:rPr>
              <a:t>dar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și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îi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încurajeze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doneze</a:t>
            </a:r>
            <a:r>
              <a:rPr lang="en-US" dirty="0">
                <a:latin typeface="Times New Roman"/>
                <a:cs typeface="Times New Roman"/>
              </a:rPr>
              <a:t> din nou, </a:t>
            </a:r>
            <a:r>
              <a:rPr lang="en-US" dirty="0" err="1">
                <a:latin typeface="Times New Roman"/>
                <a:cs typeface="Times New Roman"/>
              </a:rPr>
              <a:t>respectând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intervalul</a:t>
            </a:r>
            <a:r>
              <a:rPr lang="en-US" dirty="0">
                <a:latin typeface="Times New Roman"/>
                <a:cs typeface="Times New Roman"/>
              </a:rPr>
              <a:t> minim </a:t>
            </a:r>
            <a:r>
              <a:rPr lang="en-US" dirty="0" err="1">
                <a:latin typeface="Times New Roman"/>
                <a:cs typeface="Times New Roman"/>
              </a:rPr>
              <a:t>dintre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donări</a:t>
            </a:r>
            <a:r>
              <a:rPr lang="en-US" dirty="0">
                <a:latin typeface="Times New Roman"/>
                <a:cs typeface="Times New Roman"/>
              </a:rPr>
              <a:t>. De </a:t>
            </a:r>
            <a:r>
              <a:rPr lang="en-US" dirty="0" err="1">
                <a:latin typeface="Times New Roman"/>
                <a:cs typeface="Times New Roman"/>
              </a:rPr>
              <a:t>exemplu</a:t>
            </a:r>
            <a:r>
              <a:rPr lang="en-US" dirty="0">
                <a:latin typeface="Times New Roman"/>
                <a:cs typeface="Times New Roman"/>
              </a:rPr>
              <a:t>:</a:t>
            </a: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- </a:t>
            </a:r>
            <a:r>
              <a:rPr lang="en-US" dirty="0" err="1">
                <a:latin typeface="Times New Roman"/>
                <a:cs typeface="Times New Roman"/>
              </a:rPr>
              <a:t>Notificări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personalizate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pentru</a:t>
            </a:r>
            <a:r>
              <a:rPr lang="en-US" dirty="0">
                <a:latin typeface="Times New Roman"/>
                <a:cs typeface="Times New Roman"/>
              </a:rPr>
              <a:t> a </a:t>
            </a:r>
            <a:r>
              <a:rPr lang="en-US" dirty="0" err="1">
                <a:latin typeface="Times New Roman"/>
                <a:cs typeface="Times New Roman"/>
              </a:rPr>
              <a:t>reaminti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programările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făcute</a:t>
            </a:r>
            <a:r>
              <a:rPr lang="en-US" dirty="0">
                <a:latin typeface="Times New Roman"/>
                <a:cs typeface="Times New Roman"/>
              </a:rPr>
              <a:t>, cu </a:t>
            </a:r>
            <a:r>
              <a:rPr lang="en-US" dirty="0" err="1">
                <a:latin typeface="Times New Roman"/>
                <a:cs typeface="Times New Roman"/>
              </a:rPr>
              <a:t>opțiunea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confirmare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sau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reprogramare</a:t>
            </a:r>
            <a:r>
              <a:rPr lang="en-US" dirty="0">
                <a:latin typeface="Times New Roman"/>
                <a:cs typeface="Times New Roman"/>
              </a:rPr>
              <a:t> direct din </a:t>
            </a:r>
            <a:r>
              <a:rPr lang="en-US" dirty="0" err="1">
                <a:latin typeface="Times New Roman"/>
                <a:cs typeface="Times New Roman"/>
              </a:rPr>
              <a:t>notificare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2DA22-481B-045D-1DBB-9B338735F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Implementarea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unei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hărți</a:t>
            </a:r>
            <a:r>
              <a:rPr lang="en-US" dirty="0">
                <a:latin typeface="Times New Roman"/>
                <a:cs typeface="Times New Roman"/>
              </a:rPr>
              <a:t> interactive care </a:t>
            </a:r>
            <a:r>
              <a:rPr lang="en-US" dirty="0" err="1">
                <a:latin typeface="Times New Roman"/>
                <a:cs typeface="Times New Roman"/>
              </a:rPr>
              <a:t>să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afișeze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în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timp</a:t>
            </a:r>
            <a:r>
              <a:rPr lang="en-US" dirty="0">
                <a:latin typeface="Times New Roman"/>
                <a:cs typeface="Times New Roman"/>
              </a:rPr>
              <a:t> real </a:t>
            </a:r>
            <a:r>
              <a:rPr lang="en-US" dirty="0" err="1">
                <a:latin typeface="Times New Roman"/>
                <a:cs typeface="Times New Roman"/>
              </a:rPr>
              <a:t>centrele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donare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disponibile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campaniile</a:t>
            </a:r>
            <a:r>
              <a:rPr lang="en-US" dirty="0">
                <a:latin typeface="Times New Roman"/>
                <a:cs typeface="Times New Roman"/>
              </a:rPr>
              <a:t> active </a:t>
            </a:r>
            <a:r>
              <a:rPr lang="en-US" dirty="0" err="1">
                <a:latin typeface="Times New Roman"/>
                <a:cs typeface="Times New Roman"/>
              </a:rPr>
              <a:t>și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eventuale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colecte</a:t>
            </a:r>
            <a:r>
              <a:rPr lang="en-US" dirty="0">
                <a:latin typeface="Times New Roman"/>
                <a:cs typeface="Times New Roman"/>
              </a:rPr>
              <a:t> mobile. </a:t>
            </a:r>
            <a:r>
              <a:rPr lang="en-US" dirty="0" err="1">
                <a:latin typeface="Times New Roman"/>
                <a:cs typeface="Times New Roman"/>
              </a:rPr>
              <a:t>Utilizatorii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vor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putea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vedea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cele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mai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apropiate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locații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verifica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programul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acestora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și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chiar</a:t>
            </a:r>
            <a:r>
              <a:rPr lang="en-US" dirty="0">
                <a:latin typeface="Times New Roman"/>
                <a:cs typeface="Times New Roman"/>
              </a:rPr>
              <a:t> seta </a:t>
            </a:r>
            <a:r>
              <a:rPr lang="en-US" dirty="0" err="1">
                <a:latin typeface="Times New Roman"/>
                <a:cs typeface="Times New Roman"/>
              </a:rPr>
              <a:t>traseul</a:t>
            </a:r>
            <a:r>
              <a:rPr lang="en-US" dirty="0">
                <a:latin typeface="Times New Roman"/>
                <a:cs typeface="Times New Roman"/>
              </a:rPr>
              <a:t> direct din </a:t>
            </a:r>
            <a:r>
              <a:rPr lang="en-US" dirty="0" err="1">
                <a:latin typeface="Times New Roman"/>
                <a:cs typeface="Times New Roman"/>
              </a:rPr>
              <a:t>aplicație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D74FE-B402-B9DC-BA99-9D783146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8BE8-B57B-4DBE-84EF-BBEE65DA8172}" type="datetime1"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80230-983D-AC3E-526A-3DF89A2B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3C6A9-D372-441D-0A84-6058D163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0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0D52-A35A-C55F-163A-3607877B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823" y="2670214"/>
            <a:ext cx="10691265" cy="1127930"/>
          </a:xfrm>
        </p:spPr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69497-F024-9C2D-101C-B27499731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6207" y="3428567"/>
            <a:ext cx="5295452" cy="742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mulțumesc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atenția</a:t>
            </a:r>
            <a:r>
              <a:rPr lang="en-US" dirty="0"/>
              <a:t> </a:t>
            </a:r>
            <a:r>
              <a:rPr lang="en-US" dirty="0" err="1"/>
              <a:t>acordată</a:t>
            </a:r>
            <a:r>
              <a:rPr lang="en-US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F218-E9E7-D7FA-DDC7-442C5F48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FB2F-C5DE-46DD-919C-C319D74AD841}" type="datetime1"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5843-C859-3C7A-C15C-70197288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B0527-A3E5-AB9D-01F7-05757FFC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8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AE38-BCD9-5D4C-553C-161108A2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>
            <a:normAutofit/>
          </a:bodyPr>
          <a:lstStyle/>
          <a:p>
            <a:r>
              <a:rPr lang="en-US" dirty="0" err="1"/>
              <a:t>Introducere</a:t>
            </a:r>
          </a:p>
        </p:txBody>
      </p:sp>
      <p:pic>
        <p:nvPicPr>
          <p:cNvPr id="8" name="Picture Placeholder 7" descr="A person getting blood from a person&#10;&#10;AI-generated content may be incorrect.">
            <a:extLst>
              <a:ext uri="{FF2B5EF4-FFF2-40B4-BE49-F238E27FC236}">
                <a16:creationId xmlns:a16="http://schemas.microsoft.com/office/drawing/2014/main" id="{0E715F64-32D8-3D55-27EC-D360B7C12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06" r="8464" b="1"/>
          <a:stretch/>
        </p:blipFill>
        <p:spPr>
          <a:xfrm>
            <a:off x="5183188" y="987425"/>
            <a:ext cx="6172200" cy="4873625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4AAA-5707-C852-C88D-9D9DAE19B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România</a:t>
            </a:r>
            <a:r>
              <a:rPr lang="en-US" dirty="0"/>
              <a:t>, </a:t>
            </a:r>
            <a:r>
              <a:rPr lang="en-US" dirty="0" err="1"/>
              <a:t>doar</a:t>
            </a:r>
            <a:r>
              <a:rPr lang="en-US" dirty="0"/>
              <a:t> 1,7% din </a:t>
            </a:r>
            <a:r>
              <a:rPr lang="en-US" dirty="0" err="1"/>
              <a:t>populație</a:t>
            </a:r>
            <a:r>
              <a:rPr lang="en-US" dirty="0"/>
              <a:t> </a:t>
            </a:r>
            <a:r>
              <a:rPr lang="en-US" dirty="0" err="1"/>
              <a:t>donează</a:t>
            </a:r>
            <a:r>
              <a:rPr lang="en-US" dirty="0"/>
              <a:t> </a:t>
            </a:r>
            <a:r>
              <a:rPr lang="en-US" dirty="0" err="1"/>
              <a:t>sânge</a:t>
            </a:r>
            <a:r>
              <a:rPr lang="en-US" dirty="0"/>
              <a:t> </a:t>
            </a:r>
            <a:r>
              <a:rPr lang="en-US" dirty="0" err="1"/>
              <a:t>regulat</a:t>
            </a:r>
            <a:r>
              <a:rPr lang="en-US" dirty="0"/>
              <a:t>, </a:t>
            </a:r>
            <a:r>
              <a:rPr lang="en-US" dirty="0" err="1"/>
              <a:t>mult</a:t>
            </a:r>
            <a:r>
              <a:rPr lang="en-US" dirty="0"/>
              <a:t> sub media </a:t>
            </a:r>
            <a:r>
              <a:rPr lang="en-US" dirty="0" err="1"/>
              <a:t>europeană</a:t>
            </a:r>
            <a:r>
              <a:rPr lang="en-US" dirty="0"/>
              <a:t> de 10%. </a:t>
            </a:r>
            <a:r>
              <a:rPr lang="en-US" dirty="0" err="1"/>
              <a:t>Centrele</a:t>
            </a:r>
            <a:r>
              <a:rPr lang="en-US" dirty="0"/>
              <a:t> de </a:t>
            </a:r>
            <a:r>
              <a:rPr lang="en-US" dirty="0" err="1"/>
              <a:t>transfuzie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județ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din </a:t>
            </a:r>
            <a:r>
              <a:rPr lang="en-US" dirty="0" err="1"/>
              <a:t>București</a:t>
            </a:r>
            <a:r>
              <a:rPr lang="en-US" dirty="0"/>
              <a:t> se </a:t>
            </a:r>
            <a:r>
              <a:rPr lang="en-US" dirty="0" err="1"/>
              <a:t>ocupă</a:t>
            </a:r>
            <a:r>
              <a:rPr lang="en-US" dirty="0"/>
              <a:t> de </a:t>
            </a:r>
            <a:r>
              <a:rPr lang="en-US" dirty="0" err="1"/>
              <a:t>recoltare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distribuție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colectele</a:t>
            </a:r>
            <a:r>
              <a:rPr lang="en-US" dirty="0"/>
              <a:t> mobile </a:t>
            </a:r>
            <a:r>
              <a:rPr lang="en-US" dirty="0" err="1"/>
              <a:t>facilitează</a:t>
            </a:r>
            <a:r>
              <a:rPr lang="en-US" dirty="0"/>
              <a:t> </a:t>
            </a:r>
            <a:r>
              <a:rPr lang="en-US" dirty="0" err="1"/>
              <a:t>donarea</a:t>
            </a:r>
            <a:r>
              <a:rPr lang="en-US" dirty="0"/>
              <a:t>. Din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motiv</a:t>
            </a:r>
            <a:r>
              <a:rPr lang="en-US" dirty="0"/>
              <a:t>, am </a:t>
            </a:r>
            <a:r>
              <a:rPr lang="en-US" dirty="0" err="1"/>
              <a:t>dezvoltat</a:t>
            </a:r>
            <a:r>
              <a:rPr lang="en-US" dirty="0"/>
              <a:t> o </a:t>
            </a:r>
            <a:r>
              <a:rPr lang="en-US" dirty="0" err="1"/>
              <a:t>aplicație</a:t>
            </a:r>
            <a:r>
              <a:rPr lang="en-US" dirty="0"/>
              <a:t> care </a:t>
            </a:r>
            <a:r>
              <a:rPr lang="en-US" dirty="0" err="1"/>
              <a:t>informează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încurajează</a:t>
            </a:r>
            <a:r>
              <a:rPr lang="en-US" dirty="0"/>
              <a:t> </a:t>
            </a:r>
            <a:r>
              <a:rPr lang="en-US" dirty="0" err="1"/>
              <a:t>donarea</a:t>
            </a:r>
            <a:r>
              <a:rPr lang="en-US" dirty="0"/>
              <a:t> de </a:t>
            </a:r>
            <a:r>
              <a:rPr lang="en-US" dirty="0" err="1"/>
              <a:t>sânge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, </a:t>
            </a:r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locațiile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pot dona. Pe </a:t>
            </a:r>
            <a:r>
              <a:rPr lang="en-US" dirty="0" err="1"/>
              <a:t>lângă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funcționalități</a:t>
            </a:r>
            <a:r>
              <a:rPr lang="en-US" dirty="0"/>
              <a:t>, am </a:t>
            </a:r>
            <a:r>
              <a:rPr lang="en-US" dirty="0" err="1"/>
              <a:t>implementat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opțiuni</a:t>
            </a:r>
            <a:r>
              <a:rPr lang="en-US" dirty="0"/>
              <a:t> care pot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organizeze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participe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donare</a:t>
            </a: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2FF4D-CFCB-24BE-3ABD-D7B5C1E6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D7B83D1-D53B-404A-9947-89B082AAC3A0}" type="datetime1">
              <a:pPr>
                <a:spcAft>
                  <a:spcPts val="600"/>
                </a:spcAft>
              </a:pPr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CE29-7E9E-C4C7-7728-40196E61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568EA-0EE2-898C-B901-BBB80472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7951-92B7-282F-7E81-4413D64C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aplicate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0C270-42EA-78A6-6E83-1FC58D5DB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294" y="2315497"/>
            <a:ext cx="9409668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dezvoltarea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aplicației</a:t>
            </a:r>
            <a:r>
              <a:rPr lang="en-US" dirty="0">
                <a:ea typeface="+mn-lt"/>
                <a:cs typeface="+mn-lt"/>
              </a:rPr>
              <a:t>, am </a:t>
            </a:r>
            <a:r>
              <a:rPr lang="en-US" dirty="0" err="1">
                <a:ea typeface="+mn-lt"/>
                <a:cs typeface="+mn-lt"/>
              </a:rPr>
              <a:t>folosit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tehnologii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moderne</a:t>
            </a:r>
            <a:r>
              <a:rPr lang="en-US" dirty="0">
                <a:ea typeface="+mn-lt"/>
                <a:cs typeface="+mn-lt"/>
              </a:rPr>
              <a:t> care </a:t>
            </a:r>
            <a:r>
              <a:rPr lang="en-US" dirty="0" err="1">
                <a:ea typeface="+mn-lt"/>
                <a:cs typeface="+mn-lt"/>
              </a:rPr>
              <a:t>asigură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performanță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ușurință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utilizare</a:t>
            </a:r>
            <a:r>
              <a:rPr lang="en-US" dirty="0">
                <a:ea typeface="+mn-lt"/>
                <a:cs typeface="+mn-lt"/>
              </a:rPr>
              <a:t>. Am </a:t>
            </a:r>
            <a:r>
              <a:rPr lang="en-US" dirty="0" err="1">
                <a:ea typeface="+mn-lt"/>
                <a:cs typeface="+mn-lt"/>
              </a:rPr>
              <a:t>implementat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interfața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logica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principală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folosind</a:t>
            </a:r>
            <a:r>
              <a:rPr lang="en-US" dirty="0">
                <a:ea typeface="+mn-lt"/>
                <a:cs typeface="+mn-lt"/>
              </a:rPr>
              <a:t> Android Studio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Java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afișarea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dinamică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campaniilor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centrelor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donare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Navigarea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ecrane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gestionarea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informațiilor</a:t>
            </a:r>
            <a:r>
              <a:rPr lang="en-US" dirty="0">
                <a:ea typeface="+mn-lt"/>
                <a:cs typeface="+mn-lt"/>
              </a:rPr>
              <a:t> s-au </a:t>
            </a:r>
            <a:r>
              <a:rPr lang="en-US" dirty="0" err="1">
                <a:ea typeface="+mn-lt"/>
                <a:cs typeface="+mn-lt"/>
              </a:rPr>
              <a:t>realizat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fragmente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activități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Backend-</a:t>
            </a:r>
            <a:r>
              <a:rPr lang="en-US" dirty="0" err="1">
                <a:ea typeface="+mn-lt"/>
                <a:cs typeface="+mn-lt"/>
              </a:rPr>
              <a:t>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creat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FastAPI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Python, </a:t>
            </a:r>
            <a:r>
              <a:rPr lang="en-US" dirty="0" err="1">
                <a:ea typeface="+mn-lt"/>
                <a:cs typeface="+mn-lt"/>
              </a:rPr>
              <a:t>oferind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sistem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autentificare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gestionare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utilizatorilor</a:t>
            </a:r>
            <a:r>
              <a:rPr lang="en-US" dirty="0">
                <a:ea typeface="+mn-lt"/>
                <a:cs typeface="+mn-lt"/>
              </a:rPr>
              <a:t>, cu </a:t>
            </a:r>
            <a:r>
              <a:rPr lang="en-US" dirty="0" err="1">
                <a:ea typeface="+mn-lt"/>
                <a:cs typeface="+mn-lt"/>
              </a:rPr>
              <a:t>funcții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recompensare</a:t>
            </a:r>
            <a:r>
              <a:rPr lang="en-US" dirty="0">
                <a:ea typeface="+mn-lt"/>
                <a:cs typeface="+mn-lt"/>
              </a:rPr>
              <a:t>. Am </a:t>
            </a:r>
            <a:r>
              <a:rPr lang="en-US" dirty="0" err="1">
                <a:ea typeface="+mn-lt"/>
                <a:cs typeface="+mn-lt"/>
              </a:rPr>
              <a:t>folosit</a:t>
            </a:r>
            <a:r>
              <a:rPr lang="en-US" dirty="0">
                <a:ea typeface="+mn-lt"/>
                <a:cs typeface="+mn-lt"/>
              </a:rPr>
              <a:t> SQLite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programări</a:t>
            </a:r>
            <a:r>
              <a:rPr lang="en-US" dirty="0">
                <a:ea typeface="+mn-lt"/>
                <a:cs typeface="+mn-lt"/>
              </a:rPr>
              <a:t> locale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bază</a:t>
            </a:r>
            <a:r>
              <a:rPr lang="en-US" dirty="0">
                <a:ea typeface="+mn-lt"/>
                <a:cs typeface="+mn-lt"/>
              </a:rPr>
              <a:t> de date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gestionarea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donatorilor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istoricul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acestora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dirty="0">
                <a:ea typeface="+mn-lt"/>
                <a:cs typeface="+mn-lt"/>
              </a:rPr>
              <a:t>Am </a:t>
            </a:r>
            <a:r>
              <a:rPr lang="en-US" dirty="0" err="1">
                <a:ea typeface="+mn-lt"/>
                <a:cs typeface="+mn-lt"/>
              </a:rPr>
              <a:t>integrat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operațiuni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asincrone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evita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blocajele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am </a:t>
            </a:r>
            <a:r>
              <a:rPr lang="en-US" dirty="0" err="1">
                <a:ea typeface="+mn-lt"/>
                <a:cs typeface="+mn-lt"/>
              </a:rPr>
              <a:t>optimizat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interfața</a:t>
            </a:r>
            <a:r>
              <a:rPr lang="en-US" dirty="0">
                <a:ea typeface="+mn-lt"/>
                <a:cs typeface="+mn-lt"/>
              </a:rPr>
              <a:t> conform </a:t>
            </a:r>
            <a:r>
              <a:rPr lang="en-US" dirty="0" err="1">
                <a:ea typeface="+mn-lt"/>
                <a:cs typeface="+mn-lt"/>
              </a:rPr>
              <a:t>principiilor</a:t>
            </a:r>
            <a:r>
              <a:rPr lang="en-US" dirty="0">
                <a:ea typeface="+mn-lt"/>
                <a:cs typeface="+mn-lt"/>
              </a:rPr>
              <a:t> Material Design, </a:t>
            </a:r>
            <a:r>
              <a:rPr lang="en-US" dirty="0" err="1">
                <a:ea typeface="+mn-lt"/>
                <a:cs typeface="+mn-lt"/>
              </a:rPr>
              <a:t>creând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aplicație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eficientă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prietenoasă</a:t>
            </a:r>
            <a:r>
              <a:rPr lang="en-US" dirty="0">
                <a:ea typeface="+mn-lt"/>
                <a:cs typeface="+mn-lt"/>
              </a:rPr>
              <a:t> care </a:t>
            </a:r>
            <a:r>
              <a:rPr lang="en-US" dirty="0" err="1">
                <a:ea typeface="+mn-lt"/>
                <a:cs typeface="+mn-lt"/>
              </a:rPr>
              <a:t>încurajează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donarea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sânge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2CB82-CD66-DFE4-0891-B1299AA4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2B37-3D6E-44AA-9B83-E376BB8FD5AC}" type="datetime1"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51235-D8E2-D8DC-1DEB-C4A921B7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2009-FD7D-6777-F643-4703F785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0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C5E2-6200-AC3F-79A6-FD243EF6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piata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CC8D6-5033-B1A1-855D-E085C1659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294" y="2315497"/>
            <a:ext cx="11220539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Donarea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sânge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esențială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salvarea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vieților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însă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România</a:t>
            </a:r>
            <a:r>
              <a:rPr lang="en-US" dirty="0">
                <a:ea typeface="+mn-lt"/>
                <a:cs typeface="+mn-lt"/>
              </a:rPr>
              <a:t> rata </a:t>
            </a:r>
            <a:r>
              <a:rPr lang="en-US" dirty="0" err="1">
                <a:ea typeface="+mn-lt"/>
                <a:cs typeface="+mn-lt"/>
              </a:rPr>
              <a:t>donatorilor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rămâne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scăzută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doar</a:t>
            </a:r>
            <a:r>
              <a:rPr lang="en-US" dirty="0">
                <a:ea typeface="+mn-lt"/>
                <a:cs typeface="+mn-lt"/>
              </a:rPr>
              <a:t> 1,7% din </a:t>
            </a:r>
            <a:r>
              <a:rPr lang="en-US" dirty="0" err="1">
                <a:ea typeface="+mn-lt"/>
                <a:cs typeface="+mn-lt"/>
              </a:rPr>
              <a:t>populație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regulat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comparativ</a:t>
            </a:r>
            <a:r>
              <a:rPr lang="en-US" dirty="0">
                <a:ea typeface="+mn-lt"/>
                <a:cs typeface="+mn-lt"/>
              </a:rPr>
              <a:t> cu media </a:t>
            </a:r>
            <a:r>
              <a:rPr lang="en-US" dirty="0" err="1">
                <a:ea typeface="+mn-lt"/>
                <a:cs typeface="+mn-lt"/>
              </a:rPr>
              <a:t>europeană</a:t>
            </a:r>
            <a:r>
              <a:rPr lang="en-US" dirty="0">
                <a:ea typeface="+mn-lt"/>
                <a:cs typeface="+mn-lt"/>
              </a:rPr>
              <a:t> de 10%. </a:t>
            </a:r>
          </a:p>
          <a:p>
            <a:r>
              <a:rPr lang="en-US" dirty="0" err="1">
                <a:ea typeface="+mn-lt"/>
                <a:cs typeface="+mn-lt"/>
              </a:rPr>
              <a:t>Aplicația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dezvoltată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urmărește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încurajeze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donarea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sânge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adresează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atât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donatorilor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ocazionali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activi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cât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celor</a:t>
            </a:r>
            <a:r>
              <a:rPr lang="en-US" dirty="0">
                <a:ea typeface="+mn-lt"/>
                <a:cs typeface="+mn-lt"/>
              </a:rPr>
              <a:t> care nu au </a:t>
            </a:r>
            <a:r>
              <a:rPr lang="en-US" dirty="0" err="1">
                <a:ea typeface="+mn-lt"/>
                <a:cs typeface="+mn-lt"/>
              </a:rPr>
              <a:t>donat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niciodată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Oferă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funcționalități</a:t>
            </a:r>
            <a:r>
              <a:rPr lang="en-US" dirty="0">
                <a:ea typeface="+mn-lt"/>
                <a:cs typeface="+mn-lt"/>
              </a:rPr>
              <a:t> precum </a:t>
            </a:r>
            <a:r>
              <a:rPr lang="en-US" dirty="0" err="1">
                <a:ea typeface="+mn-lt"/>
                <a:cs typeface="+mn-lt"/>
              </a:rPr>
              <a:t>programarea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centrele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donare</a:t>
            </a:r>
            <a:r>
              <a:rPr lang="en-US" dirty="0">
                <a:ea typeface="+mn-lt"/>
                <a:cs typeface="+mn-lt"/>
              </a:rPr>
              <a:t>, recompense, </a:t>
            </a:r>
            <a:r>
              <a:rPr lang="en-US" dirty="0" err="1">
                <a:ea typeface="+mn-lt"/>
                <a:cs typeface="+mn-lt"/>
              </a:rPr>
              <a:t>iar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viitor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notificări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reamintire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hartă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interactivă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centrele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campaniile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donare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Această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soluție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digitală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inovatoare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piața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românească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facilitând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accesul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informații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programări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contribuind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creșterea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numărului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donatori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organizarea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eficientă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procesului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donare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C818B-63D9-132B-0866-52433E82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008C-4F8B-4DF1-B7E2-3B6224F642BD}" type="datetime1"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C44A4-19BC-D988-7CB9-AD1615E9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C52-9FBD-282D-9229-46174F7D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4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F1B2-7EC0-EACD-7660-29543A0F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pic>
        <p:nvPicPr>
          <p:cNvPr id="8" name="Content Placeholder 7" descr="A screenshot of a phone&#10;&#10;AI-generated content may be incorrect.">
            <a:extLst>
              <a:ext uri="{FF2B5EF4-FFF2-40B4-BE49-F238E27FC236}">
                <a16:creationId xmlns:a16="http://schemas.microsoft.com/office/drawing/2014/main" id="{AA9F4D91-D337-C9C6-F5D6-E11B6DE46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2351" y="758907"/>
            <a:ext cx="2376367" cy="53256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4BBF5-B8B2-B6CB-2929-BEBE7B500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272" y="2315497"/>
            <a:ext cx="4645309" cy="3553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Partea</a:t>
            </a:r>
            <a:r>
              <a:rPr lang="en-US" dirty="0">
                <a:ea typeface="+mn-lt"/>
                <a:cs typeface="+mn-lt"/>
              </a:rPr>
              <a:t> de frontend a </a:t>
            </a:r>
            <a:r>
              <a:rPr lang="en-US" dirty="0" err="1">
                <a:ea typeface="+mn-lt"/>
                <a:cs typeface="+mn-lt"/>
              </a:rPr>
              <a:t>aplicației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aplicație</a:t>
            </a:r>
            <a:r>
              <a:rPr lang="en-US" dirty="0">
                <a:ea typeface="+mn-lt"/>
                <a:cs typeface="+mn-lt"/>
              </a:rPr>
              <a:t> Android </a:t>
            </a:r>
            <a:r>
              <a:rPr lang="en-US" dirty="0" err="1">
                <a:ea typeface="+mn-lt"/>
                <a:cs typeface="+mn-lt"/>
              </a:rPr>
              <a:t>dezvoltată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Android Studio, </a:t>
            </a:r>
            <a:r>
              <a:rPr lang="en-US" dirty="0" err="1">
                <a:ea typeface="+mn-lt"/>
                <a:cs typeface="+mn-lt"/>
              </a:rPr>
              <a:t>folosind</a:t>
            </a:r>
            <a:r>
              <a:rPr lang="en-US" dirty="0">
                <a:ea typeface="+mn-lt"/>
                <a:cs typeface="+mn-lt"/>
              </a:rPr>
              <a:t> Java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implementarea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interfeței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logicii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bază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Aceasta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concepută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fi </a:t>
            </a:r>
            <a:r>
              <a:rPr lang="en-US" dirty="0" err="1">
                <a:ea typeface="+mn-lt"/>
                <a:cs typeface="+mn-lt"/>
              </a:rPr>
              <a:t>intuitivă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ușor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utilizat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E920-36B0-3B5A-D708-E5F9FBB5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A6CD-8BEB-4C96-B308-FC425C337EF2}" type="datetime1"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AC33F-CE49-32F1-8590-54CF6EC4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F5954-8D97-E78D-2BAD-89235AF3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  <p:pic>
        <p:nvPicPr>
          <p:cNvPr id="9" name="Picture 8" descr="A red logo with a sign and buttons&#10;&#10;AI-generated content may be incorrect.">
            <a:extLst>
              <a:ext uri="{FF2B5EF4-FFF2-40B4-BE49-F238E27FC236}">
                <a16:creationId xmlns:a16="http://schemas.microsoft.com/office/drawing/2014/main" id="{4A794C01-00C7-3C67-5B13-6352F766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94" y="762000"/>
            <a:ext cx="2396402" cy="53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3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4246-40BF-A63C-E9AC-018D3F64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pic>
        <p:nvPicPr>
          <p:cNvPr id="8" name="Content Placeholder 7" descr="A screenshot of a form&#10;&#10;AI-generated content may be incorrect.">
            <a:extLst>
              <a:ext uri="{FF2B5EF4-FFF2-40B4-BE49-F238E27FC236}">
                <a16:creationId xmlns:a16="http://schemas.microsoft.com/office/drawing/2014/main" id="{71110CAE-B5B9-31FF-8667-12D064EAD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6912" y="972390"/>
            <a:ext cx="2200940" cy="50202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4B585-71A6-A94F-3915-4E0ECA27E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7223" y="2055521"/>
            <a:ext cx="4075670" cy="3965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După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selectarea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orașului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datei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brațului</a:t>
            </a:r>
            <a:r>
              <a:rPr lang="en-US" dirty="0">
                <a:ea typeface="+mn-lt"/>
                <a:cs typeface="+mn-lt"/>
              </a:rPr>
              <a:t> din care </a:t>
            </a:r>
            <a:r>
              <a:rPr lang="en-US" err="1">
                <a:ea typeface="+mn-lt"/>
                <a:cs typeface="+mn-lt"/>
              </a:rPr>
              <a:t>utilizatorul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dorește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doneze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apare</a:t>
            </a:r>
            <a:r>
              <a:rPr lang="en-US" dirty="0">
                <a:ea typeface="+mn-lt"/>
                <a:cs typeface="+mn-lt"/>
              </a:rPr>
              <a:t> un checkbox care </a:t>
            </a:r>
            <a:r>
              <a:rPr lang="en-US" err="1">
                <a:ea typeface="+mn-lt"/>
                <a:cs typeface="+mn-lt"/>
              </a:rPr>
              <a:t>întreabă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utilizatorul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cunoaște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grupa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sanguină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ca </a:t>
            </a:r>
            <a:r>
              <a:rPr lang="en-US" err="1">
                <a:ea typeface="+mn-lt"/>
                <a:cs typeface="+mn-lt"/>
              </a:rPr>
              <a:t>spitalul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știe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necesar</a:t>
            </a:r>
            <a:r>
              <a:rPr lang="en-US" dirty="0">
                <a:ea typeface="+mn-lt"/>
                <a:cs typeface="+mn-lt"/>
              </a:rPr>
              <a:t> un test </a:t>
            </a:r>
            <a:r>
              <a:rPr lang="en-US" err="1">
                <a:ea typeface="+mn-lt"/>
                <a:cs typeface="+mn-lt"/>
              </a:rPr>
              <a:t>prealabil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nu.</a:t>
            </a:r>
          </a:p>
          <a:p>
            <a:r>
              <a:rPr lang="en-US" dirty="0">
                <a:ea typeface="+mn-lt"/>
                <a:cs typeface="+mn-lt"/>
              </a:rPr>
              <a:t>De </a:t>
            </a:r>
            <a:r>
              <a:rPr lang="en-US" dirty="0" err="1">
                <a:ea typeface="+mn-lt"/>
                <a:cs typeface="+mn-lt"/>
              </a:rPr>
              <a:t>asemenea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aplicația</a:t>
            </a:r>
            <a:r>
              <a:rPr lang="en-US" dirty="0">
                <a:ea typeface="+mn-lt"/>
                <a:cs typeface="+mn-lt"/>
              </a:rPr>
              <a:t> include o </a:t>
            </a:r>
            <a:r>
              <a:rPr lang="en-US" dirty="0" err="1">
                <a:ea typeface="+mn-lt"/>
                <a:cs typeface="+mn-lt"/>
              </a:rPr>
              <a:t>pagină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profil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programările</a:t>
            </a:r>
            <a:r>
              <a:rPr lang="en-US" dirty="0">
                <a:ea typeface="+mn-lt"/>
                <a:cs typeface="+mn-lt"/>
              </a:rPr>
              <a:t> sale </a:t>
            </a:r>
            <a:r>
              <a:rPr lang="en-US" dirty="0" err="1">
                <a:ea typeface="+mn-lt"/>
                <a:cs typeface="+mn-lt"/>
              </a:rPr>
              <a:t>viitoare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trecute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efectua</a:t>
            </a:r>
            <a:r>
              <a:rPr lang="en-US" dirty="0">
                <a:ea typeface="+mn-lt"/>
                <a:cs typeface="+mn-lt"/>
              </a:rPr>
              <a:t> un test </a:t>
            </a:r>
            <a:r>
              <a:rPr lang="en-US" dirty="0" err="1">
                <a:ea typeface="+mn-lt"/>
                <a:cs typeface="+mn-lt"/>
              </a:rPr>
              <a:t>simplu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eligibilitate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verifica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dona </a:t>
            </a:r>
            <a:r>
              <a:rPr lang="en-US" dirty="0" err="1">
                <a:ea typeface="+mn-lt"/>
                <a:cs typeface="+mn-lt"/>
              </a:rPr>
              <a:t>sânge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nu,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cazul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care nu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eligibil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explica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motivul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această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secțiune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utilizatorul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accesa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frecvente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întrebări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3A5A9-D6CB-65E8-FB03-0C319FFD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E6E-390C-4834-A9B6-5EBCC690854E}" type="datetime1"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AE524-DF08-C484-E684-4B124AAB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35254-254B-77E9-72BA-3EFAC1C7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 dirty="0"/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194B288-A41E-B618-9639-6665906D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663" y="968188"/>
            <a:ext cx="223742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D6B0-E49F-0315-7805-1013559D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anchor="t">
            <a:norm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D99A5-39DB-0EFD-7DB5-E5F9C90EA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468" y="2516141"/>
            <a:ext cx="5304417" cy="3844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Serverul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construit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FastAPI</a:t>
            </a:r>
            <a:r>
              <a:rPr lang="en-US" dirty="0"/>
              <a:t>, un framework Python modern </a:t>
            </a:r>
            <a:r>
              <a:rPr lang="en-US" dirty="0" err="1"/>
              <a:t>și</a:t>
            </a:r>
            <a:r>
              <a:rPr lang="en-US" dirty="0"/>
              <a:t> performant.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 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mea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autentificarea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păstrarea</a:t>
            </a:r>
            <a:r>
              <a:rPr lang="en-US" dirty="0"/>
              <a:t> </a:t>
            </a:r>
            <a:r>
              <a:rPr lang="en-US" dirty="0" err="1"/>
              <a:t>numărului</a:t>
            </a:r>
            <a:r>
              <a:rPr lang="en-US" dirty="0"/>
              <a:t> de </a:t>
            </a:r>
            <a:r>
              <a:rPr lang="en-US" dirty="0" err="1"/>
              <a:t>puncte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securizarea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, </a:t>
            </a:r>
            <a:r>
              <a:rPr lang="en-US" dirty="0" err="1"/>
              <a:t>autentificarea</a:t>
            </a:r>
            <a:r>
              <a:rPr lang="en-US" dirty="0"/>
              <a:t> se </a:t>
            </a:r>
            <a:r>
              <a:rPr lang="en-US" dirty="0" err="1"/>
              <a:t>bazează</a:t>
            </a:r>
            <a:r>
              <a:rPr lang="en-US" dirty="0"/>
              <a:t> pe </a:t>
            </a:r>
            <a:r>
              <a:rPr lang="en-US" dirty="0" err="1"/>
              <a:t>bcrypt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criptarea</a:t>
            </a:r>
            <a:r>
              <a:rPr lang="en-US" dirty="0"/>
              <a:t> </a:t>
            </a:r>
            <a:r>
              <a:rPr lang="en-US" dirty="0" err="1"/>
              <a:t>parolelor</a:t>
            </a:r>
            <a:r>
              <a:rPr lang="en-US" dirty="0"/>
              <a:t>, </a:t>
            </a:r>
            <a:r>
              <a:rPr lang="en-US" dirty="0" err="1"/>
              <a:t>asigurând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protecția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. </a:t>
            </a:r>
          </a:p>
        </p:txBody>
      </p:sp>
      <p:pic>
        <p:nvPicPr>
          <p:cNvPr id="8" name="Content Placeholder 7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CA69D70C-096E-B9D5-927E-F180B3051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67013"/>
            <a:ext cx="5219700" cy="2283619"/>
          </a:xfr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00923-A54F-E4C3-8C74-7AC68736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E9AC49-ADA4-47A1-915D-E003D421907E}" type="datetime1">
              <a:pPr>
                <a:spcAft>
                  <a:spcPts val="600"/>
                </a:spcAft>
              </a:pPr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F0A97-4F59-4744-E409-EE1305A2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B12C4-984F-2859-7277-C81A55D6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30AF5A0-43BB-4336-8627-9123B9144D80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8784-877E-CB66-863C-CF8D8467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FB97-BF87-15AF-114E-57B8849AA2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Aceste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reprezintă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multe</a:t>
            </a:r>
            <a:r>
              <a:rPr lang="en-US" dirty="0">
                <a:ea typeface="+mn-lt"/>
                <a:cs typeface="+mn-lt"/>
              </a:rPr>
              <a:t> endpoint-</a:t>
            </a:r>
            <a:r>
              <a:rPr lang="en-US" dirty="0" err="1">
                <a:ea typeface="+mn-lt"/>
                <a:cs typeface="+mn-lt"/>
              </a:rPr>
              <a:t>uri</a:t>
            </a:r>
            <a:r>
              <a:rPr lang="en-US" dirty="0">
                <a:ea typeface="+mn-lt"/>
                <a:cs typeface="+mn-lt"/>
              </a:rPr>
              <a:t> ale </a:t>
            </a:r>
            <a:r>
              <a:rPr lang="en-US" dirty="0" err="1">
                <a:ea typeface="+mn-lt"/>
                <a:cs typeface="+mn-lt"/>
              </a:rPr>
              <a:t>aplicației</a:t>
            </a:r>
            <a:r>
              <a:rPr lang="en-US" dirty="0">
                <a:ea typeface="+mn-lt"/>
                <a:cs typeface="+mn-lt"/>
              </a:rPr>
              <a:t> care permit </a:t>
            </a:r>
            <a:r>
              <a:rPr lang="en-US" dirty="0" err="1">
                <a:ea typeface="+mn-lt"/>
                <a:cs typeface="+mn-lt"/>
              </a:rPr>
              <a:t>gestionarea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interacțiunea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informațiile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utilizatorilor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Obținerea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get_firstname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returnează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primul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</a:t>
            </a:r>
            <a:r>
              <a:rPr lang="en-US" dirty="0">
                <a:ea typeface="+mn-lt"/>
                <a:cs typeface="+mn-lt"/>
              </a:rPr>
              <a:t> al </a:t>
            </a:r>
            <a:r>
              <a:rPr lang="en-US" dirty="0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 pe </a:t>
            </a:r>
            <a:r>
              <a:rPr lang="en-US" dirty="0" err="1">
                <a:ea typeface="+mn-lt"/>
                <a:cs typeface="+mn-lt"/>
              </a:rPr>
              <a:t>baza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numelui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utilizator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specificat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Adăugarea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puncte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add_points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adaugă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puncte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 care a </a:t>
            </a:r>
            <a:r>
              <a:rPr lang="en-US" dirty="0" err="1">
                <a:ea typeface="+mn-lt"/>
                <a:cs typeface="+mn-lt"/>
              </a:rPr>
              <a:t>efectuat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donare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acțiune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similară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După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actualizarea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punctelor</a:t>
            </a:r>
            <a:r>
              <a:rPr lang="en-US" dirty="0">
                <a:ea typeface="+mn-lt"/>
                <a:cs typeface="+mn-lt"/>
              </a:rPr>
              <a:t>, se </a:t>
            </a:r>
            <a:r>
              <a:rPr lang="en-US" dirty="0" err="1">
                <a:ea typeface="+mn-lt"/>
                <a:cs typeface="+mn-lt"/>
              </a:rPr>
              <a:t>returnează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mesaj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succes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împreună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numărul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actualizat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puncte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Obținerea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punctelor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get_points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vizualizarea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punctelor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acumulate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utilizator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26BF5C0-CB51-5D1D-7F45-78FE93FC14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69" t="-2159" r="30198" b="488"/>
          <a:stretch/>
        </p:blipFill>
        <p:spPr>
          <a:xfrm>
            <a:off x="6392154" y="1943774"/>
            <a:ext cx="4866819" cy="360145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C1AC-2CF6-7511-572C-9B4AE7B6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1FAA-034F-4622-BE82-30F3D1F71879}" type="datetime1"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A0341-C881-5D5C-5F25-72781818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BD738-39AA-BF65-1A41-13D452C0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0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ACB7-8BE2-BEAD-C80D-254A9A09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AE32D-35FE-6679-5201-EBCD7B832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testarea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aplicației</a:t>
            </a:r>
            <a:r>
              <a:rPr lang="en-US" dirty="0">
                <a:ea typeface="+mn-lt"/>
                <a:cs typeface="+mn-lt"/>
              </a:rPr>
              <a:t>, am </a:t>
            </a:r>
            <a:r>
              <a:rPr lang="en-US" dirty="0" err="1">
                <a:ea typeface="+mn-lt"/>
                <a:cs typeface="+mn-lt"/>
              </a:rPr>
              <a:t>utilizat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mă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asigura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funcționalitățile</a:t>
            </a:r>
            <a:r>
              <a:rPr lang="en-US" dirty="0">
                <a:ea typeface="+mn-lt"/>
                <a:cs typeface="+mn-lt"/>
              </a:rPr>
              <a:t> sunt </a:t>
            </a:r>
            <a:r>
              <a:rPr lang="en-US" dirty="0" err="1">
                <a:ea typeface="+mn-lt"/>
                <a:cs typeface="+mn-lt"/>
              </a:rPr>
              <a:t>implementate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corect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aplicația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funcționează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eficient</a:t>
            </a:r>
            <a:r>
              <a:rPr lang="en-US" dirty="0">
                <a:ea typeface="+mn-lt"/>
                <a:cs typeface="+mn-lt"/>
              </a:rPr>
              <a:t> pe diverse </a:t>
            </a:r>
            <a:r>
              <a:rPr lang="en-US" dirty="0" err="1">
                <a:ea typeface="+mn-lt"/>
                <a:cs typeface="+mn-lt"/>
              </a:rPr>
              <a:t>platforme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Testarea</a:t>
            </a:r>
            <a:r>
              <a:rPr lang="en-US" dirty="0">
                <a:ea typeface="+mn-lt"/>
                <a:cs typeface="+mn-lt"/>
              </a:rPr>
              <a:t> API-</a:t>
            </a:r>
            <a:r>
              <a:rPr lang="en-US" dirty="0" err="1">
                <a:ea typeface="+mn-lt"/>
                <a:cs typeface="+mn-lt"/>
              </a:rPr>
              <a:t>urilor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Postman: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</a:t>
            </a:r>
            <a:r>
              <a:rPr lang="en-US" dirty="0">
                <a:ea typeface="+mn-lt"/>
                <a:cs typeface="+mn-lt"/>
              </a:rPr>
              <a:t>-o </a:t>
            </a:r>
            <a:r>
              <a:rPr lang="en-US" dirty="0" err="1">
                <a:ea typeface="+mn-lt"/>
                <a:cs typeface="+mn-lt"/>
              </a:rPr>
              <a:t>primă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fază</a:t>
            </a:r>
            <a:r>
              <a:rPr lang="en-US" dirty="0">
                <a:ea typeface="+mn-lt"/>
                <a:cs typeface="+mn-lt"/>
              </a:rPr>
              <a:t>, am </a:t>
            </a:r>
            <a:r>
              <a:rPr lang="en-US" dirty="0" err="1">
                <a:ea typeface="+mn-lt"/>
                <a:cs typeface="+mn-lt"/>
              </a:rPr>
              <a:t>folosit</a:t>
            </a:r>
            <a:r>
              <a:rPr lang="en-US" dirty="0">
                <a:ea typeface="+mn-lt"/>
                <a:cs typeface="+mn-lt"/>
              </a:rPr>
              <a:t> Postman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testa</a:t>
            </a:r>
            <a:r>
              <a:rPr lang="en-US" dirty="0">
                <a:ea typeface="+mn-lt"/>
                <a:cs typeface="+mn-lt"/>
              </a:rPr>
              <a:t> endpoint-urile API-</a:t>
            </a:r>
            <a:r>
              <a:rPr lang="en-US" dirty="0" err="1">
                <a:ea typeface="+mn-lt"/>
                <a:cs typeface="+mn-lt"/>
              </a:rPr>
              <a:t>ului</a:t>
            </a:r>
            <a:r>
              <a:rPr lang="en-US" dirty="0">
                <a:ea typeface="+mn-lt"/>
                <a:cs typeface="+mn-lt"/>
              </a:rPr>
              <a:t>. Am </a:t>
            </a:r>
            <a:r>
              <a:rPr lang="en-US" dirty="0" err="1">
                <a:ea typeface="+mn-lt"/>
                <a:cs typeface="+mn-lt"/>
              </a:rPr>
              <a:t>verificat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funcție</a:t>
            </a:r>
            <a:r>
              <a:rPr lang="en-US" dirty="0">
                <a:ea typeface="+mn-lt"/>
                <a:cs typeface="+mn-lt"/>
              </a:rPr>
              <a:t>, cum </a:t>
            </a:r>
            <a:r>
              <a:rPr lang="en-US" dirty="0" err="1">
                <a:ea typeface="+mn-lt"/>
                <a:cs typeface="+mn-lt"/>
              </a:rPr>
              <a:t>ar</a:t>
            </a:r>
            <a:r>
              <a:rPr lang="en-US" dirty="0">
                <a:ea typeface="+mn-lt"/>
                <a:cs typeface="+mn-lt"/>
              </a:rPr>
              <a:t> fi </a:t>
            </a:r>
            <a:r>
              <a:rPr lang="en-US" dirty="0" err="1">
                <a:ea typeface="+mn-lt"/>
                <a:cs typeface="+mn-lt"/>
              </a:rPr>
              <a:t>obținerea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numelui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adăugarea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punctelor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obținerea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punctelor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trimițând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cereri</a:t>
            </a:r>
            <a:r>
              <a:rPr lang="en-US" dirty="0">
                <a:ea typeface="+mn-lt"/>
                <a:cs typeface="+mn-lt"/>
              </a:rPr>
              <a:t> GET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POST </a:t>
            </a:r>
            <a:r>
              <a:rPr lang="en-US" dirty="0" err="1">
                <a:ea typeface="+mn-lt"/>
                <a:cs typeface="+mn-lt"/>
              </a:rPr>
              <a:t>către</a:t>
            </a:r>
            <a:r>
              <a:rPr lang="en-US" dirty="0">
                <a:ea typeface="+mn-lt"/>
                <a:cs typeface="+mn-lt"/>
              </a:rPr>
              <a:t> server.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1D78E-C18A-F786-BDB6-5025C64ED8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Am </a:t>
            </a:r>
            <a:r>
              <a:rPr lang="en-US" dirty="0" err="1">
                <a:ea typeface="+mn-lt"/>
                <a:cs typeface="+mn-lt"/>
              </a:rPr>
              <a:t>testat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serverul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interfața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mod </a:t>
            </a:r>
            <a:r>
              <a:rPr lang="en-US" dirty="0" err="1">
                <a:ea typeface="+mn-lt"/>
                <a:cs typeface="+mn-lt"/>
              </a:rPr>
              <a:t>separat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depista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eventuale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integrare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între</a:t>
            </a:r>
            <a:r>
              <a:rPr lang="en-US" dirty="0">
                <a:ea typeface="+mn-lt"/>
                <a:cs typeface="+mn-lt"/>
              </a:rPr>
              <a:t> frontend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backend. </a:t>
            </a:r>
            <a:r>
              <a:rPr lang="en-US" dirty="0" err="1">
                <a:ea typeface="+mn-lt"/>
                <a:cs typeface="+mn-lt"/>
              </a:rPr>
              <a:t>Serverul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fost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rulat</a:t>
            </a:r>
            <a:r>
              <a:rPr lang="en-US" dirty="0">
                <a:ea typeface="+mn-lt"/>
                <a:cs typeface="+mn-lt"/>
              </a:rPr>
              <a:t> pe un </a:t>
            </a:r>
            <a:r>
              <a:rPr lang="en-US" dirty="0" err="1">
                <a:ea typeface="+mn-lt"/>
                <a:cs typeface="+mn-lt"/>
              </a:rPr>
              <a:t>mediu</a:t>
            </a:r>
            <a:r>
              <a:rPr lang="en-US" dirty="0">
                <a:ea typeface="+mn-lt"/>
                <a:cs typeface="+mn-lt"/>
              </a:rPr>
              <a:t> local, </a:t>
            </a:r>
            <a:r>
              <a:rPr lang="en-US" dirty="0" err="1">
                <a:ea typeface="+mn-lt"/>
                <a:cs typeface="+mn-lt"/>
              </a:rPr>
              <a:t>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aplicația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mobilă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interacționat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dirty="0" err="1">
                <a:ea typeface="+mn-lt"/>
                <a:cs typeface="+mn-lt"/>
              </a:rPr>
              <a:t>acesta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</a:t>
            </a:r>
            <a:r>
              <a:rPr lang="en-US" dirty="0">
                <a:ea typeface="+mn-lt"/>
                <a:cs typeface="+mn-lt"/>
              </a:rPr>
              <a:t> API-urile </a:t>
            </a:r>
            <a:r>
              <a:rPr lang="en-US" dirty="0" err="1">
                <a:ea typeface="+mn-lt"/>
                <a:cs typeface="+mn-lt"/>
              </a:rPr>
              <a:t>expuse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fel</a:t>
            </a:r>
            <a:r>
              <a:rPr lang="en-US" dirty="0">
                <a:ea typeface="+mn-lt"/>
                <a:cs typeface="+mn-lt"/>
              </a:rPr>
              <a:t>, am </a:t>
            </a:r>
            <a:r>
              <a:rPr lang="en-US" dirty="0" err="1">
                <a:ea typeface="+mn-lt"/>
                <a:cs typeface="+mn-lt"/>
              </a:rPr>
              <a:t>putut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performanța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corectitudinea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răspunsurilor</a:t>
            </a:r>
            <a:r>
              <a:rPr lang="en-US" dirty="0">
                <a:ea typeface="+mn-lt"/>
                <a:cs typeface="+mn-lt"/>
              </a:rPr>
              <a:t> de la server, </a:t>
            </a:r>
            <a:r>
              <a:rPr lang="en-US" dirty="0" err="1">
                <a:ea typeface="+mn-lt"/>
                <a:cs typeface="+mn-lt"/>
              </a:rPr>
              <a:t>fără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interferențe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partea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interfeței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utilizatorului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A2C1D-DDED-1901-812E-11A622DA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2369-346E-4590-8ABA-4CA7987D25FD}" type="datetime1"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286CA-25F2-FE29-372B-FC7CF1EB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4FF27-BFA4-1066-73BE-4C29C2D6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874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ChronicleVTI</vt:lpstr>
      <vt:lpstr>Sanguine Aid</vt:lpstr>
      <vt:lpstr>Introducere</vt:lpstr>
      <vt:lpstr>Tehnologii aplicate</vt:lpstr>
      <vt:lpstr>Studiu de piata</vt:lpstr>
      <vt:lpstr>Frontend</vt:lpstr>
      <vt:lpstr>frontend</vt:lpstr>
      <vt:lpstr>backend</vt:lpstr>
      <vt:lpstr>backend</vt:lpstr>
      <vt:lpstr>testare</vt:lpstr>
      <vt:lpstr>testare</vt:lpstr>
      <vt:lpstr>Functioanlitati viitoare si imbunatatiri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157</cp:revision>
  <dcterms:created xsi:type="dcterms:W3CDTF">2025-03-23T21:37:21Z</dcterms:created>
  <dcterms:modified xsi:type="dcterms:W3CDTF">2025-03-23T22:56:38Z</dcterms:modified>
</cp:coreProperties>
</file>