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CE43FA-7776-4EE9-E848-723DA7AD3370}" v="661" dt="2025-03-23T22:54:06.202"/>
    <p1510:client id="{FBA1DE7F-F9F8-F9AB-007D-FF4E31FA1FAE}" v="824" dt="2025-03-25T00:53:10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-CONSTANTIN AXINTE" userId="S::axinte.george-constantin.23@stud.umfst.ro::d772c3a5-4f8d-4735-b50c-d55bada00081" providerId="AD" clId="Web-{7CCE43FA-7776-4EE9-E848-723DA7AD3370}"/>
    <pc:docChg chg="addSld modSld addMainMaster delMainMaster">
      <pc:chgData name="GEORGE-CONSTANTIN AXINTE" userId="S::axinte.george-constantin.23@stud.umfst.ro::d772c3a5-4f8d-4735-b50c-d55bada00081" providerId="AD" clId="Web-{7CCE43FA-7776-4EE9-E848-723DA7AD3370}" dt="2025-03-23T22:53:56.155" v="551" actId="1076"/>
      <pc:docMkLst>
        <pc:docMk/>
      </pc:docMkLst>
      <pc:sldChg chg="addSp modSp mod modClrScheme chgLayout">
        <pc:chgData name="GEORGE-CONSTANTIN AXINTE" userId="S::axinte.george-constantin.23@stud.umfst.ro::d772c3a5-4f8d-4735-b50c-d55bada00081" providerId="AD" clId="Web-{7CCE43FA-7776-4EE9-E848-723DA7AD3370}" dt="2025-03-23T22:42:48.052" v="314" actId="1076"/>
        <pc:sldMkLst>
          <pc:docMk/>
          <pc:sldMk cId="109857222" sldId="256"/>
        </pc:sldMkLst>
        <pc:spChg chg="mod ord">
          <ac:chgData name="GEORGE-CONSTANTIN AXINTE" userId="S::axinte.george-constantin.23@stud.umfst.ro::d772c3a5-4f8d-4735-b50c-d55bada00081" providerId="AD" clId="Web-{7CCE43FA-7776-4EE9-E848-723DA7AD3370}" dt="2025-03-23T22:42:48.052" v="314" actId="107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GEORGE-CONSTANTIN AXINTE" userId="S::axinte.george-constantin.23@stud.umfst.ro::d772c3a5-4f8d-4735-b50c-d55bada00081" providerId="AD" clId="Web-{7CCE43FA-7776-4EE9-E848-723DA7AD3370}" dt="2025-03-23T22:42:45.051" v="313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GEORGE-CONSTANTIN AXINTE" userId="S::axinte.george-constantin.23@stud.umfst.ro::d772c3a5-4f8d-4735-b50c-d55bada00081" providerId="AD" clId="Web-{7CCE43FA-7776-4EE9-E848-723DA7AD3370}" dt="2025-03-23T21:39:22.882" v="33"/>
          <ac:spMkLst>
            <pc:docMk/>
            <pc:sldMk cId="109857222" sldId="256"/>
            <ac:spMk id="9" creationId="{6EAEA3D8-E4F9-1F59-59BC-1000DBA80C24}"/>
          </ac:spMkLst>
        </pc:spChg>
        <pc:spChg chg="add mod">
          <ac:chgData name="GEORGE-CONSTANTIN AXINTE" userId="S::axinte.george-constantin.23@stud.umfst.ro::d772c3a5-4f8d-4735-b50c-d55bada00081" providerId="AD" clId="Web-{7CCE43FA-7776-4EE9-E848-723DA7AD3370}" dt="2025-03-23T21:39:22.882" v="33"/>
          <ac:spMkLst>
            <pc:docMk/>
            <pc:sldMk cId="109857222" sldId="256"/>
            <ac:spMk id="11" creationId="{61B56E12-B671-4941-AD6C-79D6EE1AA4E1}"/>
          </ac:spMkLst>
        </pc:spChg>
        <pc:spChg chg="add mod">
          <ac:chgData name="GEORGE-CONSTANTIN AXINTE" userId="S::axinte.george-constantin.23@stud.umfst.ro::d772c3a5-4f8d-4735-b50c-d55bada00081" providerId="AD" clId="Web-{7CCE43FA-7776-4EE9-E848-723DA7AD3370}" dt="2025-03-23T21:39:22.882" v="33"/>
          <ac:spMkLst>
            <pc:docMk/>
            <pc:sldMk cId="109857222" sldId="256"/>
            <ac:spMk id="13" creationId="{2424A1F8-6A87-036C-EB7E-8845D15419BE}"/>
          </ac:spMkLst>
        </pc:spChg>
        <pc:picChg chg="add mod">
          <ac:chgData name="GEORGE-CONSTANTIN AXINTE" userId="S::axinte.george-constantin.23@stud.umfst.ro::d772c3a5-4f8d-4735-b50c-d55bada00081" providerId="AD" clId="Web-{7CCE43FA-7776-4EE9-E848-723DA7AD3370}" dt="2025-03-23T21:39:22.882" v="33"/>
          <ac:picMkLst>
            <pc:docMk/>
            <pc:sldMk cId="109857222" sldId="256"/>
            <ac:picMk id="4" creationId="{01694B47-50A5-7C8A-64AB-634396349B78}"/>
          </ac:picMkLst>
        </pc:picChg>
      </pc:sldChg>
      <pc:sldChg chg="addSp delSp modSp new mod modClrScheme chgLayout">
        <pc:chgData name="GEORGE-CONSTANTIN AXINTE" userId="S::axinte.george-constantin.23@stud.umfst.ro::d772c3a5-4f8d-4735-b50c-d55bada00081" providerId="AD" clId="Web-{7CCE43FA-7776-4EE9-E848-723DA7AD3370}" dt="2025-03-23T21:43:23.406" v="54" actId="20577"/>
        <pc:sldMkLst>
          <pc:docMk/>
          <pc:sldMk cId="2219844801" sldId="257"/>
        </pc:sldMkLst>
        <pc:spChg chg="mod">
          <ac:chgData name="GEORGE-CONSTANTIN AXINTE" userId="S::axinte.george-constantin.23@stud.umfst.ro::d772c3a5-4f8d-4735-b50c-d55bada00081" providerId="AD" clId="Web-{7CCE43FA-7776-4EE9-E848-723DA7AD3370}" dt="2025-03-23T21:42:58.499" v="52"/>
          <ac:spMkLst>
            <pc:docMk/>
            <pc:sldMk cId="2219844801" sldId="257"/>
            <ac:spMk id="2" creationId="{84E9AE38-BCD9-5D4C-553C-161108A2B196}"/>
          </ac:spMkLst>
        </pc:spChg>
        <pc:spChg chg="del mod">
          <ac:chgData name="GEORGE-CONSTANTIN AXINTE" userId="S::axinte.george-constantin.23@stud.umfst.ro::d772c3a5-4f8d-4735-b50c-d55bada00081" providerId="AD" clId="Web-{7CCE43FA-7776-4EE9-E848-723DA7AD3370}" dt="2025-03-23T21:42:50.217" v="51"/>
          <ac:spMkLst>
            <pc:docMk/>
            <pc:sldMk cId="2219844801" sldId="257"/>
            <ac:spMk id="3" creationId="{B5CA19D6-6808-0349-DF1C-BE82A2DB75FA}"/>
          </ac:spMkLst>
        </pc:spChg>
        <pc:spChg chg="mod">
          <ac:chgData name="GEORGE-CONSTANTIN AXINTE" userId="S::axinte.george-constantin.23@stud.umfst.ro::d772c3a5-4f8d-4735-b50c-d55bada00081" providerId="AD" clId="Web-{7CCE43FA-7776-4EE9-E848-723DA7AD3370}" dt="2025-03-23T21:43:23.406" v="54" actId="20577"/>
          <ac:spMkLst>
            <pc:docMk/>
            <pc:sldMk cId="2219844801" sldId="257"/>
            <ac:spMk id="4" creationId="{FF6F4AAA-5707-C852-C88D-9D9DAE19B09C}"/>
          </ac:spMkLst>
        </pc:spChg>
        <pc:spChg chg="mod">
          <ac:chgData name="GEORGE-CONSTANTIN AXINTE" userId="S::axinte.george-constantin.23@stud.umfst.ro::d772c3a5-4f8d-4735-b50c-d55bada00081" providerId="AD" clId="Web-{7CCE43FA-7776-4EE9-E848-723DA7AD3370}" dt="2025-03-23T21:42:58.499" v="52"/>
          <ac:spMkLst>
            <pc:docMk/>
            <pc:sldMk cId="2219844801" sldId="257"/>
            <ac:spMk id="5" creationId="{ADB2FF4D-CFCB-24BE-3ABD-D7B5C1E69FDE}"/>
          </ac:spMkLst>
        </pc:spChg>
        <pc:spChg chg="mod">
          <ac:chgData name="GEORGE-CONSTANTIN AXINTE" userId="S::axinte.george-constantin.23@stud.umfst.ro::d772c3a5-4f8d-4735-b50c-d55bada00081" providerId="AD" clId="Web-{7CCE43FA-7776-4EE9-E848-723DA7AD3370}" dt="2025-03-23T21:42:58.499" v="52"/>
          <ac:spMkLst>
            <pc:docMk/>
            <pc:sldMk cId="2219844801" sldId="257"/>
            <ac:spMk id="6" creationId="{4D38CE29-7E9E-C4C7-7728-40196E61751F}"/>
          </ac:spMkLst>
        </pc:spChg>
        <pc:spChg chg="mod">
          <ac:chgData name="GEORGE-CONSTANTIN AXINTE" userId="S::axinte.george-constantin.23@stud.umfst.ro::d772c3a5-4f8d-4735-b50c-d55bada00081" providerId="AD" clId="Web-{7CCE43FA-7776-4EE9-E848-723DA7AD3370}" dt="2025-03-23T21:42:58.499" v="52"/>
          <ac:spMkLst>
            <pc:docMk/>
            <pc:sldMk cId="2219844801" sldId="257"/>
            <ac:spMk id="7" creationId="{386568EA-0EE2-898C-B901-BBB804720F94}"/>
          </ac:spMkLst>
        </pc:spChg>
        <pc:picChg chg="add mod ord">
          <ac:chgData name="GEORGE-CONSTANTIN AXINTE" userId="S::axinte.george-constantin.23@stud.umfst.ro::d772c3a5-4f8d-4735-b50c-d55bada00081" providerId="AD" clId="Web-{7CCE43FA-7776-4EE9-E848-723DA7AD3370}" dt="2025-03-23T21:42:58.499" v="52"/>
          <ac:picMkLst>
            <pc:docMk/>
            <pc:sldMk cId="2219844801" sldId="257"/>
            <ac:picMk id="8" creationId="{0E715F64-32D8-3D55-27EC-D360B7C12BC0}"/>
          </ac:picMkLst>
        </pc:picChg>
      </pc:sldChg>
      <pc:sldChg chg="delSp modSp new">
        <pc:chgData name="GEORGE-CONSTANTIN AXINTE" userId="S::axinte.george-constantin.23@stud.umfst.ro::d772c3a5-4f8d-4735-b50c-d55bada00081" providerId="AD" clId="Web-{7CCE43FA-7776-4EE9-E848-723DA7AD3370}" dt="2025-03-23T21:46:00.364" v="86" actId="20577"/>
        <pc:sldMkLst>
          <pc:docMk/>
          <pc:sldMk cId="1844204146" sldId="258"/>
        </pc:sldMkLst>
        <pc:spChg chg="mod">
          <ac:chgData name="GEORGE-CONSTANTIN AXINTE" userId="S::axinte.george-constantin.23@stud.umfst.ro::d772c3a5-4f8d-4735-b50c-d55bada00081" providerId="AD" clId="Web-{7CCE43FA-7776-4EE9-E848-723DA7AD3370}" dt="2025-03-23T21:45:04.675" v="71" actId="20577"/>
          <ac:spMkLst>
            <pc:docMk/>
            <pc:sldMk cId="1844204146" sldId="258"/>
            <ac:spMk id="2" creationId="{02CE7951-92B7-282F-7E81-4413D64C8815}"/>
          </ac:spMkLst>
        </pc:spChg>
        <pc:spChg chg="del">
          <ac:chgData name="GEORGE-CONSTANTIN AXINTE" userId="S::axinte.george-constantin.23@stud.umfst.ro::d772c3a5-4f8d-4735-b50c-d55bada00081" providerId="AD" clId="Web-{7CCE43FA-7776-4EE9-E848-723DA7AD3370}" dt="2025-03-23T21:45:07.003" v="72"/>
          <ac:spMkLst>
            <pc:docMk/>
            <pc:sldMk cId="1844204146" sldId="258"/>
            <ac:spMk id="3" creationId="{F7D85801-DE1C-0D89-5EBD-B0E499CA63D0}"/>
          </ac:spMkLst>
        </pc:spChg>
        <pc:spChg chg="mod">
          <ac:chgData name="GEORGE-CONSTANTIN AXINTE" userId="S::axinte.george-constantin.23@stud.umfst.ro::d772c3a5-4f8d-4735-b50c-d55bada00081" providerId="AD" clId="Web-{7CCE43FA-7776-4EE9-E848-723DA7AD3370}" dt="2025-03-23T21:46:00.364" v="86" actId="20577"/>
          <ac:spMkLst>
            <pc:docMk/>
            <pc:sldMk cId="1844204146" sldId="258"/>
            <ac:spMk id="4" creationId="{5230C270-42EA-78A6-6E83-1FC58D5DB078}"/>
          </ac:spMkLst>
        </pc:spChg>
      </pc:sldChg>
      <pc:sldChg chg="delSp modSp new">
        <pc:chgData name="GEORGE-CONSTANTIN AXINTE" userId="S::axinte.george-constantin.23@stud.umfst.ro::d772c3a5-4f8d-4735-b50c-d55bada00081" providerId="AD" clId="Web-{7CCE43FA-7776-4EE9-E848-723DA7AD3370}" dt="2025-03-23T22:28:25.225" v="138" actId="20577"/>
        <pc:sldMkLst>
          <pc:docMk/>
          <pc:sldMk cId="3878343212" sldId="259"/>
        </pc:sldMkLst>
        <pc:spChg chg="mod">
          <ac:chgData name="GEORGE-CONSTANTIN AXINTE" userId="S::axinte.george-constantin.23@stud.umfst.ro::d772c3a5-4f8d-4735-b50c-d55bada00081" providerId="AD" clId="Web-{7CCE43FA-7776-4EE9-E848-723DA7AD3370}" dt="2025-03-23T22:27:13.848" v="113" actId="20577"/>
          <ac:spMkLst>
            <pc:docMk/>
            <pc:sldMk cId="3878343212" sldId="259"/>
            <ac:spMk id="2" creationId="{1FF9C5E2-6200-AC3F-79A6-FD243EF6DD28}"/>
          </ac:spMkLst>
        </pc:spChg>
        <pc:spChg chg="del">
          <ac:chgData name="GEORGE-CONSTANTIN AXINTE" userId="S::axinte.george-constantin.23@stud.umfst.ro::d772c3a5-4f8d-4735-b50c-d55bada00081" providerId="AD" clId="Web-{7CCE43FA-7776-4EE9-E848-723DA7AD3370}" dt="2025-03-23T22:26:24.408" v="92"/>
          <ac:spMkLst>
            <pc:docMk/>
            <pc:sldMk cId="3878343212" sldId="259"/>
            <ac:spMk id="3" creationId="{D824B210-BFE0-1F90-2506-D275EBE8C701}"/>
          </ac:spMkLst>
        </pc:spChg>
        <pc:spChg chg="mod">
          <ac:chgData name="GEORGE-CONSTANTIN AXINTE" userId="S::axinte.george-constantin.23@stud.umfst.ro::d772c3a5-4f8d-4735-b50c-d55bada00081" providerId="AD" clId="Web-{7CCE43FA-7776-4EE9-E848-723DA7AD3370}" dt="2025-03-23T22:28:25.225" v="138" actId="20577"/>
          <ac:spMkLst>
            <pc:docMk/>
            <pc:sldMk cId="3878343212" sldId="259"/>
            <ac:spMk id="4" creationId="{512CC8D6-5033-B1A1-855D-E085C1659DB6}"/>
          </ac:spMkLst>
        </pc:spChg>
      </pc:sldChg>
      <pc:sldChg chg="addSp delSp modSp new">
        <pc:chgData name="GEORGE-CONSTANTIN AXINTE" userId="S::axinte.george-constantin.23@stud.umfst.ro::d772c3a5-4f8d-4735-b50c-d55bada00081" providerId="AD" clId="Web-{7CCE43FA-7776-4EE9-E848-723DA7AD3370}" dt="2025-03-23T22:34:43.988" v="181" actId="20577"/>
        <pc:sldMkLst>
          <pc:docMk/>
          <pc:sldMk cId="2849832563" sldId="260"/>
        </pc:sldMkLst>
        <pc:spChg chg="mod">
          <ac:chgData name="GEORGE-CONSTANTIN AXINTE" userId="S::axinte.george-constantin.23@stud.umfst.ro::d772c3a5-4f8d-4735-b50c-d55bada00081" providerId="AD" clId="Web-{7CCE43FA-7776-4EE9-E848-723DA7AD3370}" dt="2025-03-23T22:31:43.638" v="155" actId="20577"/>
          <ac:spMkLst>
            <pc:docMk/>
            <pc:sldMk cId="2849832563" sldId="260"/>
            <ac:spMk id="2" creationId="{69EBF1B2-7EC0-EACD-7660-29543A0F7C00}"/>
          </ac:spMkLst>
        </pc:spChg>
        <pc:spChg chg="del">
          <ac:chgData name="GEORGE-CONSTANTIN AXINTE" userId="S::axinte.george-constantin.23@stud.umfst.ro::d772c3a5-4f8d-4735-b50c-d55bada00081" providerId="AD" clId="Web-{7CCE43FA-7776-4EE9-E848-723DA7AD3370}" dt="2025-03-23T22:31:17.512" v="147"/>
          <ac:spMkLst>
            <pc:docMk/>
            <pc:sldMk cId="2849832563" sldId="260"/>
            <ac:spMk id="3" creationId="{E313711D-1A59-394B-3A3D-4350100232C2}"/>
          </ac:spMkLst>
        </pc:spChg>
        <pc:spChg chg="mod">
          <ac:chgData name="GEORGE-CONSTANTIN AXINTE" userId="S::axinte.george-constantin.23@stud.umfst.ro::d772c3a5-4f8d-4735-b50c-d55bada00081" providerId="AD" clId="Web-{7CCE43FA-7776-4EE9-E848-723DA7AD3370}" dt="2025-03-23T22:34:43.988" v="181" actId="20577"/>
          <ac:spMkLst>
            <pc:docMk/>
            <pc:sldMk cId="2849832563" sldId="260"/>
            <ac:spMk id="4" creationId="{90F4BBF5-B8B2-B6CB-2929-BEBE7B5002E7}"/>
          </ac:spMkLst>
        </pc:spChg>
        <pc:picChg chg="add mod ord">
          <ac:chgData name="GEORGE-CONSTANTIN AXINTE" userId="S::axinte.george-constantin.23@stud.umfst.ro::d772c3a5-4f8d-4735-b50c-d55bada00081" providerId="AD" clId="Web-{7CCE43FA-7776-4EE9-E848-723DA7AD3370}" dt="2025-03-23T22:33:53.971" v="177" actId="1076"/>
          <ac:picMkLst>
            <pc:docMk/>
            <pc:sldMk cId="2849832563" sldId="260"/>
            <ac:picMk id="8" creationId="{AA9F4D91-D337-C9C6-F5D6-E11B6DE4678D}"/>
          </ac:picMkLst>
        </pc:picChg>
        <pc:picChg chg="add mod">
          <ac:chgData name="GEORGE-CONSTANTIN AXINTE" userId="S::axinte.george-constantin.23@stud.umfst.ro::d772c3a5-4f8d-4735-b50c-d55bada00081" providerId="AD" clId="Web-{7CCE43FA-7776-4EE9-E848-723DA7AD3370}" dt="2025-03-23T22:33:56.174" v="178" actId="1076"/>
          <ac:picMkLst>
            <pc:docMk/>
            <pc:sldMk cId="2849832563" sldId="260"/>
            <ac:picMk id="9" creationId="{4A794C01-00C7-3C67-5B13-6352F76696D2}"/>
          </ac:picMkLst>
        </pc:picChg>
      </pc:sldChg>
      <pc:sldChg chg="addSp delSp modSp new mod modClrScheme chgLayout">
        <pc:chgData name="GEORGE-CONSTANTIN AXINTE" userId="S::axinte.george-constantin.23@stud.umfst.ro::d772c3a5-4f8d-4735-b50c-d55bada00081" providerId="AD" clId="Web-{7CCE43FA-7776-4EE9-E848-723DA7AD3370}" dt="2025-03-23T22:40:28.250" v="296" actId="1076"/>
        <pc:sldMkLst>
          <pc:docMk/>
          <pc:sldMk cId="2814307603" sldId="261"/>
        </pc:sldMkLst>
        <pc:spChg chg="mod">
          <ac:chgData name="GEORGE-CONSTANTIN AXINTE" userId="S::axinte.george-constantin.23@stud.umfst.ro::d772c3a5-4f8d-4735-b50c-d55bada00081" providerId="AD" clId="Web-{7CCE43FA-7776-4EE9-E848-723DA7AD3370}" dt="2025-03-23T22:39:20.638" v="213"/>
          <ac:spMkLst>
            <pc:docMk/>
            <pc:sldMk cId="2814307603" sldId="261"/>
            <ac:spMk id="2" creationId="{6EFDD6B0-E49F-0315-7805-1013559D168C}"/>
          </ac:spMkLst>
        </pc:spChg>
        <pc:spChg chg="del">
          <ac:chgData name="GEORGE-CONSTANTIN AXINTE" userId="S::axinte.george-constantin.23@stud.umfst.ro::d772c3a5-4f8d-4735-b50c-d55bada00081" providerId="AD" clId="Web-{7CCE43FA-7776-4EE9-E848-723DA7AD3370}" dt="2025-03-23T22:39:17.466" v="212"/>
          <ac:spMkLst>
            <pc:docMk/>
            <pc:sldMk cId="2814307603" sldId="261"/>
            <ac:spMk id="3" creationId="{15AF3AAB-0E2B-554C-50CC-A47FC50EE60B}"/>
          </ac:spMkLst>
        </pc:spChg>
        <pc:spChg chg="mod">
          <ac:chgData name="GEORGE-CONSTANTIN AXINTE" userId="S::axinte.george-constantin.23@stud.umfst.ro::d772c3a5-4f8d-4735-b50c-d55bada00081" providerId="AD" clId="Web-{7CCE43FA-7776-4EE9-E848-723DA7AD3370}" dt="2025-03-23T22:40:28.250" v="296" actId="1076"/>
          <ac:spMkLst>
            <pc:docMk/>
            <pc:sldMk cId="2814307603" sldId="261"/>
            <ac:spMk id="4" creationId="{38AD99A5-39DB-0EFD-7DB5-E5F9C90EACD5}"/>
          </ac:spMkLst>
        </pc:spChg>
        <pc:spChg chg="mod">
          <ac:chgData name="GEORGE-CONSTANTIN AXINTE" userId="S::axinte.george-constantin.23@stud.umfst.ro::d772c3a5-4f8d-4735-b50c-d55bada00081" providerId="AD" clId="Web-{7CCE43FA-7776-4EE9-E848-723DA7AD3370}" dt="2025-03-23T22:39:20.638" v="213"/>
          <ac:spMkLst>
            <pc:docMk/>
            <pc:sldMk cId="2814307603" sldId="261"/>
            <ac:spMk id="5" creationId="{67C00923-A54F-E4C3-8C74-7AC68736EEDE}"/>
          </ac:spMkLst>
        </pc:spChg>
        <pc:spChg chg="mod">
          <ac:chgData name="GEORGE-CONSTANTIN AXINTE" userId="S::axinte.george-constantin.23@stud.umfst.ro::d772c3a5-4f8d-4735-b50c-d55bada00081" providerId="AD" clId="Web-{7CCE43FA-7776-4EE9-E848-723DA7AD3370}" dt="2025-03-23T22:39:20.638" v="213"/>
          <ac:spMkLst>
            <pc:docMk/>
            <pc:sldMk cId="2814307603" sldId="261"/>
            <ac:spMk id="6" creationId="{2F6F0A97-4F59-4744-E409-EE1305A224D9}"/>
          </ac:spMkLst>
        </pc:spChg>
        <pc:spChg chg="mod">
          <ac:chgData name="GEORGE-CONSTANTIN AXINTE" userId="S::axinte.george-constantin.23@stud.umfst.ro::d772c3a5-4f8d-4735-b50c-d55bada00081" providerId="AD" clId="Web-{7CCE43FA-7776-4EE9-E848-723DA7AD3370}" dt="2025-03-23T22:39:20.638" v="213"/>
          <ac:spMkLst>
            <pc:docMk/>
            <pc:sldMk cId="2814307603" sldId="261"/>
            <ac:spMk id="7" creationId="{7EBB12C4-984F-2859-7277-C81A55D61C3C}"/>
          </ac:spMkLst>
        </pc:spChg>
        <pc:picChg chg="add mod ord">
          <ac:chgData name="GEORGE-CONSTANTIN AXINTE" userId="S::axinte.george-constantin.23@stud.umfst.ro::d772c3a5-4f8d-4735-b50c-d55bada00081" providerId="AD" clId="Web-{7CCE43FA-7776-4EE9-E848-723DA7AD3370}" dt="2025-03-23T22:39:24.170" v="214" actId="1076"/>
          <ac:picMkLst>
            <pc:docMk/>
            <pc:sldMk cId="2814307603" sldId="261"/>
            <ac:picMk id="8" creationId="{CA69D70C-096E-B9D5-927E-F180B30516F4}"/>
          </ac:picMkLst>
        </pc:picChg>
      </pc:sldChg>
      <pc:sldChg chg="addSp delSp modSp new">
        <pc:chgData name="GEORGE-CONSTANTIN AXINTE" userId="S::axinte.george-constantin.23@stud.umfst.ro::d772c3a5-4f8d-4735-b50c-d55bada00081" providerId="AD" clId="Web-{7CCE43FA-7776-4EE9-E848-723DA7AD3370}" dt="2025-03-23T22:38:18.245" v="211" actId="14100"/>
        <pc:sldMkLst>
          <pc:docMk/>
          <pc:sldMk cId="265592144" sldId="262"/>
        </pc:sldMkLst>
        <pc:spChg chg="mod">
          <ac:chgData name="GEORGE-CONSTANTIN AXINTE" userId="S::axinte.george-constantin.23@stud.umfst.ro::d772c3a5-4f8d-4735-b50c-d55bada00081" providerId="AD" clId="Web-{7CCE43FA-7776-4EE9-E848-723DA7AD3370}" dt="2025-03-23T22:34:52.457" v="187" actId="20577"/>
          <ac:spMkLst>
            <pc:docMk/>
            <pc:sldMk cId="265592144" sldId="262"/>
            <ac:spMk id="2" creationId="{78064246-40BF-A63C-E9AC-018D3F64EAE0}"/>
          </ac:spMkLst>
        </pc:spChg>
        <pc:spChg chg="del">
          <ac:chgData name="GEORGE-CONSTANTIN AXINTE" userId="S::axinte.george-constantin.23@stud.umfst.ro::d772c3a5-4f8d-4735-b50c-d55bada00081" providerId="AD" clId="Web-{7CCE43FA-7776-4EE9-E848-723DA7AD3370}" dt="2025-03-23T22:35:02.848" v="188"/>
          <ac:spMkLst>
            <pc:docMk/>
            <pc:sldMk cId="265592144" sldId="262"/>
            <ac:spMk id="3" creationId="{52DDE83F-2EB8-3F70-847A-97E8D77FAFD2}"/>
          </ac:spMkLst>
        </pc:spChg>
        <pc:spChg chg="mod">
          <ac:chgData name="GEORGE-CONSTANTIN AXINTE" userId="S::axinte.george-constantin.23@stud.umfst.ro::d772c3a5-4f8d-4735-b50c-d55bada00081" providerId="AD" clId="Web-{7CCE43FA-7776-4EE9-E848-723DA7AD3370}" dt="2025-03-23T22:38:18.245" v="211" actId="14100"/>
          <ac:spMkLst>
            <pc:docMk/>
            <pc:sldMk cId="265592144" sldId="262"/>
            <ac:spMk id="4" creationId="{77A4B585-71A6-A94F-3915-4E0ECA27E828}"/>
          </ac:spMkLst>
        </pc:spChg>
        <pc:picChg chg="add mod ord">
          <ac:chgData name="GEORGE-CONSTANTIN AXINTE" userId="S::axinte.george-constantin.23@stud.umfst.ro::d772c3a5-4f8d-4735-b50c-d55bada00081" providerId="AD" clId="Web-{7CCE43FA-7776-4EE9-E848-723DA7AD3370}" dt="2025-03-23T22:35:12.864" v="197" actId="1076"/>
          <ac:picMkLst>
            <pc:docMk/>
            <pc:sldMk cId="265592144" sldId="262"/>
            <ac:picMk id="8" creationId="{71110CAE-B5B9-31FF-8667-12D064EAD39D}"/>
          </ac:picMkLst>
        </pc:picChg>
        <pc:picChg chg="add mod">
          <ac:chgData name="GEORGE-CONSTANTIN AXINTE" userId="S::axinte.george-constantin.23@stud.umfst.ro::d772c3a5-4f8d-4735-b50c-d55bada00081" providerId="AD" clId="Web-{7CCE43FA-7776-4EE9-E848-723DA7AD3370}" dt="2025-03-23T22:35:11.973" v="196" actId="1076"/>
          <ac:picMkLst>
            <pc:docMk/>
            <pc:sldMk cId="265592144" sldId="262"/>
            <ac:picMk id="9" creationId="{A194B288-A41E-B618-9639-6665906D8B1A}"/>
          </ac:picMkLst>
        </pc:picChg>
      </pc:sldChg>
      <pc:sldChg chg="addSp delSp modSp new">
        <pc:chgData name="GEORGE-CONSTANTIN AXINTE" userId="S::axinte.george-constantin.23@stud.umfst.ro::d772c3a5-4f8d-4735-b50c-d55bada00081" providerId="AD" clId="Web-{7CCE43FA-7776-4EE9-E848-723DA7AD3370}" dt="2025-03-23T22:44:06.351" v="326" actId="1076"/>
        <pc:sldMkLst>
          <pc:docMk/>
          <pc:sldMk cId="1314100270" sldId="263"/>
        </pc:sldMkLst>
        <pc:spChg chg="mod">
          <ac:chgData name="GEORGE-CONSTANTIN AXINTE" userId="S::axinte.george-constantin.23@stud.umfst.ro::d772c3a5-4f8d-4735-b50c-d55bada00081" providerId="AD" clId="Web-{7CCE43FA-7776-4EE9-E848-723DA7AD3370}" dt="2025-03-23T22:42:29.410" v="310" actId="20577"/>
          <ac:spMkLst>
            <pc:docMk/>
            <pc:sldMk cId="1314100270" sldId="263"/>
            <ac:spMk id="2" creationId="{58CB8784-877E-CB66-863C-CF8D846779BC}"/>
          </ac:spMkLst>
        </pc:spChg>
        <pc:spChg chg="mod">
          <ac:chgData name="GEORGE-CONSTANTIN AXINTE" userId="S::axinte.george-constantin.23@stud.umfst.ro::d772c3a5-4f8d-4735-b50c-d55bada00081" providerId="AD" clId="Web-{7CCE43FA-7776-4EE9-E848-723DA7AD3370}" dt="2025-03-23T22:43:50.382" v="325" actId="20577"/>
          <ac:spMkLst>
            <pc:docMk/>
            <pc:sldMk cId="1314100270" sldId="263"/>
            <ac:spMk id="3" creationId="{2422FB97-BF87-15AF-114E-57B8849AA29B}"/>
          </ac:spMkLst>
        </pc:spChg>
        <pc:spChg chg="del mod">
          <ac:chgData name="GEORGE-CONSTANTIN AXINTE" userId="S::axinte.george-constantin.23@stud.umfst.ro::d772c3a5-4f8d-4735-b50c-d55bada00081" providerId="AD" clId="Web-{7CCE43FA-7776-4EE9-E848-723DA7AD3370}" dt="2025-03-23T22:42:14.644" v="301"/>
          <ac:spMkLst>
            <pc:docMk/>
            <pc:sldMk cId="1314100270" sldId="263"/>
            <ac:spMk id="4" creationId="{0494CBAE-32C1-4B25-944C-C7406676E63D}"/>
          </ac:spMkLst>
        </pc:spChg>
        <pc:picChg chg="add mod ord modCrop">
          <ac:chgData name="GEORGE-CONSTANTIN AXINTE" userId="S::axinte.george-constantin.23@stud.umfst.ro::d772c3a5-4f8d-4735-b50c-d55bada00081" providerId="AD" clId="Web-{7CCE43FA-7776-4EE9-E848-723DA7AD3370}" dt="2025-03-23T22:44:06.351" v="326" actId="1076"/>
          <ac:picMkLst>
            <pc:docMk/>
            <pc:sldMk cId="1314100270" sldId="263"/>
            <ac:picMk id="8" creationId="{A26BF5C0-CB51-5D1D-7F45-78FE93FC1465}"/>
          </ac:picMkLst>
        </pc:picChg>
      </pc:sldChg>
      <pc:sldChg chg="modSp new">
        <pc:chgData name="GEORGE-CONSTANTIN AXINTE" userId="S::axinte.george-constantin.23@stud.umfst.ro::d772c3a5-4f8d-4735-b50c-d55bada00081" providerId="AD" clId="Web-{7CCE43FA-7776-4EE9-E848-723DA7AD3370}" dt="2025-03-23T22:47:05.344" v="350" actId="20577"/>
        <pc:sldMkLst>
          <pc:docMk/>
          <pc:sldMk cId="4223787436" sldId="264"/>
        </pc:sldMkLst>
        <pc:spChg chg="mod">
          <ac:chgData name="GEORGE-CONSTANTIN AXINTE" userId="S::axinte.george-constantin.23@stud.umfst.ro::d772c3a5-4f8d-4735-b50c-d55bada00081" providerId="AD" clId="Web-{7CCE43FA-7776-4EE9-E848-723DA7AD3370}" dt="2025-03-23T22:46:19.499" v="343" actId="20577"/>
          <ac:spMkLst>
            <pc:docMk/>
            <pc:sldMk cId="4223787436" sldId="264"/>
            <ac:spMk id="2" creationId="{5534ACB7-8BE2-BEAD-C80D-254A9A09A685}"/>
          </ac:spMkLst>
        </pc:spChg>
        <pc:spChg chg="mod">
          <ac:chgData name="GEORGE-CONSTANTIN AXINTE" userId="S::axinte.george-constantin.23@stud.umfst.ro::d772c3a5-4f8d-4735-b50c-d55bada00081" providerId="AD" clId="Web-{7CCE43FA-7776-4EE9-E848-723DA7AD3370}" dt="2025-03-23T22:46:16.389" v="336" actId="20577"/>
          <ac:spMkLst>
            <pc:docMk/>
            <pc:sldMk cId="4223787436" sldId="264"/>
            <ac:spMk id="3" creationId="{B17AE32D-35FE-6679-5201-EBCD7B832FE7}"/>
          </ac:spMkLst>
        </pc:spChg>
        <pc:spChg chg="mod">
          <ac:chgData name="GEORGE-CONSTANTIN AXINTE" userId="S::axinte.george-constantin.23@stud.umfst.ro::d772c3a5-4f8d-4735-b50c-d55bada00081" providerId="AD" clId="Web-{7CCE43FA-7776-4EE9-E848-723DA7AD3370}" dt="2025-03-23T22:47:05.344" v="350" actId="20577"/>
          <ac:spMkLst>
            <pc:docMk/>
            <pc:sldMk cId="4223787436" sldId="264"/>
            <ac:spMk id="4" creationId="{07F1D78E-C18A-F786-BDB6-5025C64ED8C3}"/>
          </ac:spMkLst>
        </pc:spChg>
      </pc:sldChg>
      <pc:sldChg chg="addSp delSp modSp new">
        <pc:chgData name="GEORGE-CONSTANTIN AXINTE" userId="S::axinte.george-constantin.23@stud.umfst.ro::d772c3a5-4f8d-4735-b50c-d55bada00081" providerId="AD" clId="Web-{7CCE43FA-7776-4EE9-E848-723DA7AD3370}" dt="2025-03-23T22:51:30.509" v="468" actId="1076"/>
        <pc:sldMkLst>
          <pc:docMk/>
          <pc:sldMk cId="856409185" sldId="265"/>
        </pc:sldMkLst>
        <pc:spChg chg="mod">
          <ac:chgData name="GEORGE-CONSTANTIN AXINTE" userId="S::axinte.george-constantin.23@stud.umfst.ro::d772c3a5-4f8d-4735-b50c-d55bada00081" providerId="AD" clId="Web-{7CCE43FA-7776-4EE9-E848-723DA7AD3370}" dt="2025-03-23T22:47:53.361" v="359" actId="20577"/>
          <ac:spMkLst>
            <pc:docMk/>
            <pc:sldMk cId="856409185" sldId="265"/>
            <ac:spMk id="2" creationId="{846E25B4-1D31-D9F7-A0C9-249EF875EEE7}"/>
          </ac:spMkLst>
        </pc:spChg>
        <pc:spChg chg="mod">
          <ac:chgData name="GEORGE-CONSTANTIN AXINTE" userId="S::axinte.george-constantin.23@stud.umfst.ro::d772c3a5-4f8d-4735-b50c-d55bada00081" providerId="AD" clId="Web-{7CCE43FA-7776-4EE9-E848-723DA7AD3370}" dt="2025-03-23T22:48:25.988" v="364" actId="14100"/>
          <ac:spMkLst>
            <pc:docMk/>
            <pc:sldMk cId="856409185" sldId="265"/>
            <ac:spMk id="3" creationId="{E5FD53F8-631F-A1AB-CBDE-4DC87BDFCE21}"/>
          </ac:spMkLst>
        </pc:spChg>
        <pc:spChg chg="del mod">
          <ac:chgData name="GEORGE-CONSTANTIN AXINTE" userId="S::axinte.george-constantin.23@stud.umfst.ro::d772c3a5-4f8d-4735-b50c-d55bada00081" providerId="AD" clId="Web-{7CCE43FA-7776-4EE9-E848-723DA7AD3370}" dt="2025-03-23T22:48:18.347" v="362"/>
          <ac:spMkLst>
            <pc:docMk/>
            <pc:sldMk cId="856409185" sldId="265"/>
            <ac:spMk id="4" creationId="{D7F8C57B-D01B-F0C9-72EA-C158B65AEA3A}"/>
          </ac:spMkLst>
        </pc:spChg>
        <pc:spChg chg="add del mod">
          <ac:chgData name="GEORGE-CONSTANTIN AXINTE" userId="S::axinte.george-constantin.23@stud.umfst.ro::d772c3a5-4f8d-4735-b50c-d55bada00081" providerId="AD" clId="Web-{7CCE43FA-7776-4EE9-E848-723DA7AD3370}" dt="2025-03-23T22:48:21.753" v="363"/>
          <ac:spMkLst>
            <pc:docMk/>
            <pc:sldMk cId="856409185" sldId="265"/>
            <ac:spMk id="9" creationId="{CCC78972-D08A-2A96-BA67-132218E7ED48}"/>
          </ac:spMkLst>
        </pc:spChg>
        <pc:spChg chg="add mod">
          <ac:chgData name="GEORGE-CONSTANTIN AXINTE" userId="S::axinte.george-constantin.23@stud.umfst.ro::d772c3a5-4f8d-4735-b50c-d55bada00081" providerId="AD" clId="Web-{7CCE43FA-7776-4EE9-E848-723DA7AD3370}" dt="2025-03-23T22:50:40.961" v="416" actId="20577"/>
          <ac:spMkLst>
            <pc:docMk/>
            <pc:sldMk cId="856409185" sldId="265"/>
            <ac:spMk id="13" creationId="{B873C151-063C-B53D-E139-55DDB66D68C4}"/>
          </ac:spMkLst>
        </pc:spChg>
        <pc:spChg chg="add mod">
          <ac:chgData name="GEORGE-CONSTANTIN AXINTE" userId="S::axinte.george-constantin.23@stud.umfst.ro::d772c3a5-4f8d-4735-b50c-d55bada00081" providerId="AD" clId="Web-{7CCE43FA-7776-4EE9-E848-723DA7AD3370}" dt="2025-03-23T22:51:28.884" v="467" actId="20577"/>
          <ac:spMkLst>
            <pc:docMk/>
            <pc:sldMk cId="856409185" sldId="265"/>
            <ac:spMk id="15" creationId="{8C519DB8-E9AB-8615-6905-CFAB60DA45A4}"/>
          </ac:spMkLst>
        </pc:spChg>
        <pc:picChg chg="add del mod modCrop">
          <ac:chgData name="GEORGE-CONSTANTIN AXINTE" userId="S::axinte.george-constantin.23@stud.umfst.ro::d772c3a5-4f8d-4735-b50c-d55bada00081" providerId="AD" clId="Web-{7CCE43FA-7776-4EE9-E848-723DA7AD3370}" dt="2025-03-23T22:49:22.115" v="369"/>
          <ac:picMkLst>
            <pc:docMk/>
            <pc:sldMk cId="856409185" sldId="265"/>
            <ac:picMk id="10" creationId="{18305592-FA1C-C85E-EC4E-958FED31264A}"/>
          </ac:picMkLst>
        </pc:picChg>
        <pc:picChg chg="add del mod">
          <ac:chgData name="GEORGE-CONSTANTIN AXINTE" userId="S::axinte.george-constantin.23@stud.umfst.ro::d772c3a5-4f8d-4735-b50c-d55bada00081" providerId="AD" clId="Web-{7CCE43FA-7776-4EE9-E848-723DA7AD3370}" dt="2025-03-23T22:49:29.583" v="371"/>
          <ac:picMkLst>
            <pc:docMk/>
            <pc:sldMk cId="856409185" sldId="265"/>
            <ac:picMk id="11" creationId="{8B15B085-FCE7-8068-9EA3-007FFCDBFBD6}"/>
          </ac:picMkLst>
        </pc:picChg>
        <pc:picChg chg="add mod modCrop">
          <ac:chgData name="GEORGE-CONSTANTIN AXINTE" userId="S::axinte.george-constantin.23@stud.umfst.ro::d772c3a5-4f8d-4735-b50c-d55bada00081" providerId="AD" clId="Web-{7CCE43FA-7776-4EE9-E848-723DA7AD3370}" dt="2025-03-23T22:50:42.492" v="417" actId="1076"/>
          <ac:picMkLst>
            <pc:docMk/>
            <pc:sldMk cId="856409185" sldId="265"/>
            <ac:picMk id="12" creationId="{0C949069-2D43-2B9A-D728-D8A4DDEA943D}"/>
          </ac:picMkLst>
        </pc:picChg>
        <pc:picChg chg="add mod">
          <ac:chgData name="GEORGE-CONSTANTIN AXINTE" userId="S::axinte.george-constantin.23@stud.umfst.ro::d772c3a5-4f8d-4735-b50c-d55bada00081" providerId="AD" clId="Web-{7CCE43FA-7776-4EE9-E848-723DA7AD3370}" dt="2025-03-23T22:51:30.509" v="468" actId="1076"/>
          <ac:picMkLst>
            <pc:docMk/>
            <pc:sldMk cId="856409185" sldId="265"/>
            <ac:picMk id="14" creationId="{E459D170-99B1-E242-9ED9-759A62E980D5}"/>
          </ac:picMkLst>
        </pc:picChg>
      </pc:sldChg>
      <pc:sldChg chg="modSp new">
        <pc:chgData name="GEORGE-CONSTANTIN AXINTE" userId="S::axinte.george-constantin.23@stud.umfst.ro::d772c3a5-4f8d-4735-b50c-d55bada00081" providerId="AD" clId="Web-{7CCE43FA-7776-4EE9-E848-723DA7AD3370}" dt="2025-03-23T22:53:26.076" v="520" actId="20577"/>
        <pc:sldMkLst>
          <pc:docMk/>
          <pc:sldMk cId="1636107690" sldId="266"/>
        </pc:sldMkLst>
        <pc:spChg chg="mod">
          <ac:chgData name="GEORGE-CONSTANTIN AXINTE" userId="S::axinte.george-constantin.23@stud.umfst.ro::d772c3a5-4f8d-4735-b50c-d55bada00081" providerId="AD" clId="Web-{7CCE43FA-7776-4EE9-E848-723DA7AD3370}" dt="2025-03-23T22:52:52.715" v="491" actId="20577"/>
          <ac:spMkLst>
            <pc:docMk/>
            <pc:sldMk cId="1636107690" sldId="266"/>
            <ac:spMk id="2" creationId="{0E9854EB-5739-F8A8-2F78-93C1FBED90B1}"/>
          </ac:spMkLst>
        </pc:spChg>
        <pc:spChg chg="mod">
          <ac:chgData name="GEORGE-CONSTANTIN AXINTE" userId="S::axinte.george-constantin.23@stud.umfst.ro::d772c3a5-4f8d-4735-b50c-d55bada00081" providerId="AD" clId="Web-{7CCE43FA-7776-4EE9-E848-723DA7AD3370}" dt="2025-03-23T22:52:58.278" v="493" actId="20577"/>
          <ac:spMkLst>
            <pc:docMk/>
            <pc:sldMk cId="1636107690" sldId="266"/>
            <ac:spMk id="3" creationId="{DE1EA945-C3DE-9386-2434-9BF720CC723A}"/>
          </ac:spMkLst>
        </pc:spChg>
        <pc:spChg chg="mod">
          <ac:chgData name="GEORGE-CONSTANTIN AXINTE" userId="S::axinte.george-constantin.23@stud.umfst.ro::d772c3a5-4f8d-4735-b50c-d55bada00081" providerId="AD" clId="Web-{7CCE43FA-7776-4EE9-E848-723DA7AD3370}" dt="2025-03-23T22:53:26.076" v="520" actId="20577"/>
          <ac:spMkLst>
            <pc:docMk/>
            <pc:sldMk cId="1636107690" sldId="266"/>
            <ac:spMk id="4" creationId="{2552DA22-481B-045D-1DBB-9B338735F685}"/>
          </ac:spMkLst>
        </pc:spChg>
      </pc:sldChg>
      <pc:sldChg chg="delSp modSp new">
        <pc:chgData name="GEORGE-CONSTANTIN AXINTE" userId="S::axinte.george-constantin.23@stud.umfst.ro::d772c3a5-4f8d-4735-b50c-d55bada00081" providerId="AD" clId="Web-{7CCE43FA-7776-4EE9-E848-723DA7AD3370}" dt="2025-03-23T22:53:56.155" v="551" actId="1076"/>
        <pc:sldMkLst>
          <pc:docMk/>
          <pc:sldMk cId="3428684038" sldId="267"/>
        </pc:sldMkLst>
        <pc:spChg chg="mod">
          <ac:chgData name="GEORGE-CONSTANTIN AXINTE" userId="S::axinte.george-constantin.23@stud.umfst.ro::d772c3a5-4f8d-4735-b50c-d55bada00081" providerId="AD" clId="Web-{7CCE43FA-7776-4EE9-E848-723DA7AD3370}" dt="2025-03-23T22:53:56.155" v="551" actId="1076"/>
          <ac:spMkLst>
            <pc:docMk/>
            <pc:sldMk cId="3428684038" sldId="267"/>
            <ac:spMk id="2" creationId="{A10E0D52-A35A-C55F-163A-3607877BB881}"/>
          </ac:spMkLst>
        </pc:spChg>
        <pc:spChg chg="mod">
          <ac:chgData name="GEORGE-CONSTANTIN AXINTE" userId="S::axinte.george-constantin.23@stud.umfst.ro::d772c3a5-4f8d-4735-b50c-d55bada00081" providerId="AD" clId="Web-{7CCE43FA-7776-4EE9-E848-723DA7AD3370}" dt="2025-03-23T22:53:53.796" v="550" actId="1076"/>
          <ac:spMkLst>
            <pc:docMk/>
            <pc:sldMk cId="3428684038" sldId="267"/>
            <ac:spMk id="3" creationId="{93E69497-F024-9C2D-101C-B27499731911}"/>
          </ac:spMkLst>
        </pc:spChg>
        <pc:spChg chg="del">
          <ac:chgData name="GEORGE-CONSTANTIN AXINTE" userId="S::axinte.george-constantin.23@stud.umfst.ro::d772c3a5-4f8d-4735-b50c-d55bada00081" providerId="AD" clId="Web-{7CCE43FA-7776-4EE9-E848-723DA7AD3370}" dt="2025-03-23T22:53:49.280" v="548"/>
          <ac:spMkLst>
            <pc:docMk/>
            <pc:sldMk cId="3428684038" sldId="267"/>
            <ac:spMk id="4" creationId="{F8FEF77B-5F2D-E3DC-75C9-DC78FCA53BA2}"/>
          </ac:spMkLst>
        </pc:spChg>
      </pc:sldChg>
      <pc:sldMasterChg chg="del delSldLayout">
        <pc:chgData name="GEORGE-CONSTANTIN AXINTE" userId="S::axinte.george-constantin.23@stud.umfst.ro::d772c3a5-4f8d-4735-b50c-d55bada00081" providerId="AD" clId="Web-{7CCE43FA-7776-4EE9-E848-723DA7AD3370}" dt="2025-03-23T21:39:02.444" v="30"/>
        <pc:sldMasterMkLst>
          <pc:docMk/>
          <pc:sldMasterMk cId="2460954070" sldId="2147483660"/>
        </pc:sldMasterMkLst>
        <pc:sldLayoutChg chg="del">
          <pc:chgData name="GEORGE-CONSTANTIN AXINTE" userId="S::axinte.george-constantin.23@stud.umfst.ro::d772c3a5-4f8d-4735-b50c-d55bada00081" providerId="AD" clId="Web-{7CCE43FA-7776-4EE9-E848-723DA7AD3370}" dt="2025-03-23T21:39:02.444" v="3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EORGE-CONSTANTIN AXINTE" userId="S::axinte.george-constantin.23@stud.umfst.ro::d772c3a5-4f8d-4735-b50c-d55bada00081" providerId="AD" clId="Web-{7CCE43FA-7776-4EE9-E848-723DA7AD3370}" dt="2025-03-23T21:39:02.444" v="3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EORGE-CONSTANTIN AXINTE" userId="S::axinte.george-constantin.23@stud.umfst.ro::d772c3a5-4f8d-4735-b50c-d55bada00081" providerId="AD" clId="Web-{7CCE43FA-7776-4EE9-E848-723DA7AD3370}" dt="2025-03-23T21:39:02.444" v="3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EORGE-CONSTANTIN AXINTE" userId="S::axinte.george-constantin.23@stud.umfst.ro::d772c3a5-4f8d-4735-b50c-d55bada00081" providerId="AD" clId="Web-{7CCE43FA-7776-4EE9-E848-723DA7AD3370}" dt="2025-03-23T21:39:02.444" v="3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EORGE-CONSTANTIN AXINTE" userId="S::axinte.george-constantin.23@stud.umfst.ro::d772c3a5-4f8d-4735-b50c-d55bada00081" providerId="AD" clId="Web-{7CCE43FA-7776-4EE9-E848-723DA7AD3370}" dt="2025-03-23T21:39:02.444" v="3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EORGE-CONSTANTIN AXINTE" userId="S::axinte.george-constantin.23@stud.umfst.ro::d772c3a5-4f8d-4735-b50c-d55bada00081" providerId="AD" clId="Web-{7CCE43FA-7776-4EE9-E848-723DA7AD3370}" dt="2025-03-23T21:39:02.444" v="3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EORGE-CONSTANTIN AXINTE" userId="S::axinte.george-constantin.23@stud.umfst.ro::d772c3a5-4f8d-4735-b50c-d55bada00081" providerId="AD" clId="Web-{7CCE43FA-7776-4EE9-E848-723DA7AD3370}" dt="2025-03-23T21:39:02.444" v="3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EORGE-CONSTANTIN AXINTE" userId="S::axinte.george-constantin.23@stud.umfst.ro::d772c3a5-4f8d-4735-b50c-d55bada00081" providerId="AD" clId="Web-{7CCE43FA-7776-4EE9-E848-723DA7AD3370}" dt="2025-03-23T21:39:02.444" v="3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EORGE-CONSTANTIN AXINTE" userId="S::axinte.george-constantin.23@stud.umfst.ro::d772c3a5-4f8d-4735-b50c-d55bada00081" providerId="AD" clId="Web-{7CCE43FA-7776-4EE9-E848-723DA7AD3370}" dt="2025-03-23T21:39:02.444" v="3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EORGE-CONSTANTIN AXINTE" userId="S::axinte.george-constantin.23@stud.umfst.ro::d772c3a5-4f8d-4735-b50c-d55bada00081" providerId="AD" clId="Web-{7CCE43FA-7776-4EE9-E848-723DA7AD3370}" dt="2025-03-23T21:39:02.444" v="3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EORGE-CONSTANTIN AXINTE" userId="S::axinte.george-constantin.23@stud.umfst.ro::d772c3a5-4f8d-4735-b50c-d55bada00081" providerId="AD" clId="Web-{7CCE43FA-7776-4EE9-E848-723DA7AD3370}" dt="2025-03-23T21:39:02.444" v="3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GEORGE-CONSTANTIN AXINTE" userId="S::axinte.george-constantin.23@stud.umfst.ro::d772c3a5-4f8d-4735-b50c-d55bada00081" providerId="AD" clId="Web-{7CCE43FA-7776-4EE9-E848-723DA7AD3370}" dt="2025-03-23T21:39:03.788" v="31"/>
        <pc:sldMasterMkLst>
          <pc:docMk/>
          <pc:sldMasterMk cId="1803753524" sldId="2147483672"/>
        </pc:sldMasterMkLst>
        <pc:sldLayoutChg chg="add del mod replId">
          <pc:chgData name="GEORGE-CONSTANTIN AXINTE" userId="S::axinte.george-constantin.23@stud.umfst.ro::d772c3a5-4f8d-4735-b50c-d55bada00081" providerId="AD" clId="Web-{7CCE43FA-7776-4EE9-E848-723DA7AD3370}" dt="2025-03-23T21:39:03.788" v="31"/>
          <pc:sldLayoutMkLst>
            <pc:docMk/>
            <pc:sldMasterMk cId="1803753524" sldId="2147483672"/>
            <pc:sldLayoutMk cId="1243011215" sldId="2147483673"/>
          </pc:sldLayoutMkLst>
        </pc:sldLayoutChg>
        <pc:sldLayoutChg chg="add del mod replId">
          <pc:chgData name="GEORGE-CONSTANTIN AXINTE" userId="S::axinte.george-constantin.23@stud.umfst.ro::d772c3a5-4f8d-4735-b50c-d55bada00081" providerId="AD" clId="Web-{7CCE43FA-7776-4EE9-E848-723DA7AD3370}" dt="2025-03-23T21:39:03.788" v="31"/>
          <pc:sldLayoutMkLst>
            <pc:docMk/>
            <pc:sldMasterMk cId="1803753524" sldId="2147483672"/>
            <pc:sldLayoutMk cId="3684326194" sldId="2147483674"/>
          </pc:sldLayoutMkLst>
        </pc:sldLayoutChg>
        <pc:sldLayoutChg chg="add del mod replId">
          <pc:chgData name="GEORGE-CONSTANTIN AXINTE" userId="S::axinte.george-constantin.23@stud.umfst.ro::d772c3a5-4f8d-4735-b50c-d55bada00081" providerId="AD" clId="Web-{7CCE43FA-7776-4EE9-E848-723DA7AD3370}" dt="2025-03-23T21:39:03.788" v="31"/>
          <pc:sldLayoutMkLst>
            <pc:docMk/>
            <pc:sldMasterMk cId="1803753524" sldId="2147483672"/>
            <pc:sldLayoutMk cId="1200845743" sldId="2147483675"/>
          </pc:sldLayoutMkLst>
        </pc:sldLayoutChg>
        <pc:sldLayoutChg chg="add del mod replId">
          <pc:chgData name="GEORGE-CONSTANTIN AXINTE" userId="S::axinte.george-constantin.23@stud.umfst.ro::d772c3a5-4f8d-4735-b50c-d55bada00081" providerId="AD" clId="Web-{7CCE43FA-7776-4EE9-E848-723DA7AD3370}" dt="2025-03-23T21:39:03.788" v="31"/>
          <pc:sldLayoutMkLst>
            <pc:docMk/>
            <pc:sldMasterMk cId="1803753524" sldId="2147483672"/>
            <pc:sldLayoutMk cId="2736702193" sldId="2147483676"/>
          </pc:sldLayoutMkLst>
        </pc:sldLayoutChg>
        <pc:sldLayoutChg chg="add del mod replId">
          <pc:chgData name="GEORGE-CONSTANTIN AXINTE" userId="S::axinte.george-constantin.23@stud.umfst.ro::d772c3a5-4f8d-4735-b50c-d55bada00081" providerId="AD" clId="Web-{7CCE43FA-7776-4EE9-E848-723DA7AD3370}" dt="2025-03-23T21:39:03.788" v="31"/>
          <pc:sldLayoutMkLst>
            <pc:docMk/>
            <pc:sldMasterMk cId="1803753524" sldId="2147483672"/>
            <pc:sldLayoutMk cId="579241080" sldId="2147483677"/>
          </pc:sldLayoutMkLst>
        </pc:sldLayoutChg>
        <pc:sldLayoutChg chg="add del mod replId">
          <pc:chgData name="GEORGE-CONSTANTIN AXINTE" userId="S::axinte.george-constantin.23@stud.umfst.ro::d772c3a5-4f8d-4735-b50c-d55bada00081" providerId="AD" clId="Web-{7CCE43FA-7776-4EE9-E848-723DA7AD3370}" dt="2025-03-23T21:39:03.788" v="31"/>
          <pc:sldLayoutMkLst>
            <pc:docMk/>
            <pc:sldMasterMk cId="1803753524" sldId="2147483672"/>
            <pc:sldLayoutMk cId="346071527" sldId="2147483678"/>
          </pc:sldLayoutMkLst>
        </pc:sldLayoutChg>
        <pc:sldLayoutChg chg="add del mod replId">
          <pc:chgData name="GEORGE-CONSTANTIN AXINTE" userId="S::axinte.george-constantin.23@stud.umfst.ro::d772c3a5-4f8d-4735-b50c-d55bada00081" providerId="AD" clId="Web-{7CCE43FA-7776-4EE9-E848-723DA7AD3370}" dt="2025-03-23T21:39:03.788" v="31"/>
          <pc:sldLayoutMkLst>
            <pc:docMk/>
            <pc:sldMasterMk cId="1803753524" sldId="2147483672"/>
            <pc:sldLayoutMk cId="4003157579" sldId="2147483679"/>
          </pc:sldLayoutMkLst>
        </pc:sldLayoutChg>
        <pc:sldLayoutChg chg="add del mod replId">
          <pc:chgData name="GEORGE-CONSTANTIN AXINTE" userId="S::axinte.george-constantin.23@stud.umfst.ro::d772c3a5-4f8d-4735-b50c-d55bada00081" providerId="AD" clId="Web-{7CCE43FA-7776-4EE9-E848-723DA7AD3370}" dt="2025-03-23T21:39:03.788" v="31"/>
          <pc:sldLayoutMkLst>
            <pc:docMk/>
            <pc:sldMasterMk cId="1803753524" sldId="2147483672"/>
            <pc:sldLayoutMk cId="855066034" sldId="2147483680"/>
          </pc:sldLayoutMkLst>
        </pc:sldLayoutChg>
        <pc:sldLayoutChg chg="add del mod replId">
          <pc:chgData name="GEORGE-CONSTANTIN AXINTE" userId="S::axinte.george-constantin.23@stud.umfst.ro::d772c3a5-4f8d-4735-b50c-d55bada00081" providerId="AD" clId="Web-{7CCE43FA-7776-4EE9-E848-723DA7AD3370}" dt="2025-03-23T21:39:03.788" v="31"/>
          <pc:sldLayoutMkLst>
            <pc:docMk/>
            <pc:sldMasterMk cId="1803753524" sldId="2147483672"/>
            <pc:sldLayoutMk cId="3137132292" sldId="2147483681"/>
          </pc:sldLayoutMkLst>
        </pc:sldLayoutChg>
        <pc:sldLayoutChg chg="add del mod replId">
          <pc:chgData name="GEORGE-CONSTANTIN AXINTE" userId="S::axinte.george-constantin.23@stud.umfst.ro::d772c3a5-4f8d-4735-b50c-d55bada00081" providerId="AD" clId="Web-{7CCE43FA-7776-4EE9-E848-723DA7AD3370}" dt="2025-03-23T21:39:03.788" v="31"/>
          <pc:sldLayoutMkLst>
            <pc:docMk/>
            <pc:sldMasterMk cId="1803753524" sldId="2147483672"/>
            <pc:sldLayoutMk cId="350383925" sldId="2147483682"/>
          </pc:sldLayoutMkLst>
        </pc:sldLayoutChg>
        <pc:sldLayoutChg chg="add del mod replId">
          <pc:chgData name="GEORGE-CONSTANTIN AXINTE" userId="S::axinte.george-constantin.23@stud.umfst.ro::d772c3a5-4f8d-4735-b50c-d55bada00081" providerId="AD" clId="Web-{7CCE43FA-7776-4EE9-E848-723DA7AD3370}" dt="2025-03-23T21:39:03.788" v="31"/>
          <pc:sldLayoutMkLst>
            <pc:docMk/>
            <pc:sldMasterMk cId="1803753524" sldId="2147483672"/>
            <pc:sldLayoutMk cId="3361685556" sldId="2147483683"/>
          </pc:sldLayoutMkLst>
        </pc:sldLayoutChg>
      </pc:sldMasterChg>
      <pc:sldMasterChg chg="add addSldLayout modSldLayout">
        <pc:chgData name="GEORGE-CONSTANTIN AXINTE" userId="S::axinte.george-constantin.23@stud.umfst.ro::d772c3a5-4f8d-4735-b50c-d55bada00081" providerId="AD" clId="Web-{7CCE43FA-7776-4EE9-E848-723DA7AD3370}" dt="2025-03-23T21:39:03.788" v="31"/>
        <pc:sldMasterMkLst>
          <pc:docMk/>
          <pc:sldMasterMk cId="1131698300" sldId="2147483684"/>
        </pc:sldMasterMkLst>
        <pc:sldLayoutChg chg="add mod replId">
          <pc:chgData name="GEORGE-CONSTANTIN AXINTE" userId="S::axinte.george-constantin.23@stud.umfst.ro::d772c3a5-4f8d-4735-b50c-d55bada00081" providerId="AD" clId="Web-{7CCE43FA-7776-4EE9-E848-723DA7AD3370}" dt="2025-03-23T21:39:03.788" v="31"/>
          <pc:sldLayoutMkLst>
            <pc:docMk/>
            <pc:sldMasterMk cId="1131698300" sldId="2147483684"/>
            <pc:sldLayoutMk cId="1459099402" sldId="2147483685"/>
          </pc:sldLayoutMkLst>
        </pc:sldLayoutChg>
        <pc:sldLayoutChg chg="add mod replId">
          <pc:chgData name="GEORGE-CONSTANTIN AXINTE" userId="S::axinte.george-constantin.23@stud.umfst.ro::d772c3a5-4f8d-4735-b50c-d55bada00081" providerId="AD" clId="Web-{7CCE43FA-7776-4EE9-E848-723DA7AD3370}" dt="2025-03-23T21:39:03.788" v="31"/>
          <pc:sldLayoutMkLst>
            <pc:docMk/>
            <pc:sldMasterMk cId="1131698300" sldId="2147483684"/>
            <pc:sldLayoutMk cId="997619313" sldId="2147483686"/>
          </pc:sldLayoutMkLst>
        </pc:sldLayoutChg>
        <pc:sldLayoutChg chg="add mod replId">
          <pc:chgData name="GEORGE-CONSTANTIN AXINTE" userId="S::axinte.george-constantin.23@stud.umfst.ro::d772c3a5-4f8d-4735-b50c-d55bada00081" providerId="AD" clId="Web-{7CCE43FA-7776-4EE9-E848-723DA7AD3370}" dt="2025-03-23T21:39:03.788" v="31"/>
          <pc:sldLayoutMkLst>
            <pc:docMk/>
            <pc:sldMasterMk cId="1131698300" sldId="2147483684"/>
            <pc:sldLayoutMk cId="4000734533" sldId="2147483687"/>
          </pc:sldLayoutMkLst>
        </pc:sldLayoutChg>
        <pc:sldLayoutChg chg="add mod replId">
          <pc:chgData name="GEORGE-CONSTANTIN AXINTE" userId="S::axinte.george-constantin.23@stud.umfst.ro::d772c3a5-4f8d-4735-b50c-d55bada00081" providerId="AD" clId="Web-{7CCE43FA-7776-4EE9-E848-723DA7AD3370}" dt="2025-03-23T21:39:03.788" v="31"/>
          <pc:sldLayoutMkLst>
            <pc:docMk/>
            <pc:sldMasterMk cId="1131698300" sldId="2147483684"/>
            <pc:sldLayoutMk cId="3451829007" sldId="2147483688"/>
          </pc:sldLayoutMkLst>
        </pc:sldLayoutChg>
        <pc:sldLayoutChg chg="add mod replId">
          <pc:chgData name="GEORGE-CONSTANTIN AXINTE" userId="S::axinte.george-constantin.23@stud.umfst.ro::d772c3a5-4f8d-4735-b50c-d55bada00081" providerId="AD" clId="Web-{7CCE43FA-7776-4EE9-E848-723DA7AD3370}" dt="2025-03-23T21:39:03.788" v="31"/>
          <pc:sldLayoutMkLst>
            <pc:docMk/>
            <pc:sldMasterMk cId="1131698300" sldId="2147483684"/>
            <pc:sldLayoutMk cId="861961208" sldId="2147483689"/>
          </pc:sldLayoutMkLst>
        </pc:sldLayoutChg>
        <pc:sldLayoutChg chg="add mod replId">
          <pc:chgData name="GEORGE-CONSTANTIN AXINTE" userId="S::axinte.george-constantin.23@stud.umfst.ro::d772c3a5-4f8d-4735-b50c-d55bada00081" providerId="AD" clId="Web-{7CCE43FA-7776-4EE9-E848-723DA7AD3370}" dt="2025-03-23T21:39:03.788" v="31"/>
          <pc:sldLayoutMkLst>
            <pc:docMk/>
            <pc:sldMasterMk cId="1131698300" sldId="2147483684"/>
            <pc:sldLayoutMk cId="834073706" sldId="2147483690"/>
          </pc:sldLayoutMkLst>
        </pc:sldLayoutChg>
        <pc:sldLayoutChg chg="add mod replId">
          <pc:chgData name="GEORGE-CONSTANTIN AXINTE" userId="S::axinte.george-constantin.23@stud.umfst.ro::d772c3a5-4f8d-4735-b50c-d55bada00081" providerId="AD" clId="Web-{7CCE43FA-7776-4EE9-E848-723DA7AD3370}" dt="2025-03-23T21:39:03.788" v="31"/>
          <pc:sldLayoutMkLst>
            <pc:docMk/>
            <pc:sldMasterMk cId="1131698300" sldId="2147483684"/>
            <pc:sldLayoutMk cId="211616069" sldId="2147483691"/>
          </pc:sldLayoutMkLst>
        </pc:sldLayoutChg>
        <pc:sldLayoutChg chg="add mod replId">
          <pc:chgData name="GEORGE-CONSTANTIN AXINTE" userId="S::axinte.george-constantin.23@stud.umfst.ro::d772c3a5-4f8d-4735-b50c-d55bada00081" providerId="AD" clId="Web-{7CCE43FA-7776-4EE9-E848-723DA7AD3370}" dt="2025-03-23T21:39:03.788" v="31"/>
          <pc:sldLayoutMkLst>
            <pc:docMk/>
            <pc:sldMasterMk cId="1131698300" sldId="2147483684"/>
            <pc:sldLayoutMk cId="2814125803" sldId="2147483692"/>
          </pc:sldLayoutMkLst>
        </pc:sldLayoutChg>
        <pc:sldLayoutChg chg="add mod replId">
          <pc:chgData name="GEORGE-CONSTANTIN AXINTE" userId="S::axinte.george-constantin.23@stud.umfst.ro::d772c3a5-4f8d-4735-b50c-d55bada00081" providerId="AD" clId="Web-{7CCE43FA-7776-4EE9-E848-723DA7AD3370}" dt="2025-03-23T21:39:03.788" v="31"/>
          <pc:sldLayoutMkLst>
            <pc:docMk/>
            <pc:sldMasterMk cId="1131698300" sldId="2147483684"/>
            <pc:sldLayoutMk cId="2910244659" sldId="2147483693"/>
          </pc:sldLayoutMkLst>
        </pc:sldLayoutChg>
        <pc:sldLayoutChg chg="add mod replId">
          <pc:chgData name="GEORGE-CONSTANTIN AXINTE" userId="S::axinte.george-constantin.23@stud.umfst.ro::d772c3a5-4f8d-4735-b50c-d55bada00081" providerId="AD" clId="Web-{7CCE43FA-7776-4EE9-E848-723DA7AD3370}" dt="2025-03-23T21:39:03.788" v="31"/>
          <pc:sldLayoutMkLst>
            <pc:docMk/>
            <pc:sldMasterMk cId="1131698300" sldId="2147483684"/>
            <pc:sldLayoutMk cId="881990935" sldId="2147483694"/>
          </pc:sldLayoutMkLst>
        </pc:sldLayoutChg>
        <pc:sldLayoutChg chg="add mod replId">
          <pc:chgData name="GEORGE-CONSTANTIN AXINTE" userId="S::axinte.george-constantin.23@stud.umfst.ro::d772c3a5-4f8d-4735-b50c-d55bada00081" providerId="AD" clId="Web-{7CCE43FA-7776-4EE9-E848-723DA7AD3370}" dt="2025-03-23T21:39:03.788" v="31"/>
          <pc:sldLayoutMkLst>
            <pc:docMk/>
            <pc:sldMasterMk cId="1131698300" sldId="2147483684"/>
            <pc:sldLayoutMk cId="511631084" sldId="2147483695"/>
          </pc:sldLayoutMkLst>
        </pc:sldLayoutChg>
      </pc:sldMasterChg>
    </pc:docChg>
  </pc:docChgLst>
  <pc:docChgLst>
    <pc:chgData clId="Web-{7CCE43FA-7776-4EE9-E848-723DA7AD3370}"/>
    <pc:docChg chg="modSld">
      <pc:chgData name="" userId="" providerId="" clId="Web-{7CCE43FA-7776-4EE9-E848-723DA7AD3370}" dt="2025-03-23T21:37:27.925" v="7" actId="20577"/>
      <pc:docMkLst>
        <pc:docMk/>
      </pc:docMkLst>
      <pc:sldChg chg="modSp">
        <pc:chgData name="" userId="" providerId="" clId="Web-{7CCE43FA-7776-4EE9-E848-723DA7AD3370}" dt="2025-03-23T21:37:27.925" v="7" actId="20577"/>
        <pc:sldMkLst>
          <pc:docMk/>
          <pc:sldMk cId="109857222" sldId="256"/>
        </pc:sldMkLst>
        <pc:spChg chg="mod">
          <ac:chgData name="" userId="" providerId="" clId="Web-{7CCE43FA-7776-4EE9-E848-723DA7AD3370}" dt="2025-03-23T21:37:27.925" v="7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GEORGE-CONSTANTIN AXINTE" userId="S::axinte.george-constantin.23@stud.umfst.ro::d772c3a5-4f8d-4735-b50c-d55bada00081" providerId="AD" clId="Web-{FBA1DE7F-F9F8-F9AB-007D-FF4E31FA1FAE}"/>
    <pc:docChg chg="addSld delSld modSld">
      <pc:chgData name="GEORGE-CONSTANTIN AXINTE" userId="S::axinte.george-constantin.23@stud.umfst.ro::d772c3a5-4f8d-4735-b50c-d55bada00081" providerId="AD" clId="Web-{FBA1DE7F-F9F8-F9AB-007D-FF4E31FA1FAE}" dt="2025-03-25T00:53:10.597" v="523" actId="14100"/>
      <pc:docMkLst>
        <pc:docMk/>
      </pc:docMkLst>
      <pc:sldChg chg="addSp modSp add del">
        <pc:chgData name="GEORGE-CONSTANTIN AXINTE" userId="S::axinte.george-constantin.23@stud.umfst.ro::d772c3a5-4f8d-4735-b50c-d55bada00081" providerId="AD" clId="Web-{FBA1DE7F-F9F8-F9AB-007D-FF4E31FA1FAE}" dt="2025-03-25T00:34:47.897" v="93" actId="20577"/>
        <pc:sldMkLst>
          <pc:docMk/>
          <pc:sldMk cId="1844204146" sldId="258"/>
        </pc:sldMkLst>
        <pc:spChg chg="mod">
          <ac:chgData name="GEORGE-CONSTANTIN AXINTE" userId="S::axinte.george-constantin.23@stud.umfst.ro::d772c3a5-4f8d-4735-b50c-d55bada00081" providerId="AD" clId="Web-{FBA1DE7F-F9F8-F9AB-007D-FF4E31FA1FAE}" dt="2025-03-25T00:31:55.096" v="0" actId="14100"/>
          <ac:spMkLst>
            <pc:docMk/>
            <pc:sldMk cId="1844204146" sldId="258"/>
            <ac:spMk id="4" creationId="{5230C270-42EA-78A6-6E83-1FC58D5DB078}"/>
          </ac:spMkLst>
        </pc:spChg>
        <pc:spChg chg="add mod">
          <ac:chgData name="GEORGE-CONSTANTIN AXINTE" userId="S::axinte.george-constantin.23@stud.umfst.ro::d772c3a5-4f8d-4735-b50c-d55bada00081" providerId="AD" clId="Web-{FBA1DE7F-F9F8-F9AB-007D-FF4E31FA1FAE}" dt="2025-03-25T00:33:36.599" v="31"/>
          <ac:spMkLst>
            <pc:docMk/>
            <pc:sldMk cId="1844204146" sldId="258"/>
            <ac:spMk id="9" creationId="{9ADD0F3B-5B2A-866C-FF62-7264451D354A}"/>
          </ac:spMkLst>
        </pc:spChg>
        <pc:spChg chg="add mod">
          <ac:chgData name="GEORGE-CONSTANTIN AXINTE" userId="S::axinte.george-constantin.23@stud.umfst.ro::d772c3a5-4f8d-4735-b50c-d55bada00081" providerId="AD" clId="Web-{FBA1DE7F-F9F8-F9AB-007D-FF4E31FA1FAE}" dt="2025-03-25T00:34:47.897" v="93" actId="20577"/>
          <ac:spMkLst>
            <pc:docMk/>
            <pc:sldMk cId="1844204146" sldId="258"/>
            <ac:spMk id="10" creationId="{56A37768-DE67-D75A-73CE-DF731C0B1D90}"/>
          </ac:spMkLst>
        </pc:spChg>
        <pc:picChg chg="add mod">
          <ac:chgData name="GEORGE-CONSTANTIN AXINTE" userId="S::axinte.george-constantin.23@stud.umfst.ro::d772c3a5-4f8d-4735-b50c-d55bada00081" providerId="AD" clId="Web-{FBA1DE7F-F9F8-F9AB-007D-FF4E31FA1FAE}" dt="2025-03-25T00:33:17.489" v="16" actId="1076"/>
          <ac:picMkLst>
            <pc:docMk/>
            <pc:sldMk cId="1844204146" sldId="258"/>
            <ac:picMk id="3" creationId="{CC62FDDC-8437-1C57-ED34-0E74F0C8F4EB}"/>
          </ac:picMkLst>
        </pc:picChg>
        <pc:picChg chg="add mod">
          <ac:chgData name="GEORGE-CONSTANTIN AXINTE" userId="S::axinte.george-constantin.23@stud.umfst.ro::d772c3a5-4f8d-4735-b50c-d55bada00081" providerId="AD" clId="Web-{FBA1DE7F-F9F8-F9AB-007D-FF4E31FA1FAE}" dt="2025-03-25T00:33:16.504" v="15" actId="14100"/>
          <ac:picMkLst>
            <pc:docMk/>
            <pc:sldMk cId="1844204146" sldId="258"/>
            <ac:picMk id="8" creationId="{4FFA1A55-BAF0-82E3-F450-90975240C73E}"/>
          </ac:picMkLst>
        </pc:picChg>
      </pc:sldChg>
      <pc:sldChg chg="addSp delSp modSp">
        <pc:chgData name="GEORGE-CONSTANTIN AXINTE" userId="S::axinte.george-constantin.23@stud.umfst.ro::d772c3a5-4f8d-4735-b50c-d55bada00081" providerId="AD" clId="Web-{FBA1DE7F-F9F8-F9AB-007D-FF4E31FA1FAE}" dt="2025-03-25T00:52:04.939" v="499" actId="20577"/>
        <pc:sldMkLst>
          <pc:docMk/>
          <pc:sldMk cId="3878343212" sldId="259"/>
        </pc:sldMkLst>
        <pc:spChg chg="mod">
          <ac:chgData name="GEORGE-CONSTANTIN AXINTE" userId="S::axinte.george-constantin.23@stud.umfst.ro::d772c3a5-4f8d-4735-b50c-d55bada00081" providerId="AD" clId="Web-{FBA1DE7F-F9F8-F9AB-007D-FF4E31FA1FAE}" dt="2025-03-25T00:52:04.939" v="499" actId="20577"/>
          <ac:spMkLst>
            <pc:docMk/>
            <pc:sldMk cId="3878343212" sldId="259"/>
            <ac:spMk id="4" creationId="{512CC8D6-5033-B1A1-855D-E085C1659DB6}"/>
          </ac:spMkLst>
        </pc:spChg>
        <pc:picChg chg="add del mod">
          <ac:chgData name="GEORGE-CONSTANTIN AXINTE" userId="S::axinte.george-constantin.23@stud.umfst.ro::d772c3a5-4f8d-4735-b50c-d55bada00081" providerId="AD" clId="Web-{FBA1DE7F-F9F8-F9AB-007D-FF4E31FA1FAE}" dt="2025-03-25T00:36:18.025" v="104"/>
          <ac:picMkLst>
            <pc:docMk/>
            <pc:sldMk cId="3878343212" sldId="259"/>
            <ac:picMk id="3" creationId="{E2C40BEC-5425-EB48-7452-1C851A3DC6A7}"/>
          </ac:picMkLst>
        </pc:picChg>
      </pc:sldChg>
      <pc:sldChg chg="addSp delSp modSp">
        <pc:chgData name="GEORGE-CONSTANTIN AXINTE" userId="S::axinte.george-constantin.23@stud.umfst.ro::d772c3a5-4f8d-4735-b50c-d55bada00081" providerId="AD" clId="Web-{FBA1DE7F-F9F8-F9AB-007D-FF4E31FA1FAE}" dt="2025-03-25T00:52:10.127" v="501" actId="20577"/>
        <pc:sldMkLst>
          <pc:docMk/>
          <pc:sldMk cId="2849832563" sldId="260"/>
        </pc:sldMkLst>
        <pc:spChg chg="mod">
          <ac:chgData name="GEORGE-CONSTANTIN AXINTE" userId="S::axinte.george-constantin.23@stud.umfst.ro::d772c3a5-4f8d-4735-b50c-d55bada00081" providerId="AD" clId="Web-{FBA1DE7F-F9F8-F9AB-007D-FF4E31FA1FAE}" dt="2025-03-25T00:52:10.127" v="501" actId="20577"/>
          <ac:spMkLst>
            <pc:docMk/>
            <pc:sldMk cId="2849832563" sldId="260"/>
            <ac:spMk id="4" creationId="{90F4BBF5-B8B2-B6CB-2929-BEBE7B5002E7}"/>
          </ac:spMkLst>
        </pc:spChg>
        <pc:spChg chg="add del mod">
          <ac:chgData name="GEORGE-CONSTANTIN AXINTE" userId="S::axinte.george-constantin.23@stud.umfst.ro::d772c3a5-4f8d-4735-b50c-d55bada00081" providerId="AD" clId="Web-{FBA1DE7F-F9F8-F9AB-007D-FF4E31FA1FAE}" dt="2025-03-25T00:35:11.054" v="96"/>
          <ac:spMkLst>
            <pc:docMk/>
            <pc:sldMk cId="2849832563" sldId="260"/>
            <ac:spMk id="10" creationId="{1789AF01-3295-7A9C-1348-7547DB1643C4}"/>
          </ac:spMkLst>
        </pc:spChg>
        <pc:spChg chg="add mod">
          <ac:chgData name="GEORGE-CONSTANTIN AXINTE" userId="S::axinte.george-constantin.23@stud.umfst.ro::d772c3a5-4f8d-4735-b50c-d55bada00081" providerId="AD" clId="Web-{FBA1DE7F-F9F8-F9AB-007D-FF4E31FA1FAE}" dt="2025-03-25T00:37:22.448" v="118" actId="1076"/>
          <ac:spMkLst>
            <pc:docMk/>
            <pc:sldMk cId="2849832563" sldId="260"/>
            <ac:spMk id="12" creationId="{04242158-E4CB-2175-016E-57FE9005E565}"/>
          </ac:spMkLst>
        </pc:spChg>
        <pc:picChg chg="del">
          <ac:chgData name="GEORGE-CONSTANTIN AXINTE" userId="S::axinte.george-constantin.23@stud.umfst.ro::d772c3a5-4f8d-4735-b50c-d55bada00081" providerId="AD" clId="Web-{FBA1DE7F-F9F8-F9AB-007D-FF4E31FA1FAE}" dt="2025-03-25T00:35:04.632" v="95"/>
          <ac:picMkLst>
            <pc:docMk/>
            <pc:sldMk cId="2849832563" sldId="260"/>
            <ac:picMk id="8" creationId="{AA9F4D91-D337-C9C6-F5D6-E11B6DE4678D}"/>
          </ac:picMkLst>
        </pc:picChg>
        <pc:picChg chg="del">
          <ac:chgData name="GEORGE-CONSTANTIN AXINTE" userId="S::axinte.george-constantin.23@stud.umfst.ro::d772c3a5-4f8d-4735-b50c-d55bada00081" providerId="AD" clId="Web-{FBA1DE7F-F9F8-F9AB-007D-FF4E31FA1FAE}" dt="2025-03-25T00:35:04.195" v="94"/>
          <ac:picMkLst>
            <pc:docMk/>
            <pc:sldMk cId="2849832563" sldId="260"/>
            <ac:picMk id="9" creationId="{4A794C01-00C7-3C67-5B13-6352F76696D2}"/>
          </ac:picMkLst>
        </pc:picChg>
        <pc:picChg chg="add mod ord">
          <ac:chgData name="GEORGE-CONSTANTIN AXINTE" userId="S::axinte.george-constantin.23@stud.umfst.ro::d772c3a5-4f8d-4735-b50c-d55bada00081" providerId="AD" clId="Web-{FBA1DE7F-F9F8-F9AB-007D-FF4E31FA1FAE}" dt="2025-03-25T00:36:34.650" v="108" actId="1076"/>
          <ac:picMkLst>
            <pc:docMk/>
            <pc:sldMk cId="2849832563" sldId="260"/>
            <ac:picMk id="11" creationId="{430A4067-2483-D040-FE0F-8578236D3840}"/>
          </ac:picMkLst>
        </pc:picChg>
      </pc:sldChg>
      <pc:sldChg chg="addSp modSp">
        <pc:chgData name="GEORGE-CONSTANTIN AXINTE" userId="S::axinte.george-constantin.23@stud.umfst.ro::d772c3a5-4f8d-4735-b50c-d55bada00081" providerId="AD" clId="Web-{FBA1DE7F-F9F8-F9AB-007D-FF4E31FA1FAE}" dt="2025-03-25T00:52:18.111" v="505" actId="20577"/>
        <pc:sldMkLst>
          <pc:docMk/>
          <pc:sldMk cId="2814307603" sldId="261"/>
        </pc:sldMkLst>
        <pc:spChg chg="mod">
          <ac:chgData name="GEORGE-CONSTANTIN AXINTE" userId="S::axinte.george-constantin.23@stud.umfst.ro::d772c3a5-4f8d-4735-b50c-d55bada00081" providerId="AD" clId="Web-{FBA1DE7F-F9F8-F9AB-007D-FF4E31FA1FAE}" dt="2025-03-25T00:52:18.111" v="505" actId="20577"/>
          <ac:spMkLst>
            <pc:docMk/>
            <pc:sldMk cId="2814307603" sldId="261"/>
            <ac:spMk id="4" creationId="{38AD99A5-39DB-0EFD-7DB5-E5F9C90EACD5}"/>
          </ac:spMkLst>
        </pc:spChg>
        <pc:spChg chg="add mod">
          <ac:chgData name="GEORGE-CONSTANTIN AXINTE" userId="S::axinte.george-constantin.23@stud.umfst.ro::d772c3a5-4f8d-4735-b50c-d55bada00081" providerId="AD" clId="Web-{FBA1DE7F-F9F8-F9AB-007D-FF4E31FA1FAE}" dt="2025-03-25T00:39:25.420" v="224" actId="20577"/>
          <ac:spMkLst>
            <pc:docMk/>
            <pc:sldMk cId="2814307603" sldId="261"/>
            <ac:spMk id="9" creationId="{08F8E074-0EAA-53D9-2283-DA84ADB6CB15}"/>
          </ac:spMkLst>
        </pc:spChg>
        <pc:picChg chg="add mod">
          <ac:chgData name="GEORGE-CONSTANTIN AXINTE" userId="S::axinte.george-constantin.23@stud.umfst.ro::d772c3a5-4f8d-4735-b50c-d55bada00081" providerId="AD" clId="Web-{FBA1DE7F-F9F8-F9AB-007D-FF4E31FA1FAE}" dt="2025-03-25T00:38:35.950" v="149" actId="1076"/>
          <ac:picMkLst>
            <pc:docMk/>
            <pc:sldMk cId="2814307603" sldId="261"/>
            <ac:picMk id="3" creationId="{68E7B7E2-1DC6-A4B2-CE25-9C4B955675D1}"/>
          </ac:picMkLst>
        </pc:picChg>
        <pc:picChg chg="mod">
          <ac:chgData name="GEORGE-CONSTANTIN AXINTE" userId="S::axinte.george-constantin.23@stud.umfst.ro::d772c3a5-4f8d-4735-b50c-d55bada00081" providerId="AD" clId="Web-{FBA1DE7F-F9F8-F9AB-007D-FF4E31FA1FAE}" dt="2025-03-25T00:38:20.371" v="135" actId="1076"/>
          <ac:picMkLst>
            <pc:docMk/>
            <pc:sldMk cId="2814307603" sldId="261"/>
            <ac:picMk id="8" creationId="{CA69D70C-096E-B9D5-927E-F180B30516F4}"/>
          </ac:picMkLst>
        </pc:picChg>
      </pc:sldChg>
      <pc:sldChg chg="addSp modSp">
        <pc:chgData name="GEORGE-CONSTANTIN AXINTE" userId="S::axinte.george-constantin.23@stud.umfst.ro::d772c3a5-4f8d-4735-b50c-d55bada00081" providerId="AD" clId="Web-{FBA1DE7F-F9F8-F9AB-007D-FF4E31FA1FAE}" dt="2025-03-25T00:52:13.768" v="503" actId="20577"/>
        <pc:sldMkLst>
          <pc:docMk/>
          <pc:sldMk cId="265592144" sldId="262"/>
        </pc:sldMkLst>
        <pc:spChg chg="mod">
          <ac:chgData name="GEORGE-CONSTANTIN AXINTE" userId="S::axinte.george-constantin.23@stud.umfst.ro::d772c3a5-4f8d-4735-b50c-d55bada00081" providerId="AD" clId="Web-{FBA1DE7F-F9F8-F9AB-007D-FF4E31FA1FAE}" dt="2025-03-25T00:52:13.768" v="503" actId="20577"/>
          <ac:spMkLst>
            <pc:docMk/>
            <pc:sldMk cId="265592144" sldId="262"/>
            <ac:spMk id="4" creationId="{77A4B585-71A6-A94F-3915-4E0ECA27E828}"/>
          </ac:spMkLst>
        </pc:spChg>
        <pc:spChg chg="add mod">
          <ac:chgData name="GEORGE-CONSTANTIN AXINTE" userId="S::axinte.george-constantin.23@stud.umfst.ro::d772c3a5-4f8d-4735-b50c-d55bada00081" providerId="AD" clId="Web-{FBA1DE7F-F9F8-F9AB-007D-FF4E31FA1FAE}" dt="2025-03-25T00:45:02.053" v="413" actId="20577"/>
          <ac:spMkLst>
            <pc:docMk/>
            <pc:sldMk cId="265592144" sldId="262"/>
            <ac:spMk id="10" creationId="{473D038F-193B-42CC-F329-6CEA1905591E}"/>
          </ac:spMkLst>
        </pc:spChg>
        <pc:picChg chg="add mod">
          <ac:chgData name="GEORGE-CONSTANTIN AXINTE" userId="S::axinte.george-constantin.23@stud.umfst.ro::d772c3a5-4f8d-4735-b50c-d55bada00081" providerId="AD" clId="Web-{FBA1DE7F-F9F8-F9AB-007D-FF4E31FA1FAE}" dt="2025-03-25T00:44:21.146" v="362" actId="1076"/>
          <ac:picMkLst>
            <pc:docMk/>
            <pc:sldMk cId="265592144" sldId="262"/>
            <ac:picMk id="3" creationId="{8DE38FC3-5433-3673-FE9D-CDC0D1FA6C17}"/>
          </ac:picMkLst>
        </pc:picChg>
        <pc:picChg chg="mod">
          <ac:chgData name="GEORGE-CONSTANTIN AXINTE" userId="S::axinte.george-constantin.23@stud.umfst.ro::d772c3a5-4f8d-4735-b50c-d55bada00081" providerId="AD" clId="Web-{FBA1DE7F-F9F8-F9AB-007D-FF4E31FA1FAE}" dt="2025-03-25T00:44:13.771" v="360" actId="1076"/>
          <ac:picMkLst>
            <pc:docMk/>
            <pc:sldMk cId="265592144" sldId="262"/>
            <ac:picMk id="9" creationId="{A194B288-A41E-B618-9639-6665906D8B1A}"/>
          </ac:picMkLst>
        </pc:picChg>
      </pc:sldChg>
      <pc:sldChg chg="modSp">
        <pc:chgData name="GEORGE-CONSTANTIN AXINTE" userId="S::axinte.george-constantin.23@stud.umfst.ro::d772c3a5-4f8d-4735-b50c-d55bada00081" providerId="AD" clId="Web-{FBA1DE7F-F9F8-F9AB-007D-FF4E31FA1FAE}" dt="2025-03-25T00:52:51.331" v="516" actId="20577"/>
        <pc:sldMkLst>
          <pc:docMk/>
          <pc:sldMk cId="1314100270" sldId="263"/>
        </pc:sldMkLst>
        <pc:spChg chg="mod">
          <ac:chgData name="GEORGE-CONSTANTIN AXINTE" userId="S::axinte.george-constantin.23@stud.umfst.ro::d772c3a5-4f8d-4735-b50c-d55bada00081" providerId="AD" clId="Web-{FBA1DE7F-F9F8-F9AB-007D-FF4E31FA1FAE}" dt="2025-03-25T00:52:51.331" v="516" actId="20577"/>
          <ac:spMkLst>
            <pc:docMk/>
            <pc:sldMk cId="1314100270" sldId="263"/>
            <ac:spMk id="3" creationId="{2422FB97-BF87-15AF-114E-57B8849AA29B}"/>
          </ac:spMkLst>
        </pc:spChg>
      </pc:sldChg>
      <pc:sldChg chg="addSp delSp modSp">
        <pc:chgData name="GEORGE-CONSTANTIN AXINTE" userId="S::axinte.george-constantin.23@stud.umfst.ro::d772c3a5-4f8d-4735-b50c-d55bada00081" providerId="AD" clId="Web-{FBA1DE7F-F9F8-F9AB-007D-FF4E31FA1FAE}" dt="2025-03-25T00:53:10.597" v="523" actId="14100"/>
        <pc:sldMkLst>
          <pc:docMk/>
          <pc:sldMk cId="4223787436" sldId="264"/>
        </pc:sldMkLst>
        <pc:spChg chg="mod">
          <ac:chgData name="GEORGE-CONSTANTIN AXINTE" userId="S::axinte.george-constantin.23@stud.umfst.ro::d772c3a5-4f8d-4735-b50c-d55bada00081" providerId="AD" clId="Web-{FBA1DE7F-F9F8-F9AB-007D-FF4E31FA1FAE}" dt="2025-03-25T00:53:10.597" v="523" actId="14100"/>
          <ac:spMkLst>
            <pc:docMk/>
            <pc:sldMk cId="4223787436" sldId="264"/>
            <ac:spMk id="3" creationId="{B17AE32D-35FE-6679-5201-EBCD7B832FE7}"/>
          </ac:spMkLst>
        </pc:spChg>
        <pc:spChg chg="del mod">
          <ac:chgData name="GEORGE-CONSTANTIN AXINTE" userId="S::axinte.george-constantin.23@stud.umfst.ro::d772c3a5-4f8d-4735-b50c-d55bada00081" providerId="AD" clId="Web-{FBA1DE7F-F9F8-F9AB-007D-FF4E31FA1FAE}" dt="2025-03-25T00:42:02.346" v="255"/>
          <ac:spMkLst>
            <pc:docMk/>
            <pc:sldMk cId="4223787436" sldId="264"/>
            <ac:spMk id="4" creationId="{07F1D78E-C18A-F786-BDB6-5025C64ED8C3}"/>
          </ac:spMkLst>
        </pc:spChg>
        <pc:spChg chg="add mod">
          <ac:chgData name="GEORGE-CONSTANTIN AXINTE" userId="S::axinte.george-constantin.23@stud.umfst.ro::d772c3a5-4f8d-4735-b50c-d55bada00081" providerId="AD" clId="Web-{FBA1DE7F-F9F8-F9AB-007D-FF4E31FA1FAE}" dt="2025-03-25T00:43:42.692" v="359" actId="20577"/>
          <ac:spMkLst>
            <pc:docMk/>
            <pc:sldMk cId="4223787436" sldId="264"/>
            <ac:spMk id="9" creationId="{2E8FC414-1CCC-CAD7-23A4-00C98EB1D4BB}"/>
          </ac:spMkLst>
        </pc:spChg>
        <pc:picChg chg="add mod">
          <ac:chgData name="GEORGE-CONSTANTIN AXINTE" userId="S::axinte.george-constantin.23@stud.umfst.ro::d772c3a5-4f8d-4735-b50c-d55bada00081" providerId="AD" clId="Web-{FBA1DE7F-F9F8-F9AB-007D-FF4E31FA1FAE}" dt="2025-03-25T00:42:16.065" v="264" actId="1076"/>
          <ac:picMkLst>
            <pc:docMk/>
            <pc:sldMk cId="4223787436" sldId="264"/>
            <ac:picMk id="8" creationId="{60579B7D-BE07-5D7D-EF34-3F5FCA669259}"/>
          </ac:picMkLst>
        </pc:picChg>
      </pc:sldChg>
      <pc:sldChg chg="addSp delSp modSp new">
        <pc:chgData name="GEORGE-CONSTANTIN AXINTE" userId="S::axinte.george-constantin.23@stud.umfst.ro::d772c3a5-4f8d-4735-b50c-d55bada00081" providerId="AD" clId="Web-{FBA1DE7F-F9F8-F9AB-007D-FF4E31FA1FAE}" dt="2025-03-25T00:51:50.876" v="496" actId="20577"/>
        <pc:sldMkLst>
          <pc:docMk/>
          <pc:sldMk cId="1179922436" sldId="268"/>
        </pc:sldMkLst>
        <pc:spChg chg="mod">
          <ac:chgData name="GEORGE-CONSTANTIN AXINTE" userId="S::axinte.george-constantin.23@stud.umfst.ro::d772c3a5-4f8d-4735-b50c-d55bada00081" providerId="AD" clId="Web-{FBA1DE7F-F9F8-F9AB-007D-FF4E31FA1FAE}" dt="2025-03-25T00:47:49.526" v="422" actId="20577"/>
          <ac:spMkLst>
            <pc:docMk/>
            <pc:sldMk cId="1179922436" sldId="268"/>
            <ac:spMk id="2" creationId="{1C7D9EA9-E1CD-4E7D-D016-E97AA885FC9B}"/>
          </ac:spMkLst>
        </pc:spChg>
        <pc:spChg chg="del">
          <ac:chgData name="GEORGE-CONSTANTIN AXINTE" userId="S::axinte.george-constantin.23@stud.umfst.ro::d772c3a5-4f8d-4735-b50c-d55bada00081" providerId="AD" clId="Web-{FBA1DE7F-F9F8-F9AB-007D-FF4E31FA1FAE}" dt="2025-03-25T00:48:06.746" v="427"/>
          <ac:spMkLst>
            <pc:docMk/>
            <pc:sldMk cId="1179922436" sldId="268"/>
            <ac:spMk id="3" creationId="{BEF3C749-4B6C-3FAD-4DBA-29B30BF1BCCE}"/>
          </ac:spMkLst>
        </pc:spChg>
        <pc:spChg chg="mod">
          <ac:chgData name="GEORGE-CONSTANTIN AXINTE" userId="S::axinte.george-constantin.23@stud.umfst.ro::d772c3a5-4f8d-4735-b50c-d55bada00081" providerId="AD" clId="Web-{FBA1DE7F-F9F8-F9AB-007D-FF4E31FA1FAE}" dt="2025-03-25T00:51:50.876" v="496" actId="20577"/>
          <ac:spMkLst>
            <pc:docMk/>
            <pc:sldMk cId="1179922436" sldId="268"/>
            <ac:spMk id="4" creationId="{B0C04BD7-1A68-4591-DBBF-6BF13202D111}"/>
          </ac:spMkLst>
        </pc:spChg>
        <pc:spChg chg="add mod">
          <ac:chgData name="GEORGE-CONSTANTIN AXINTE" userId="S::axinte.george-constantin.23@stud.umfst.ro::d772c3a5-4f8d-4735-b50c-d55bada00081" providerId="AD" clId="Web-{FBA1DE7F-F9F8-F9AB-007D-FF4E31FA1FAE}" dt="2025-03-25T00:51:39.814" v="494" actId="1076"/>
          <ac:spMkLst>
            <pc:docMk/>
            <pc:sldMk cId="1179922436" sldId="268"/>
            <ac:spMk id="10" creationId="{6B552E61-6E4F-AE32-22B7-A869EDFAEEDD}"/>
          </ac:spMkLst>
        </pc:spChg>
        <pc:spChg chg="add mod">
          <ac:chgData name="GEORGE-CONSTANTIN AXINTE" userId="S::axinte.george-constantin.23@stud.umfst.ro::d772c3a5-4f8d-4735-b50c-d55bada00081" providerId="AD" clId="Web-{FBA1DE7F-F9F8-F9AB-007D-FF4E31FA1FAE}" dt="2025-03-25T00:51:05.891" v="481" actId="1076"/>
          <ac:spMkLst>
            <pc:docMk/>
            <pc:sldMk cId="1179922436" sldId="268"/>
            <ac:spMk id="11" creationId="{ED41184F-59FA-6EEB-F80F-4E4AEF4B6160}"/>
          </ac:spMkLst>
        </pc:spChg>
        <pc:picChg chg="add mod ord">
          <ac:chgData name="GEORGE-CONSTANTIN AXINTE" userId="S::axinte.george-constantin.23@stud.umfst.ro::d772c3a5-4f8d-4735-b50c-d55bada00081" providerId="AD" clId="Web-{FBA1DE7F-F9F8-F9AB-007D-FF4E31FA1FAE}" dt="2025-03-25T00:51:35.392" v="493" actId="1076"/>
          <ac:picMkLst>
            <pc:docMk/>
            <pc:sldMk cId="1179922436" sldId="268"/>
            <ac:picMk id="8" creationId="{1E7F12DD-FD6E-D2B9-FC03-5AEF3FED8548}"/>
          </ac:picMkLst>
        </pc:picChg>
        <pc:picChg chg="add del mod">
          <ac:chgData name="GEORGE-CONSTANTIN AXINTE" userId="S::axinte.george-constantin.23@stud.umfst.ro::d772c3a5-4f8d-4735-b50c-d55bada00081" providerId="AD" clId="Web-{FBA1DE7F-F9F8-F9AB-007D-FF4E31FA1FAE}" dt="2025-03-25T00:51:11.063" v="483"/>
          <ac:picMkLst>
            <pc:docMk/>
            <pc:sldMk cId="1179922436" sldId="268"/>
            <ac:picMk id="9" creationId="{CC8D896E-C2C3-9ECB-5719-44945D89F8BF}"/>
          </ac:picMkLst>
        </pc:picChg>
        <pc:picChg chg="add mod">
          <ac:chgData name="GEORGE-CONSTANTIN AXINTE" userId="S::axinte.george-constantin.23@stud.umfst.ro::d772c3a5-4f8d-4735-b50c-d55bada00081" providerId="AD" clId="Web-{FBA1DE7F-F9F8-F9AB-007D-FF4E31FA1FAE}" dt="2025-03-25T00:51:31.438" v="491" actId="1076"/>
          <ac:picMkLst>
            <pc:docMk/>
            <pc:sldMk cId="1179922436" sldId="268"/>
            <ac:picMk id="12" creationId="{7DB77AAF-B71D-AE07-3D15-AA59C98BCC52}"/>
          </ac:picMkLst>
        </pc:picChg>
      </pc:sldChg>
      <pc:sldChg chg="new del">
        <pc:chgData name="GEORGE-CONSTANTIN AXINTE" userId="S::axinte.george-constantin.23@stud.umfst.ro::d772c3a5-4f8d-4735-b50c-d55bada00081" providerId="AD" clId="Web-{FBA1DE7F-F9F8-F9AB-007D-FF4E31FA1FAE}" dt="2025-03-25T00:32:51.394" v="8"/>
        <pc:sldMkLst>
          <pc:docMk/>
          <pc:sldMk cId="2883629055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99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90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31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619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34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29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6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7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2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446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69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986" y="2112936"/>
            <a:ext cx="4103431" cy="1317523"/>
          </a:xfrm>
        </p:spPr>
        <p:txBody>
          <a:bodyPr anchor="b">
            <a:normAutofit/>
          </a:bodyPr>
          <a:lstStyle/>
          <a:p>
            <a:r>
              <a:rPr lang="en-US" dirty="0"/>
              <a:t>Sanguine Aid</a:t>
            </a:r>
          </a:p>
        </p:txBody>
      </p:sp>
      <p:pic>
        <p:nvPicPr>
          <p:cNvPr id="4" name="Picture 3" descr="A red and black logo&#10;&#10;AI-generated content may be incorrect.">
            <a:extLst>
              <a:ext uri="{FF2B5EF4-FFF2-40B4-BE49-F238E27FC236}">
                <a16:creationId xmlns:a16="http://schemas.microsoft.com/office/drawing/2014/main" id="{01694B47-50A5-7C8A-64AB-634396349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415" y="1066800"/>
            <a:ext cx="3547745" cy="479425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683341" y="3547175"/>
            <a:ext cx="5227058" cy="33162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/>
              <a:t>Aplicație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facilitarea</a:t>
            </a:r>
            <a:r>
              <a:rPr lang="en-US" dirty="0"/>
              <a:t> </a:t>
            </a:r>
            <a:r>
              <a:rPr lang="en-US" dirty="0" err="1"/>
              <a:t>donării</a:t>
            </a:r>
            <a:r>
              <a:rPr lang="en-US" dirty="0"/>
              <a:t> de </a:t>
            </a:r>
            <a:r>
              <a:rPr lang="en-US" dirty="0" err="1"/>
              <a:t>sânge</a:t>
            </a:r>
            <a:endParaRPr lang="en-US" dirty="0"/>
          </a:p>
          <a:p>
            <a:pPr algn="ctr"/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 de Axinte George-Constantin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6EAEA3D8-E4F9-1F59-59BC-1000DBA8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25B18F0-267A-46A6-AA11-F461F96D4891}" type="datetime1">
              <a:pPr>
                <a:spcAft>
                  <a:spcPts val="600"/>
                </a:spcAft>
              </a:pPr>
              <a:t>3/24/2025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61B56E12-B671-4941-AD6C-79D6EE1A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2424A1F8-6A87-036C-EB7E-8845D154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30AF5A0-43BB-4336-8627-9123B9144D80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ACB7-8BE2-BEAD-C80D-254A9A09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AE32D-35FE-6679-5201-EBCD7B832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3216" y="1825176"/>
            <a:ext cx="5599535" cy="42189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500" err="1">
                <a:ea typeface="+mn-lt"/>
                <a:cs typeface="+mn-lt"/>
              </a:rPr>
              <a:t>Pentru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testarea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aplicației</a:t>
            </a:r>
            <a:r>
              <a:rPr lang="en-US" sz="1500" dirty="0">
                <a:ea typeface="+mn-lt"/>
                <a:cs typeface="+mn-lt"/>
              </a:rPr>
              <a:t>, am </a:t>
            </a:r>
            <a:r>
              <a:rPr lang="en-US" sz="1500" err="1">
                <a:ea typeface="+mn-lt"/>
                <a:cs typeface="+mn-lt"/>
              </a:rPr>
              <a:t>utilizat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mai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multe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metode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pentru</a:t>
            </a:r>
            <a:r>
              <a:rPr lang="en-US" sz="1500" dirty="0">
                <a:ea typeface="+mn-lt"/>
                <a:cs typeface="+mn-lt"/>
              </a:rPr>
              <a:t> a </a:t>
            </a:r>
            <a:r>
              <a:rPr lang="en-US" sz="1500" err="1">
                <a:ea typeface="+mn-lt"/>
                <a:cs typeface="+mn-lt"/>
              </a:rPr>
              <a:t>mă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asigura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că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funcționalitățile</a:t>
            </a:r>
            <a:r>
              <a:rPr lang="en-US" sz="1500" dirty="0">
                <a:ea typeface="+mn-lt"/>
                <a:cs typeface="+mn-lt"/>
              </a:rPr>
              <a:t> sunt </a:t>
            </a:r>
            <a:r>
              <a:rPr lang="en-US" sz="1500" err="1">
                <a:ea typeface="+mn-lt"/>
                <a:cs typeface="+mn-lt"/>
              </a:rPr>
              <a:t>implementate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corect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și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că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aplicația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funcționează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eficient</a:t>
            </a:r>
            <a:r>
              <a:rPr lang="en-US" sz="1500" dirty="0">
                <a:ea typeface="+mn-lt"/>
                <a:cs typeface="+mn-lt"/>
              </a:rPr>
              <a:t> pe diverse </a:t>
            </a:r>
            <a:r>
              <a:rPr lang="en-US" sz="1500" err="1">
                <a:ea typeface="+mn-lt"/>
                <a:cs typeface="+mn-lt"/>
              </a:rPr>
              <a:t>platforme</a:t>
            </a:r>
            <a:r>
              <a:rPr lang="en-US" sz="1500" dirty="0">
                <a:ea typeface="+mn-lt"/>
                <a:cs typeface="+mn-lt"/>
              </a:rPr>
              <a:t>.</a:t>
            </a:r>
            <a:endParaRPr lang="en-US" sz="1500" dirty="0"/>
          </a:p>
          <a:p>
            <a:r>
              <a:rPr lang="en-US" sz="1500" err="1">
                <a:ea typeface="+mn-lt"/>
                <a:cs typeface="+mn-lt"/>
              </a:rPr>
              <a:t>Testarea</a:t>
            </a:r>
            <a:r>
              <a:rPr lang="en-US" sz="1500" dirty="0">
                <a:ea typeface="+mn-lt"/>
                <a:cs typeface="+mn-lt"/>
              </a:rPr>
              <a:t> API-</a:t>
            </a:r>
            <a:r>
              <a:rPr lang="en-US" sz="1500" err="1">
                <a:ea typeface="+mn-lt"/>
                <a:cs typeface="+mn-lt"/>
              </a:rPr>
              <a:t>urilor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în</a:t>
            </a:r>
            <a:r>
              <a:rPr lang="en-US" sz="1500" dirty="0">
                <a:ea typeface="+mn-lt"/>
                <a:cs typeface="+mn-lt"/>
              </a:rPr>
              <a:t> Postman:</a:t>
            </a:r>
            <a:br>
              <a:rPr lang="en-US" sz="1500" dirty="0">
                <a:ea typeface="+mn-lt"/>
                <a:cs typeface="+mn-lt"/>
              </a:rPr>
            </a:b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Într</a:t>
            </a:r>
            <a:r>
              <a:rPr lang="en-US" sz="1500" dirty="0">
                <a:ea typeface="+mn-lt"/>
                <a:cs typeface="+mn-lt"/>
              </a:rPr>
              <a:t>-o </a:t>
            </a:r>
            <a:r>
              <a:rPr lang="en-US" sz="1500" err="1">
                <a:ea typeface="+mn-lt"/>
                <a:cs typeface="+mn-lt"/>
              </a:rPr>
              <a:t>primă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fază</a:t>
            </a:r>
            <a:r>
              <a:rPr lang="en-US" sz="1500" dirty="0">
                <a:ea typeface="+mn-lt"/>
                <a:cs typeface="+mn-lt"/>
              </a:rPr>
              <a:t>, am </a:t>
            </a:r>
            <a:r>
              <a:rPr lang="en-US" sz="1500" err="1">
                <a:ea typeface="+mn-lt"/>
                <a:cs typeface="+mn-lt"/>
              </a:rPr>
              <a:t>folosit</a:t>
            </a:r>
            <a:r>
              <a:rPr lang="en-US" sz="1500" dirty="0">
                <a:ea typeface="+mn-lt"/>
                <a:cs typeface="+mn-lt"/>
              </a:rPr>
              <a:t> Postman </a:t>
            </a:r>
            <a:r>
              <a:rPr lang="en-US" sz="1500" err="1">
                <a:ea typeface="+mn-lt"/>
                <a:cs typeface="+mn-lt"/>
              </a:rPr>
              <a:t>pentru</a:t>
            </a:r>
            <a:r>
              <a:rPr lang="en-US" sz="1500" dirty="0">
                <a:ea typeface="+mn-lt"/>
                <a:cs typeface="+mn-lt"/>
              </a:rPr>
              <a:t> a </a:t>
            </a:r>
            <a:r>
              <a:rPr lang="en-US" sz="1500" err="1">
                <a:ea typeface="+mn-lt"/>
                <a:cs typeface="+mn-lt"/>
              </a:rPr>
              <a:t>testa</a:t>
            </a:r>
            <a:r>
              <a:rPr lang="en-US" sz="1500" dirty="0">
                <a:ea typeface="+mn-lt"/>
                <a:cs typeface="+mn-lt"/>
              </a:rPr>
              <a:t> endpoint-urile API-</a:t>
            </a:r>
            <a:r>
              <a:rPr lang="en-US" sz="1500" err="1">
                <a:ea typeface="+mn-lt"/>
                <a:cs typeface="+mn-lt"/>
              </a:rPr>
              <a:t>ului</a:t>
            </a:r>
            <a:r>
              <a:rPr lang="en-US" sz="1500" dirty="0">
                <a:ea typeface="+mn-lt"/>
                <a:cs typeface="+mn-lt"/>
              </a:rPr>
              <a:t>. Am </a:t>
            </a:r>
            <a:r>
              <a:rPr lang="en-US" sz="1500" err="1">
                <a:ea typeface="+mn-lt"/>
                <a:cs typeface="+mn-lt"/>
              </a:rPr>
              <a:t>verificat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fiecare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funcție</a:t>
            </a:r>
            <a:r>
              <a:rPr lang="en-US" sz="1500" dirty="0">
                <a:ea typeface="+mn-lt"/>
                <a:cs typeface="+mn-lt"/>
              </a:rPr>
              <a:t>, cum </a:t>
            </a:r>
            <a:r>
              <a:rPr lang="en-US" sz="1500" err="1">
                <a:ea typeface="+mn-lt"/>
                <a:cs typeface="+mn-lt"/>
              </a:rPr>
              <a:t>ar</a:t>
            </a:r>
            <a:r>
              <a:rPr lang="en-US" sz="1500" dirty="0">
                <a:ea typeface="+mn-lt"/>
                <a:cs typeface="+mn-lt"/>
              </a:rPr>
              <a:t> fi </a:t>
            </a:r>
            <a:r>
              <a:rPr lang="en-US" sz="1500" err="1">
                <a:ea typeface="+mn-lt"/>
                <a:cs typeface="+mn-lt"/>
              </a:rPr>
              <a:t>obținerea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numelui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utilizatorului</a:t>
            </a:r>
            <a:r>
              <a:rPr lang="en-US" sz="1500" dirty="0">
                <a:ea typeface="+mn-lt"/>
                <a:cs typeface="+mn-lt"/>
              </a:rPr>
              <a:t>, </a:t>
            </a:r>
            <a:r>
              <a:rPr lang="en-US" sz="1500" err="1">
                <a:ea typeface="+mn-lt"/>
                <a:cs typeface="+mn-lt"/>
              </a:rPr>
              <a:t>adăugarea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punctelor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și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obținerea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punctelor</a:t>
            </a:r>
            <a:r>
              <a:rPr lang="en-US" sz="1500" dirty="0">
                <a:ea typeface="+mn-lt"/>
                <a:cs typeface="+mn-lt"/>
              </a:rPr>
              <a:t>, </a:t>
            </a:r>
            <a:r>
              <a:rPr lang="en-US" sz="1500" err="1">
                <a:ea typeface="+mn-lt"/>
                <a:cs typeface="+mn-lt"/>
              </a:rPr>
              <a:t>trimițând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cereri</a:t>
            </a:r>
            <a:r>
              <a:rPr lang="en-US" sz="1500" dirty="0">
                <a:ea typeface="+mn-lt"/>
                <a:cs typeface="+mn-lt"/>
              </a:rPr>
              <a:t> GET </a:t>
            </a:r>
            <a:r>
              <a:rPr lang="en-US" sz="1500" err="1">
                <a:ea typeface="+mn-lt"/>
                <a:cs typeface="+mn-lt"/>
              </a:rPr>
              <a:t>și</a:t>
            </a:r>
            <a:r>
              <a:rPr lang="en-US" sz="1500" dirty="0">
                <a:ea typeface="+mn-lt"/>
                <a:cs typeface="+mn-lt"/>
              </a:rPr>
              <a:t> POST </a:t>
            </a:r>
            <a:r>
              <a:rPr lang="en-US" sz="1500" err="1">
                <a:ea typeface="+mn-lt"/>
                <a:cs typeface="+mn-lt"/>
              </a:rPr>
              <a:t>către</a:t>
            </a:r>
            <a:r>
              <a:rPr lang="en-US" sz="1500" dirty="0">
                <a:ea typeface="+mn-lt"/>
                <a:cs typeface="+mn-lt"/>
              </a:rPr>
              <a:t> server.</a:t>
            </a:r>
            <a:endParaRPr lang="en-US" sz="1500" dirty="0"/>
          </a:p>
          <a:p>
            <a:r>
              <a:rPr lang="en-US" sz="1400" dirty="0"/>
              <a:t>Am </a:t>
            </a:r>
            <a:r>
              <a:rPr lang="en-US" sz="1400" dirty="0" err="1"/>
              <a:t>testat</a:t>
            </a:r>
            <a:r>
              <a:rPr lang="en-US" sz="1400" dirty="0"/>
              <a:t> </a:t>
            </a:r>
            <a:r>
              <a:rPr lang="en-US" sz="1400" dirty="0" err="1"/>
              <a:t>serverul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interfața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mod </a:t>
            </a:r>
            <a:r>
              <a:rPr lang="en-US" sz="1400" dirty="0" err="1"/>
              <a:t>separat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a </a:t>
            </a:r>
            <a:r>
              <a:rPr lang="en-US" sz="1400" dirty="0" err="1"/>
              <a:t>depista</a:t>
            </a:r>
            <a:r>
              <a:rPr lang="en-US" sz="1400" dirty="0"/>
              <a:t> </a:t>
            </a:r>
            <a:r>
              <a:rPr lang="en-US" sz="1400" dirty="0" err="1"/>
              <a:t>orice</a:t>
            </a:r>
            <a:r>
              <a:rPr lang="en-US" sz="1400" dirty="0"/>
              <a:t> </a:t>
            </a:r>
            <a:r>
              <a:rPr lang="en-US" sz="1400" dirty="0" err="1"/>
              <a:t>eventuale</a:t>
            </a:r>
            <a:r>
              <a:rPr lang="en-US" sz="1400" dirty="0"/>
              <a:t> </a:t>
            </a:r>
            <a:r>
              <a:rPr lang="en-US" sz="1400" dirty="0" err="1"/>
              <a:t>probleme</a:t>
            </a:r>
            <a:r>
              <a:rPr lang="en-US" sz="1400" dirty="0"/>
              <a:t> de </a:t>
            </a:r>
            <a:r>
              <a:rPr lang="en-US" sz="1400" dirty="0" err="1"/>
              <a:t>integrare</a:t>
            </a:r>
            <a:r>
              <a:rPr lang="en-US" sz="1400" dirty="0"/>
              <a:t> </a:t>
            </a:r>
            <a:r>
              <a:rPr lang="en-US" sz="1400" dirty="0" err="1"/>
              <a:t>între</a:t>
            </a:r>
            <a:r>
              <a:rPr lang="en-US" sz="1400" dirty="0"/>
              <a:t> frontend </a:t>
            </a:r>
            <a:r>
              <a:rPr lang="en-US" sz="1400" dirty="0" err="1"/>
              <a:t>și</a:t>
            </a:r>
            <a:r>
              <a:rPr lang="en-US" sz="1400" dirty="0"/>
              <a:t> backend. </a:t>
            </a:r>
            <a:r>
              <a:rPr lang="en-US" sz="1400" dirty="0" err="1"/>
              <a:t>Serverul</a:t>
            </a:r>
            <a:r>
              <a:rPr lang="en-US" sz="1400" dirty="0"/>
              <a:t> a </a:t>
            </a:r>
            <a:r>
              <a:rPr lang="en-US" sz="1400" dirty="0" err="1"/>
              <a:t>fost</a:t>
            </a:r>
            <a:r>
              <a:rPr lang="en-US" sz="1400" dirty="0"/>
              <a:t> </a:t>
            </a:r>
            <a:r>
              <a:rPr lang="en-US" sz="1400" dirty="0" err="1"/>
              <a:t>rulat</a:t>
            </a:r>
            <a:r>
              <a:rPr lang="en-US" sz="1400" dirty="0"/>
              <a:t> pe un </a:t>
            </a:r>
            <a:r>
              <a:rPr lang="en-US" sz="1400" dirty="0" err="1"/>
              <a:t>mediu</a:t>
            </a:r>
            <a:r>
              <a:rPr lang="en-US" sz="1400" dirty="0"/>
              <a:t> local, </a:t>
            </a:r>
            <a:r>
              <a:rPr lang="en-US" sz="1400" dirty="0" err="1"/>
              <a:t>iar</a:t>
            </a:r>
            <a:r>
              <a:rPr lang="en-US" sz="1400" dirty="0"/>
              <a:t> </a:t>
            </a:r>
            <a:r>
              <a:rPr lang="en-US" sz="1400" dirty="0" err="1"/>
              <a:t>aplicația</a:t>
            </a:r>
            <a:r>
              <a:rPr lang="en-US" sz="1400" dirty="0"/>
              <a:t> </a:t>
            </a:r>
            <a:r>
              <a:rPr lang="en-US" sz="1400" dirty="0" err="1"/>
              <a:t>mobilă</a:t>
            </a:r>
            <a:r>
              <a:rPr lang="en-US" sz="1400" dirty="0"/>
              <a:t> a </a:t>
            </a:r>
            <a:r>
              <a:rPr lang="en-US" sz="1400" dirty="0" err="1"/>
              <a:t>interacționat</a:t>
            </a:r>
            <a:r>
              <a:rPr lang="en-US" sz="1400" dirty="0"/>
              <a:t> cu </a:t>
            </a:r>
            <a:r>
              <a:rPr lang="en-US" sz="1400" dirty="0" err="1"/>
              <a:t>acesta</a:t>
            </a:r>
            <a:r>
              <a:rPr lang="en-US" sz="1400" dirty="0"/>
              <a:t> </a:t>
            </a:r>
            <a:r>
              <a:rPr lang="en-US" sz="1400" dirty="0" err="1"/>
              <a:t>prin</a:t>
            </a:r>
            <a:r>
              <a:rPr lang="en-US" sz="1400" dirty="0"/>
              <a:t> API-urile </a:t>
            </a:r>
            <a:r>
              <a:rPr lang="en-US" sz="1400" dirty="0" err="1"/>
              <a:t>expuse</a:t>
            </a:r>
            <a:r>
              <a:rPr lang="en-US" sz="1400" dirty="0"/>
              <a:t>.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acest</a:t>
            </a:r>
            <a:r>
              <a:rPr lang="en-US" sz="1400" dirty="0"/>
              <a:t> </a:t>
            </a:r>
            <a:r>
              <a:rPr lang="en-US" sz="1400" dirty="0" err="1"/>
              <a:t>fel</a:t>
            </a:r>
            <a:r>
              <a:rPr lang="en-US" sz="1400" dirty="0"/>
              <a:t>, am </a:t>
            </a:r>
            <a:r>
              <a:rPr lang="en-US" sz="1400" dirty="0" err="1"/>
              <a:t>putut</a:t>
            </a:r>
            <a:r>
              <a:rPr lang="en-US" sz="1400" dirty="0"/>
              <a:t> </a:t>
            </a:r>
            <a:r>
              <a:rPr lang="en-US" sz="1400" dirty="0" err="1"/>
              <a:t>verifica</a:t>
            </a:r>
            <a:r>
              <a:rPr lang="en-US" sz="1400" dirty="0"/>
              <a:t> </a:t>
            </a:r>
            <a:r>
              <a:rPr lang="en-US" sz="1400" dirty="0" err="1"/>
              <a:t>performanța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corectitudinea</a:t>
            </a:r>
            <a:r>
              <a:rPr lang="en-US" sz="1400" dirty="0"/>
              <a:t> </a:t>
            </a:r>
            <a:r>
              <a:rPr lang="en-US" sz="1400" dirty="0" err="1"/>
              <a:t>răspunsurilor</a:t>
            </a:r>
            <a:r>
              <a:rPr lang="en-US" sz="1400" dirty="0"/>
              <a:t> de la server, </a:t>
            </a:r>
            <a:r>
              <a:rPr lang="en-US" sz="1400" dirty="0" err="1"/>
              <a:t>fără</a:t>
            </a:r>
            <a:r>
              <a:rPr lang="en-US" sz="1400" dirty="0"/>
              <a:t> </a:t>
            </a:r>
            <a:r>
              <a:rPr lang="en-US" sz="1400" dirty="0" err="1"/>
              <a:t>interferențe</a:t>
            </a:r>
            <a:r>
              <a:rPr lang="en-US" sz="1400" dirty="0"/>
              <a:t> din </a:t>
            </a:r>
            <a:r>
              <a:rPr lang="en-US" sz="1400" dirty="0" err="1"/>
              <a:t>partea</a:t>
            </a:r>
            <a:r>
              <a:rPr lang="en-US" sz="1400" dirty="0"/>
              <a:t> </a:t>
            </a:r>
            <a:r>
              <a:rPr lang="en-US" sz="1400" dirty="0" err="1"/>
              <a:t>interfeței</a:t>
            </a:r>
            <a:r>
              <a:rPr lang="en-US" sz="1400" dirty="0"/>
              <a:t> </a:t>
            </a:r>
            <a:r>
              <a:rPr lang="en-US" sz="1400" dirty="0" err="1"/>
              <a:t>utilizatorului</a:t>
            </a:r>
            <a:r>
              <a:rPr lang="en-US" sz="1400" dirty="0"/>
              <a:t>.</a:t>
            </a:r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A2C1D-DDED-1901-812E-11A622DA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2369-346E-4590-8ABA-4CA7987D25FD}" type="datetime1">
              <a:t>3/24/2025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286CA-25F2-FE29-372B-FC7CF1EB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4FF27-BFA4-1066-73BE-4C29C2D6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10</a:t>
            </a:fld>
            <a:endParaRPr lang="en-US" dirty="0"/>
          </a:p>
        </p:txBody>
      </p:sp>
      <p:pic>
        <p:nvPicPr>
          <p:cNvPr id="8" name="Picture 7" descr="A diagram of a company&#10;&#10;AI-generated content may be incorrect.">
            <a:extLst>
              <a:ext uri="{FF2B5EF4-FFF2-40B4-BE49-F238E27FC236}">
                <a16:creationId xmlns:a16="http://schemas.microsoft.com/office/drawing/2014/main" id="{60579B7D-BE07-5D7D-EF34-3F5FCA669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76" y="994475"/>
            <a:ext cx="5114115" cy="34354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8FC414-1CCC-CAD7-23A4-00C98EB1D4BB}"/>
              </a:ext>
            </a:extLst>
          </p:cNvPr>
          <p:cNvSpPr txBox="1"/>
          <p:nvPr/>
        </p:nvSpPr>
        <p:spPr>
          <a:xfrm>
            <a:off x="7524276" y="4487852"/>
            <a:ext cx="2662436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UseCase</a:t>
            </a:r>
          </a:p>
          <a:p>
            <a:pPr algn="ctr"/>
            <a:r>
              <a:rPr lang="en-US" sz="1400" dirty="0" err="1"/>
              <a:t>Ansamblu</a:t>
            </a:r>
            <a:r>
              <a:rPr lang="en-US" sz="1400" dirty="0"/>
              <a:t> al </a:t>
            </a:r>
            <a:r>
              <a:rPr lang="en-US" sz="1400" dirty="0" err="1"/>
              <a:t>funcționalităților</a:t>
            </a:r>
            <a:r>
              <a:rPr lang="en-US" sz="1400" dirty="0"/>
              <a:t> </a:t>
            </a:r>
            <a:r>
              <a:rPr lang="en-US" sz="1400" dirty="0" err="1"/>
              <a:t>disponibile</a:t>
            </a:r>
          </a:p>
        </p:txBody>
      </p:sp>
    </p:spTree>
    <p:extLst>
      <p:ext uri="{BB962C8B-B14F-4D97-AF65-F5344CB8AC3E}">
        <p14:creationId xmlns:p14="http://schemas.microsoft.com/office/powerpoint/2010/main" val="422378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25B4-1D31-D9F7-A0C9-249EF875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D53F8-631F-A1AB-CBDE-4DC87BDFC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6419" y="2083861"/>
            <a:ext cx="10997004" cy="38892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Pe </a:t>
            </a:r>
            <a:r>
              <a:rPr lang="en-US" dirty="0" err="1">
                <a:ea typeface="+mn-lt"/>
                <a:cs typeface="+mn-lt"/>
              </a:rPr>
              <a:t>lângă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testarea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tehnică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aplicației</a:t>
            </a:r>
            <a:r>
              <a:rPr lang="en-US" dirty="0">
                <a:ea typeface="+mn-lt"/>
                <a:cs typeface="+mn-lt"/>
              </a:rPr>
              <a:t>, am </a:t>
            </a:r>
            <a:r>
              <a:rPr lang="en-US" dirty="0" err="1">
                <a:ea typeface="+mn-lt"/>
                <a:cs typeface="+mn-lt"/>
              </a:rPr>
              <a:t>realizat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teste de </a:t>
            </a:r>
            <a:r>
              <a:rPr lang="en-US" dirty="0" err="1">
                <a:ea typeface="+mn-lt"/>
                <a:cs typeface="+mn-lt"/>
              </a:rPr>
              <a:t>utilizabilitate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evalua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cât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ușor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utilizatori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navigheze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aplicație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folosească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funcționalitățile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disponibile</a:t>
            </a:r>
            <a:r>
              <a:rPr lang="en-US" dirty="0">
                <a:ea typeface="+mn-lt"/>
                <a:cs typeface="+mn-lt"/>
              </a:rPr>
              <a:t>. Am </a:t>
            </a:r>
            <a:r>
              <a:rPr lang="en-US" dirty="0" err="1">
                <a:ea typeface="+mn-lt"/>
                <a:cs typeface="+mn-lt"/>
              </a:rPr>
              <a:t>solicitat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opinii</a:t>
            </a:r>
            <a:r>
              <a:rPr lang="en-US" dirty="0">
                <a:ea typeface="+mn-lt"/>
                <a:cs typeface="+mn-lt"/>
              </a:rPr>
              <a:t> de la </a:t>
            </a:r>
            <a:r>
              <a:rPr lang="en-US" dirty="0" err="1">
                <a:ea typeface="+mn-lt"/>
                <a:cs typeface="+mn-lt"/>
              </a:rPr>
              <a:t>mai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mulți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utilizatori</a:t>
            </a:r>
            <a:r>
              <a:rPr lang="en-US" dirty="0">
                <a:ea typeface="+mn-lt"/>
                <a:cs typeface="+mn-lt"/>
              </a:rPr>
              <a:t> din diverse </a:t>
            </a:r>
            <a:r>
              <a:rPr lang="en-US" dirty="0" err="1">
                <a:ea typeface="+mn-lt"/>
                <a:cs typeface="+mn-lt"/>
              </a:rPr>
              <a:t>categorii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vârstă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experiență</a:t>
            </a:r>
            <a:r>
              <a:rPr lang="en-US" dirty="0">
                <a:ea typeface="+mn-lt"/>
                <a:cs typeface="+mn-lt"/>
              </a:rPr>
              <a:t> cu </a:t>
            </a:r>
            <a:r>
              <a:rPr lang="en-US" dirty="0" err="1">
                <a:ea typeface="+mn-lt"/>
                <a:cs typeface="+mn-lt"/>
              </a:rPr>
              <a:t>tehnologia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observa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dacă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interfața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intuitivă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ușor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utilizat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85399-3EC3-821B-8CE5-130D611E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3356-F4BD-4352-8EBE-F3741099795A}" type="datetime1">
              <a:t>3/24/2025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B8865-072C-EFBD-7FE9-1B55DD49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E6892-4245-29AD-F33D-B0B38B4F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11</a:t>
            </a:fld>
            <a:endParaRPr lang="en-US" dirty="0"/>
          </a:p>
        </p:txBody>
      </p:sp>
      <p:pic>
        <p:nvPicPr>
          <p:cNvPr id="12" name="Picture 11" descr="A screenshot of a form&#10;&#10;AI-generated content may be incorrect.">
            <a:extLst>
              <a:ext uri="{FF2B5EF4-FFF2-40B4-BE49-F238E27FC236}">
                <a16:creationId xmlns:a16="http://schemas.microsoft.com/office/drawing/2014/main" id="{0C949069-2D43-2B9A-D728-D8A4DDEA94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2" t="91246" r="-2269" b="-114"/>
          <a:stretch/>
        </p:blipFill>
        <p:spPr>
          <a:xfrm>
            <a:off x="932806" y="4236204"/>
            <a:ext cx="3062816" cy="6081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73C151-063C-B53D-E139-55DDB66D68C4}"/>
              </a:ext>
            </a:extLst>
          </p:cNvPr>
          <p:cNvSpPr txBox="1"/>
          <p:nvPr/>
        </p:nvSpPr>
        <p:spPr>
          <a:xfrm>
            <a:off x="487282" y="4848386"/>
            <a:ext cx="39512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ea typeface="+mn-lt"/>
                <a:cs typeface="+mn-lt"/>
              </a:rPr>
              <a:t>Meniu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realizat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prin</a:t>
            </a:r>
            <a:r>
              <a:rPr lang="en-US" dirty="0">
                <a:ea typeface="+mn-lt"/>
                <a:cs typeface="+mn-lt"/>
              </a:rPr>
              <a:t> bara de </a:t>
            </a:r>
            <a:r>
              <a:rPr lang="en-US" err="1">
                <a:ea typeface="+mn-lt"/>
                <a:cs typeface="+mn-lt"/>
              </a:rPr>
              <a:t>navigare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jos</a:t>
            </a:r>
            <a:endParaRPr lang="en-US" err="1"/>
          </a:p>
        </p:txBody>
      </p:sp>
      <p:pic>
        <p:nvPicPr>
          <p:cNvPr id="14" name="Picture 13" descr="A close-up of a card&#10;&#10;AI-generated content may be incorrect.">
            <a:extLst>
              <a:ext uri="{FF2B5EF4-FFF2-40B4-BE49-F238E27FC236}">
                <a16:creationId xmlns:a16="http://schemas.microsoft.com/office/drawing/2014/main" id="{E459D170-99B1-E242-9ED9-759A62E98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604" y="3770690"/>
            <a:ext cx="3688759" cy="15509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519DB8-E9AB-8615-6905-CFAB60DA45A4}"/>
              </a:ext>
            </a:extLst>
          </p:cNvPr>
          <p:cNvSpPr txBox="1"/>
          <p:nvPr/>
        </p:nvSpPr>
        <p:spPr>
          <a:xfrm>
            <a:off x="6229960" y="5309991"/>
            <a:ext cx="45998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Apariția</a:t>
            </a:r>
            <a:r>
              <a:rPr lang="en-US" dirty="0"/>
              <a:t> direct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meniul</a:t>
            </a:r>
            <a:r>
              <a:rPr lang="en-US" dirty="0"/>
              <a:t> Home a </a:t>
            </a:r>
            <a:r>
              <a:rPr lang="en-US" dirty="0" err="1"/>
              <a:t>celei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 </a:t>
            </a:r>
            <a:r>
              <a:rPr lang="en-US" dirty="0" err="1"/>
              <a:t>programări</a:t>
            </a:r>
          </a:p>
        </p:txBody>
      </p:sp>
    </p:spTree>
    <p:extLst>
      <p:ext uri="{BB962C8B-B14F-4D97-AF65-F5344CB8AC3E}">
        <p14:creationId xmlns:p14="http://schemas.microsoft.com/office/powerpoint/2010/main" val="85640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54EB-5739-F8A8-2F78-93C1FBED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Univers Condensed"/>
                <a:cs typeface="Times New Roman"/>
              </a:rPr>
              <a:t>Functioanlitati</a:t>
            </a:r>
            <a:r>
              <a:rPr lang="en-US" dirty="0">
                <a:latin typeface="Univers Condensed"/>
                <a:cs typeface="Times New Roman"/>
              </a:rPr>
              <a:t> </a:t>
            </a:r>
            <a:r>
              <a:rPr lang="en-US" dirty="0" err="1">
                <a:latin typeface="Univers Condensed"/>
                <a:cs typeface="Times New Roman"/>
              </a:rPr>
              <a:t>viitoare</a:t>
            </a:r>
            <a:r>
              <a:rPr lang="en-US" dirty="0">
                <a:latin typeface="Univers Condensed"/>
                <a:cs typeface="Times New Roman"/>
              </a:rPr>
              <a:t> </a:t>
            </a:r>
            <a:r>
              <a:rPr lang="en-US" dirty="0" err="1">
                <a:latin typeface="Univers Condensed"/>
                <a:cs typeface="Times New Roman"/>
              </a:rPr>
              <a:t>si</a:t>
            </a:r>
            <a:r>
              <a:rPr lang="en-US" dirty="0">
                <a:latin typeface="Univers Condensed"/>
                <a:cs typeface="Times New Roman"/>
              </a:rPr>
              <a:t> </a:t>
            </a:r>
            <a:r>
              <a:rPr lang="en-US" dirty="0" err="1">
                <a:latin typeface="Univers Condensed"/>
                <a:cs typeface="Times New Roman"/>
              </a:rPr>
              <a:t>imbunatatiri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A945-C3DE-9386-2434-9BF720CC72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latin typeface="Times New Roman"/>
                <a:cs typeface="Times New Roman"/>
              </a:rPr>
              <a:t>- </a:t>
            </a:r>
            <a:r>
              <a:rPr lang="en-US" dirty="0" err="1">
                <a:latin typeface="Times New Roman"/>
                <a:cs typeface="Times New Roman"/>
              </a:rPr>
              <a:t>Unul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dintre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aspectele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esențiale</a:t>
            </a:r>
            <a:r>
              <a:rPr lang="en-US" dirty="0">
                <a:latin typeface="Times New Roman"/>
                <a:cs typeface="Times New Roman"/>
              </a:rPr>
              <a:t> ale </a:t>
            </a:r>
            <a:r>
              <a:rPr lang="en-US" dirty="0" err="1">
                <a:latin typeface="Times New Roman"/>
                <a:cs typeface="Times New Roman"/>
              </a:rPr>
              <a:t>aplicației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va</a:t>
            </a:r>
            <a:r>
              <a:rPr lang="en-US" dirty="0">
                <a:latin typeface="Times New Roman"/>
                <a:cs typeface="Times New Roman"/>
              </a:rPr>
              <a:t> fi </a:t>
            </a:r>
            <a:r>
              <a:rPr lang="en-US" dirty="0" err="1">
                <a:latin typeface="Times New Roman"/>
                <a:cs typeface="Times New Roman"/>
              </a:rPr>
              <a:t>implementarea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unui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sistem</a:t>
            </a:r>
            <a:r>
              <a:rPr lang="en-US" dirty="0">
                <a:latin typeface="Times New Roman"/>
                <a:cs typeface="Times New Roman"/>
              </a:rPr>
              <a:t> de </a:t>
            </a:r>
            <a:r>
              <a:rPr lang="en-US" dirty="0" err="1">
                <a:latin typeface="Times New Roman"/>
                <a:cs typeface="Times New Roman"/>
              </a:rPr>
              <a:t>notificări</a:t>
            </a:r>
            <a:r>
              <a:rPr lang="en-US" dirty="0">
                <a:latin typeface="Times New Roman"/>
                <a:cs typeface="Times New Roman"/>
              </a:rPr>
              <a:t> care </a:t>
            </a:r>
            <a:r>
              <a:rPr lang="en-US" dirty="0" err="1">
                <a:latin typeface="Times New Roman"/>
                <a:cs typeface="Times New Roman"/>
              </a:rPr>
              <a:t>să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reamintească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utilizatorilor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despre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programările</a:t>
            </a:r>
            <a:r>
              <a:rPr lang="en-US" dirty="0">
                <a:latin typeface="Times New Roman"/>
                <a:cs typeface="Times New Roman"/>
              </a:rPr>
              <a:t> lor, </a:t>
            </a:r>
            <a:r>
              <a:rPr lang="en-US" dirty="0" err="1">
                <a:latin typeface="Times New Roman"/>
                <a:cs typeface="Times New Roman"/>
              </a:rPr>
              <a:t>dar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și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să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îi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încurajeze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să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doneze</a:t>
            </a:r>
            <a:r>
              <a:rPr lang="en-US" dirty="0">
                <a:latin typeface="Times New Roman"/>
                <a:cs typeface="Times New Roman"/>
              </a:rPr>
              <a:t> din nou, </a:t>
            </a:r>
            <a:r>
              <a:rPr lang="en-US" dirty="0" err="1">
                <a:latin typeface="Times New Roman"/>
                <a:cs typeface="Times New Roman"/>
              </a:rPr>
              <a:t>respectând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intervalul</a:t>
            </a:r>
            <a:r>
              <a:rPr lang="en-US" dirty="0">
                <a:latin typeface="Times New Roman"/>
                <a:cs typeface="Times New Roman"/>
              </a:rPr>
              <a:t> minim </a:t>
            </a:r>
            <a:r>
              <a:rPr lang="en-US" dirty="0" err="1">
                <a:latin typeface="Times New Roman"/>
                <a:cs typeface="Times New Roman"/>
              </a:rPr>
              <a:t>dintre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donări</a:t>
            </a:r>
            <a:r>
              <a:rPr lang="en-US" dirty="0">
                <a:latin typeface="Times New Roman"/>
                <a:cs typeface="Times New Roman"/>
              </a:rPr>
              <a:t>. De </a:t>
            </a:r>
            <a:r>
              <a:rPr lang="en-US" dirty="0" err="1">
                <a:latin typeface="Times New Roman"/>
                <a:cs typeface="Times New Roman"/>
              </a:rPr>
              <a:t>exemplu</a:t>
            </a:r>
            <a:r>
              <a:rPr lang="en-US" dirty="0">
                <a:latin typeface="Times New Roman"/>
                <a:cs typeface="Times New Roman"/>
              </a:rPr>
              <a:t>:</a:t>
            </a:r>
            <a:endParaRPr lang="en-US" dirty="0"/>
          </a:p>
          <a:p>
            <a:pPr algn="just"/>
            <a:r>
              <a:rPr lang="en-US" dirty="0">
                <a:latin typeface="Times New Roman"/>
                <a:cs typeface="Times New Roman"/>
              </a:rPr>
              <a:t>- </a:t>
            </a:r>
            <a:r>
              <a:rPr lang="en-US" dirty="0" err="1">
                <a:latin typeface="Times New Roman"/>
                <a:cs typeface="Times New Roman"/>
              </a:rPr>
              <a:t>Notificări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personalizate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pentru</a:t>
            </a:r>
            <a:r>
              <a:rPr lang="en-US" dirty="0">
                <a:latin typeface="Times New Roman"/>
                <a:cs typeface="Times New Roman"/>
              </a:rPr>
              <a:t> a </a:t>
            </a:r>
            <a:r>
              <a:rPr lang="en-US" dirty="0" err="1">
                <a:latin typeface="Times New Roman"/>
                <a:cs typeface="Times New Roman"/>
              </a:rPr>
              <a:t>reaminti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programările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făcute</a:t>
            </a:r>
            <a:r>
              <a:rPr lang="en-US" dirty="0">
                <a:latin typeface="Times New Roman"/>
                <a:cs typeface="Times New Roman"/>
              </a:rPr>
              <a:t>, cu </a:t>
            </a:r>
            <a:r>
              <a:rPr lang="en-US" dirty="0" err="1">
                <a:latin typeface="Times New Roman"/>
                <a:cs typeface="Times New Roman"/>
              </a:rPr>
              <a:t>opțiunea</a:t>
            </a:r>
            <a:r>
              <a:rPr lang="en-US" dirty="0">
                <a:latin typeface="Times New Roman"/>
                <a:cs typeface="Times New Roman"/>
              </a:rPr>
              <a:t> de </a:t>
            </a:r>
            <a:r>
              <a:rPr lang="en-US" dirty="0" err="1">
                <a:latin typeface="Times New Roman"/>
                <a:cs typeface="Times New Roman"/>
              </a:rPr>
              <a:t>confirmare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sau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reprogramare</a:t>
            </a:r>
            <a:r>
              <a:rPr lang="en-US" dirty="0">
                <a:latin typeface="Times New Roman"/>
                <a:cs typeface="Times New Roman"/>
              </a:rPr>
              <a:t> direct din </a:t>
            </a:r>
            <a:r>
              <a:rPr lang="en-US" dirty="0" err="1">
                <a:latin typeface="Times New Roman"/>
                <a:cs typeface="Times New Roman"/>
              </a:rPr>
              <a:t>notificare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2DA22-481B-045D-1DBB-9B338735F6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Implementarea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unei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hărți</a:t>
            </a:r>
            <a:r>
              <a:rPr lang="en-US" dirty="0">
                <a:latin typeface="Times New Roman"/>
                <a:cs typeface="Times New Roman"/>
              </a:rPr>
              <a:t> interactive care </a:t>
            </a:r>
            <a:r>
              <a:rPr lang="en-US" dirty="0" err="1">
                <a:latin typeface="Times New Roman"/>
                <a:cs typeface="Times New Roman"/>
              </a:rPr>
              <a:t>să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afișeze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în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timp</a:t>
            </a:r>
            <a:r>
              <a:rPr lang="en-US" dirty="0">
                <a:latin typeface="Times New Roman"/>
                <a:cs typeface="Times New Roman"/>
              </a:rPr>
              <a:t> real </a:t>
            </a:r>
            <a:r>
              <a:rPr lang="en-US" dirty="0" err="1">
                <a:latin typeface="Times New Roman"/>
                <a:cs typeface="Times New Roman"/>
              </a:rPr>
              <a:t>centrele</a:t>
            </a:r>
            <a:r>
              <a:rPr lang="en-US" dirty="0">
                <a:latin typeface="Times New Roman"/>
                <a:cs typeface="Times New Roman"/>
              </a:rPr>
              <a:t> de </a:t>
            </a:r>
            <a:r>
              <a:rPr lang="en-US" dirty="0" err="1">
                <a:latin typeface="Times New Roman"/>
                <a:cs typeface="Times New Roman"/>
              </a:rPr>
              <a:t>donare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disponibile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campaniile</a:t>
            </a:r>
            <a:r>
              <a:rPr lang="en-US" dirty="0">
                <a:latin typeface="Times New Roman"/>
                <a:cs typeface="Times New Roman"/>
              </a:rPr>
              <a:t> active </a:t>
            </a:r>
            <a:r>
              <a:rPr lang="en-US" dirty="0" err="1">
                <a:latin typeface="Times New Roman"/>
                <a:cs typeface="Times New Roman"/>
              </a:rPr>
              <a:t>și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eventuale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colecte</a:t>
            </a:r>
            <a:r>
              <a:rPr lang="en-US" dirty="0">
                <a:latin typeface="Times New Roman"/>
                <a:cs typeface="Times New Roman"/>
              </a:rPr>
              <a:t> mobile. </a:t>
            </a:r>
            <a:r>
              <a:rPr lang="en-US" dirty="0" err="1">
                <a:latin typeface="Times New Roman"/>
                <a:cs typeface="Times New Roman"/>
              </a:rPr>
              <a:t>Utilizatorii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vor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putea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vedea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cele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mai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apropiate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locații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verifica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programul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acestora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și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chiar</a:t>
            </a:r>
            <a:r>
              <a:rPr lang="en-US" dirty="0">
                <a:latin typeface="Times New Roman"/>
                <a:cs typeface="Times New Roman"/>
              </a:rPr>
              <a:t> seta </a:t>
            </a:r>
            <a:r>
              <a:rPr lang="en-US" dirty="0" err="1">
                <a:latin typeface="Times New Roman"/>
                <a:cs typeface="Times New Roman"/>
              </a:rPr>
              <a:t>traseul</a:t>
            </a:r>
            <a:r>
              <a:rPr lang="en-US" dirty="0">
                <a:latin typeface="Times New Roman"/>
                <a:cs typeface="Times New Roman"/>
              </a:rPr>
              <a:t> direct din </a:t>
            </a:r>
            <a:r>
              <a:rPr lang="en-US" dirty="0" err="1">
                <a:latin typeface="Times New Roman"/>
                <a:cs typeface="Times New Roman"/>
              </a:rPr>
              <a:t>aplicație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D74FE-B402-B9DC-BA99-9D783146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8BE8-B57B-4DBE-84EF-BBEE65DA8172}" type="datetime1">
              <a:t>3/24/2025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80230-983D-AC3E-526A-3DF89A2B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3C6A9-D372-441D-0A84-6058D163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0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0D52-A35A-C55F-163A-3607877B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823" y="2670214"/>
            <a:ext cx="10691265" cy="1127930"/>
          </a:xfrm>
        </p:spPr>
        <p:txBody>
          <a:bodyPr/>
          <a:lstStyle/>
          <a:p>
            <a:r>
              <a:rPr lang="en-US" dirty="0"/>
              <a:t>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69497-F024-9C2D-101C-B27499731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6207" y="3428567"/>
            <a:ext cx="5295452" cy="7426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mulțumesc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atenția</a:t>
            </a:r>
            <a:r>
              <a:rPr lang="en-US" dirty="0"/>
              <a:t> </a:t>
            </a:r>
            <a:r>
              <a:rPr lang="en-US" dirty="0" err="1"/>
              <a:t>acordată</a:t>
            </a:r>
            <a:r>
              <a:rPr lang="en-US" dirty="0"/>
              <a:t>!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9F218-E9E7-D7FA-DDC7-442C5F48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FB2F-C5DE-46DD-919C-C319D74AD841}" type="datetime1">
              <a:t>3/24/2025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65843-C859-3C7A-C15C-70197288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B0527-A3E5-AB9D-01F7-05757FFC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8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AE38-BCD9-5D4C-553C-161108A2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>
            <a:normAutofit/>
          </a:bodyPr>
          <a:lstStyle/>
          <a:p>
            <a:r>
              <a:rPr lang="en-US" dirty="0" err="1"/>
              <a:t>Introducere</a:t>
            </a:r>
          </a:p>
        </p:txBody>
      </p:sp>
      <p:pic>
        <p:nvPicPr>
          <p:cNvPr id="8" name="Picture Placeholder 7" descr="A person getting blood from a person&#10;&#10;AI-generated content may be incorrect.">
            <a:extLst>
              <a:ext uri="{FF2B5EF4-FFF2-40B4-BE49-F238E27FC236}">
                <a16:creationId xmlns:a16="http://schemas.microsoft.com/office/drawing/2014/main" id="{0E715F64-32D8-3D55-27EC-D360B7C12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706" r="8464" b="1"/>
          <a:stretch/>
        </p:blipFill>
        <p:spPr>
          <a:xfrm>
            <a:off x="5183188" y="987425"/>
            <a:ext cx="6172200" cy="4873625"/>
          </a:xfr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4AAA-5707-C852-C88D-9D9DAE19B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România</a:t>
            </a:r>
            <a:r>
              <a:rPr lang="en-US" dirty="0"/>
              <a:t>, </a:t>
            </a:r>
            <a:r>
              <a:rPr lang="en-US" dirty="0" err="1"/>
              <a:t>doar</a:t>
            </a:r>
            <a:r>
              <a:rPr lang="en-US" dirty="0"/>
              <a:t> 1,7% din </a:t>
            </a:r>
            <a:r>
              <a:rPr lang="en-US" dirty="0" err="1"/>
              <a:t>populație</a:t>
            </a:r>
            <a:r>
              <a:rPr lang="en-US" dirty="0"/>
              <a:t> </a:t>
            </a:r>
            <a:r>
              <a:rPr lang="en-US" dirty="0" err="1"/>
              <a:t>donează</a:t>
            </a:r>
            <a:r>
              <a:rPr lang="en-US" dirty="0"/>
              <a:t> </a:t>
            </a:r>
            <a:r>
              <a:rPr lang="en-US" dirty="0" err="1"/>
              <a:t>sânge</a:t>
            </a:r>
            <a:r>
              <a:rPr lang="en-US" dirty="0"/>
              <a:t> </a:t>
            </a:r>
            <a:r>
              <a:rPr lang="en-US" dirty="0" err="1"/>
              <a:t>regulat</a:t>
            </a:r>
            <a:r>
              <a:rPr lang="en-US" dirty="0"/>
              <a:t>, </a:t>
            </a:r>
            <a:r>
              <a:rPr lang="en-US" dirty="0" err="1"/>
              <a:t>mult</a:t>
            </a:r>
            <a:r>
              <a:rPr lang="en-US" dirty="0"/>
              <a:t> sub media </a:t>
            </a:r>
            <a:r>
              <a:rPr lang="en-US" dirty="0" err="1"/>
              <a:t>europeană</a:t>
            </a:r>
            <a:r>
              <a:rPr lang="en-US" dirty="0"/>
              <a:t> de 10%. </a:t>
            </a:r>
            <a:r>
              <a:rPr lang="en-US" dirty="0" err="1"/>
              <a:t>Centrele</a:t>
            </a:r>
            <a:r>
              <a:rPr lang="en-US" dirty="0"/>
              <a:t> de </a:t>
            </a:r>
            <a:r>
              <a:rPr lang="en-US" dirty="0" err="1"/>
              <a:t>transfuzie</a:t>
            </a:r>
            <a:r>
              <a:rPr lang="en-US" dirty="0"/>
              <a:t> din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județ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din </a:t>
            </a:r>
            <a:r>
              <a:rPr lang="en-US" dirty="0" err="1"/>
              <a:t>București</a:t>
            </a:r>
            <a:r>
              <a:rPr lang="en-US" dirty="0"/>
              <a:t> se </a:t>
            </a:r>
            <a:r>
              <a:rPr lang="en-US" dirty="0" err="1"/>
              <a:t>ocupă</a:t>
            </a:r>
            <a:r>
              <a:rPr lang="en-US" dirty="0"/>
              <a:t> de </a:t>
            </a:r>
            <a:r>
              <a:rPr lang="en-US" dirty="0" err="1"/>
              <a:t>recoltare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distribuție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colectele</a:t>
            </a:r>
            <a:r>
              <a:rPr lang="en-US" dirty="0"/>
              <a:t> mobile </a:t>
            </a:r>
            <a:r>
              <a:rPr lang="en-US" dirty="0" err="1"/>
              <a:t>facilitează</a:t>
            </a:r>
            <a:r>
              <a:rPr lang="en-US" dirty="0"/>
              <a:t> </a:t>
            </a:r>
            <a:r>
              <a:rPr lang="en-US" dirty="0" err="1"/>
              <a:t>donarea</a:t>
            </a:r>
            <a:r>
              <a:rPr lang="en-US" dirty="0"/>
              <a:t>. Din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motiv</a:t>
            </a:r>
            <a:r>
              <a:rPr lang="en-US" dirty="0"/>
              <a:t>, am </a:t>
            </a:r>
            <a:r>
              <a:rPr lang="en-US" dirty="0" err="1"/>
              <a:t>dezvoltat</a:t>
            </a:r>
            <a:r>
              <a:rPr lang="en-US" dirty="0"/>
              <a:t> o </a:t>
            </a:r>
            <a:r>
              <a:rPr lang="en-US" dirty="0" err="1"/>
              <a:t>aplicație</a:t>
            </a:r>
            <a:r>
              <a:rPr lang="en-US" dirty="0"/>
              <a:t> care </a:t>
            </a:r>
            <a:r>
              <a:rPr lang="en-US" dirty="0" err="1"/>
              <a:t>informează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încurajează</a:t>
            </a:r>
            <a:r>
              <a:rPr lang="en-US" dirty="0"/>
              <a:t> </a:t>
            </a:r>
            <a:r>
              <a:rPr lang="en-US" dirty="0" err="1"/>
              <a:t>donarea</a:t>
            </a:r>
            <a:r>
              <a:rPr lang="en-US" dirty="0"/>
              <a:t> de </a:t>
            </a:r>
            <a:r>
              <a:rPr lang="en-US" dirty="0" err="1"/>
              <a:t>sânge</a:t>
            </a:r>
            <a:r>
              <a:rPr lang="en-US" dirty="0"/>
              <a:t>, </a:t>
            </a:r>
            <a:r>
              <a:rPr lang="en-US" dirty="0" err="1"/>
              <a:t>oferind</a:t>
            </a:r>
            <a:r>
              <a:rPr lang="en-US" dirty="0"/>
              <a:t> </a:t>
            </a:r>
            <a:r>
              <a:rPr lang="en-US" dirty="0" err="1"/>
              <a:t>utilizatorilor</a:t>
            </a:r>
            <a:r>
              <a:rPr lang="en-US" dirty="0"/>
              <a:t> </a:t>
            </a:r>
            <a:r>
              <a:rPr lang="en-US" dirty="0" err="1"/>
              <a:t>detalii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, </a:t>
            </a:r>
            <a:r>
              <a:rPr lang="en-US" dirty="0" err="1"/>
              <a:t>beneficii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locațiile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pot dona. Pe </a:t>
            </a:r>
            <a:r>
              <a:rPr lang="en-US" dirty="0" err="1"/>
              <a:t>lângă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funcționalități</a:t>
            </a:r>
            <a:r>
              <a:rPr lang="en-US" dirty="0"/>
              <a:t>, am </a:t>
            </a:r>
            <a:r>
              <a:rPr lang="en-US" dirty="0" err="1"/>
              <a:t>implementat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opțiuni</a:t>
            </a:r>
            <a:r>
              <a:rPr lang="en-US" dirty="0"/>
              <a:t> care pot </a:t>
            </a:r>
            <a:r>
              <a:rPr lang="en-US" dirty="0" err="1"/>
              <a:t>ajuta</a:t>
            </a:r>
            <a:r>
              <a:rPr lang="en-US" dirty="0"/>
              <a:t> </a:t>
            </a:r>
            <a:r>
              <a:rPr lang="en-US" dirty="0" err="1"/>
              <a:t>utilizatorii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organizeze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participe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ușor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donare</a:t>
            </a:r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2FF4D-CFCB-24BE-3ABD-D7B5C1E6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D7B83D1-D53B-404A-9947-89B082AAC3A0}" type="datetime1">
              <a:pPr>
                <a:spcAft>
                  <a:spcPts val="600"/>
                </a:spcAft>
              </a:pPr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8CE29-7E9E-C4C7-7728-40196E61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568EA-0EE2-898C-B901-BBB80472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dirty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4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9EA9-E1CD-4E7D-D016-E97AA885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Design conceptual</a:t>
            </a:r>
            <a:endParaRPr lang="en-US" dirty="0"/>
          </a:p>
        </p:txBody>
      </p:sp>
      <p:pic>
        <p:nvPicPr>
          <p:cNvPr id="8" name="Content Placeholder 7" descr="A red and black logo&#10;&#10;AI-generated content may be incorrect.">
            <a:extLst>
              <a:ext uri="{FF2B5EF4-FFF2-40B4-BE49-F238E27FC236}">
                <a16:creationId xmlns:a16="http://schemas.microsoft.com/office/drawing/2014/main" id="{1E7F12DD-FD6E-D2B9-FC03-5AEF3FED8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0079" y="2004029"/>
            <a:ext cx="1777542" cy="245519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04BD7-1A68-4591-DBBF-6BF13202D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1801" y="2315497"/>
            <a:ext cx="4029023" cy="35534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Am </a:t>
            </a:r>
            <a:r>
              <a:rPr lang="en-US" dirty="0" err="1">
                <a:ea typeface="+mn-lt"/>
                <a:cs typeface="+mn-lt"/>
              </a:rPr>
              <a:t>realizat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acest</a:t>
            </a:r>
            <a:r>
              <a:rPr lang="en-US" dirty="0">
                <a:ea typeface="+mn-lt"/>
                <a:cs typeface="+mn-lt"/>
              </a:rPr>
              <a:t> logo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Adobe Illustrator, </a:t>
            </a:r>
            <a:r>
              <a:rPr lang="en-US" dirty="0" err="1">
                <a:ea typeface="+mn-lt"/>
                <a:cs typeface="+mn-lt"/>
              </a:rPr>
              <a:t>având</a:t>
            </a:r>
            <a:r>
              <a:rPr lang="en-US" dirty="0">
                <a:ea typeface="+mn-lt"/>
                <a:cs typeface="+mn-lt"/>
              </a:rPr>
              <a:t> ca </a:t>
            </a:r>
            <a:r>
              <a:rPr lang="en-US" dirty="0" err="1">
                <a:ea typeface="+mn-lt"/>
                <a:cs typeface="+mn-lt"/>
              </a:rPr>
              <a:t>inspirație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ideea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unei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picături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sânge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intersectată</a:t>
            </a:r>
            <a:r>
              <a:rPr lang="en-US" dirty="0">
                <a:ea typeface="+mn-lt"/>
                <a:cs typeface="+mn-lt"/>
              </a:rPr>
              <a:t> de un "S", </a:t>
            </a:r>
            <a:r>
              <a:rPr lang="en-US" dirty="0" err="1">
                <a:ea typeface="+mn-lt"/>
                <a:cs typeface="+mn-lt"/>
              </a:rPr>
              <a:t>simbolizând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numele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aplicației</a:t>
            </a:r>
            <a:r>
              <a:rPr lang="en-US" dirty="0">
                <a:ea typeface="+mn-lt"/>
                <a:cs typeface="+mn-lt"/>
              </a:rPr>
              <a:t> Sanguine Aid. </a:t>
            </a:r>
            <a:r>
              <a:rPr lang="en-US" dirty="0" err="1">
                <a:ea typeface="+mn-lt"/>
                <a:cs typeface="+mn-lt"/>
              </a:rPr>
              <a:t>Designul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său</a:t>
            </a:r>
            <a:r>
              <a:rPr lang="en-US" dirty="0">
                <a:ea typeface="+mn-lt"/>
                <a:cs typeface="+mn-lt"/>
              </a:rPr>
              <a:t> minimalist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clar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reflectă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scopul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aplicației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donarea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sânge</a:t>
            </a:r>
            <a:r>
              <a:rPr lang="en-US" dirty="0">
                <a:ea typeface="+mn-lt"/>
                <a:cs typeface="+mn-lt"/>
              </a:rPr>
              <a:t>. De </a:t>
            </a:r>
            <a:r>
              <a:rPr lang="en-US" dirty="0" err="1">
                <a:ea typeface="+mn-lt"/>
                <a:cs typeface="+mn-lt"/>
              </a:rPr>
              <a:t>asemenea</a:t>
            </a:r>
            <a:r>
              <a:rPr lang="en-US" dirty="0">
                <a:ea typeface="+mn-lt"/>
                <a:cs typeface="+mn-lt"/>
              </a:rPr>
              <a:t>, am </a:t>
            </a:r>
            <a:r>
              <a:rPr lang="en-US" dirty="0" err="1">
                <a:ea typeface="+mn-lt"/>
                <a:cs typeface="+mn-lt"/>
              </a:rPr>
              <a:t>creat</a:t>
            </a:r>
            <a:r>
              <a:rPr lang="en-US" dirty="0">
                <a:ea typeface="+mn-lt"/>
                <a:cs typeface="+mn-lt"/>
              </a:rPr>
              <a:t> un loading screen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After Effects, </a:t>
            </a:r>
            <a:r>
              <a:rPr lang="en-US" dirty="0" err="1">
                <a:ea typeface="+mn-lt"/>
                <a:cs typeface="+mn-lt"/>
              </a:rPr>
              <a:t>menținând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aceeași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identitate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vizuală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experiență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unitară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profesională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A300C-BEE3-E24F-C4A6-9C037D1F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D97D-3A01-4814-8C60-CF5AC2733298}" type="datetime1">
              <a:t>3/24/2025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2D4FB-2ED7-9656-B976-C9BD5D1C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F95CF-7CDA-0F71-4067-E37F927B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52E61-6E4F-AE32-22B7-A869EDFAEEDD}"/>
              </a:ext>
            </a:extLst>
          </p:cNvPr>
          <p:cNvSpPr txBox="1"/>
          <p:nvPr/>
        </p:nvSpPr>
        <p:spPr>
          <a:xfrm>
            <a:off x="5682729" y="4639352"/>
            <a:ext cx="27603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Logo-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aplicației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41184F-59FA-6EEB-F80F-4E4AEF4B6160}"/>
              </a:ext>
            </a:extLst>
          </p:cNvPr>
          <p:cNvSpPr txBox="1"/>
          <p:nvPr/>
        </p:nvSpPr>
        <p:spPr>
          <a:xfrm>
            <a:off x="8295460" y="5264293"/>
            <a:ext cx="29632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LoadingScreen-ul</a:t>
            </a:r>
            <a:r>
              <a:rPr lang="en-US" dirty="0"/>
              <a:t> </a:t>
            </a:r>
            <a:r>
              <a:rPr lang="en-US" dirty="0" err="1"/>
              <a:t>aplicației</a:t>
            </a:r>
          </a:p>
        </p:txBody>
      </p:sp>
      <p:pic>
        <p:nvPicPr>
          <p:cNvPr id="12" name="Picture 11" descr="A white background with orange dots&#10;&#10;AI-generated content may be incorrect.">
            <a:extLst>
              <a:ext uri="{FF2B5EF4-FFF2-40B4-BE49-F238E27FC236}">
                <a16:creationId xmlns:a16="http://schemas.microsoft.com/office/drawing/2014/main" id="{7DB77AAF-B71D-AE07-3D15-AA59C98BC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062" y="1232018"/>
            <a:ext cx="1761502" cy="392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2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7951-92B7-282F-7E81-4413D64C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aplicate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0C270-42EA-78A6-6E83-1FC58D5DB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5124" y="2315497"/>
            <a:ext cx="4650398" cy="355349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/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dezvoltarea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aplicației</a:t>
            </a:r>
            <a:r>
              <a:rPr lang="en-US" dirty="0">
                <a:ea typeface="+mn-lt"/>
                <a:cs typeface="+mn-lt"/>
              </a:rPr>
              <a:t>, am </a:t>
            </a:r>
            <a:r>
              <a:rPr lang="en-US" dirty="0" err="1">
                <a:ea typeface="+mn-lt"/>
                <a:cs typeface="+mn-lt"/>
              </a:rPr>
              <a:t>folosit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tehnologii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moderne</a:t>
            </a:r>
            <a:r>
              <a:rPr lang="en-US" dirty="0">
                <a:ea typeface="+mn-lt"/>
                <a:cs typeface="+mn-lt"/>
              </a:rPr>
              <a:t> care </a:t>
            </a:r>
            <a:r>
              <a:rPr lang="en-US" dirty="0" err="1">
                <a:ea typeface="+mn-lt"/>
                <a:cs typeface="+mn-lt"/>
              </a:rPr>
              <a:t>asigură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performanță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ușurință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utilizare</a:t>
            </a:r>
            <a:r>
              <a:rPr lang="en-US" dirty="0">
                <a:ea typeface="+mn-lt"/>
                <a:cs typeface="+mn-lt"/>
              </a:rPr>
              <a:t>. Am </a:t>
            </a:r>
            <a:r>
              <a:rPr lang="en-US" dirty="0" err="1">
                <a:ea typeface="+mn-lt"/>
                <a:cs typeface="+mn-lt"/>
              </a:rPr>
              <a:t>implementat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interfața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logica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principală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folosind</a:t>
            </a:r>
            <a:r>
              <a:rPr lang="en-US" dirty="0">
                <a:ea typeface="+mn-lt"/>
                <a:cs typeface="+mn-lt"/>
              </a:rPr>
              <a:t> Android Studio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Java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afișarea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dinamică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campaniilor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centrelor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donare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Navigarea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între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ecrane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gestionarea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informațiilor</a:t>
            </a:r>
            <a:r>
              <a:rPr lang="en-US" dirty="0">
                <a:ea typeface="+mn-lt"/>
                <a:cs typeface="+mn-lt"/>
              </a:rPr>
              <a:t> s-au </a:t>
            </a:r>
            <a:r>
              <a:rPr lang="en-US" dirty="0" err="1">
                <a:ea typeface="+mn-lt"/>
                <a:cs typeface="+mn-lt"/>
              </a:rPr>
              <a:t>realizat</a:t>
            </a:r>
            <a:r>
              <a:rPr lang="en-US" dirty="0">
                <a:ea typeface="+mn-lt"/>
                <a:cs typeface="+mn-lt"/>
              </a:rPr>
              <a:t> cu </a:t>
            </a:r>
            <a:r>
              <a:rPr lang="en-US" dirty="0" err="1">
                <a:ea typeface="+mn-lt"/>
                <a:cs typeface="+mn-lt"/>
              </a:rPr>
              <a:t>fragmente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activități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r>
              <a:rPr lang="en-US" dirty="0">
                <a:ea typeface="+mn-lt"/>
                <a:cs typeface="+mn-lt"/>
              </a:rPr>
              <a:t>Backend-</a:t>
            </a:r>
            <a:r>
              <a:rPr lang="en-US" dirty="0" err="1">
                <a:ea typeface="+mn-lt"/>
                <a:cs typeface="+mn-lt"/>
              </a:rPr>
              <a:t>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creat</a:t>
            </a:r>
            <a:r>
              <a:rPr lang="en-US" dirty="0">
                <a:ea typeface="+mn-lt"/>
                <a:cs typeface="+mn-lt"/>
              </a:rPr>
              <a:t> cu </a:t>
            </a:r>
            <a:r>
              <a:rPr lang="en-US" dirty="0" err="1">
                <a:ea typeface="+mn-lt"/>
                <a:cs typeface="+mn-lt"/>
              </a:rPr>
              <a:t>FastAPI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Python, </a:t>
            </a:r>
            <a:r>
              <a:rPr lang="en-US" dirty="0" err="1">
                <a:ea typeface="+mn-lt"/>
                <a:cs typeface="+mn-lt"/>
              </a:rPr>
              <a:t>oferind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sistem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autentificare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gestionare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utilizatorilor</a:t>
            </a:r>
            <a:r>
              <a:rPr lang="en-US" dirty="0">
                <a:ea typeface="+mn-lt"/>
                <a:cs typeface="+mn-lt"/>
              </a:rPr>
              <a:t>, cu </a:t>
            </a:r>
            <a:r>
              <a:rPr lang="en-US" dirty="0" err="1">
                <a:ea typeface="+mn-lt"/>
                <a:cs typeface="+mn-lt"/>
              </a:rPr>
              <a:t>funcții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recompensare</a:t>
            </a:r>
            <a:r>
              <a:rPr lang="en-US" dirty="0">
                <a:ea typeface="+mn-lt"/>
                <a:cs typeface="+mn-lt"/>
              </a:rPr>
              <a:t>. Am </a:t>
            </a:r>
            <a:r>
              <a:rPr lang="en-US" dirty="0" err="1">
                <a:ea typeface="+mn-lt"/>
                <a:cs typeface="+mn-lt"/>
              </a:rPr>
              <a:t>folosit</a:t>
            </a:r>
            <a:r>
              <a:rPr lang="en-US" dirty="0">
                <a:ea typeface="+mn-lt"/>
                <a:cs typeface="+mn-lt"/>
              </a:rPr>
              <a:t> SQLite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programări</a:t>
            </a:r>
            <a:r>
              <a:rPr lang="en-US" dirty="0">
                <a:ea typeface="+mn-lt"/>
                <a:cs typeface="+mn-lt"/>
              </a:rPr>
              <a:t> locale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bază</a:t>
            </a:r>
            <a:r>
              <a:rPr lang="en-US" dirty="0">
                <a:ea typeface="+mn-lt"/>
                <a:cs typeface="+mn-lt"/>
              </a:rPr>
              <a:t> de date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gestionarea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donatorilor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istoricul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acestora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r>
              <a:rPr lang="en-US" dirty="0">
                <a:ea typeface="+mn-lt"/>
                <a:cs typeface="+mn-lt"/>
              </a:rPr>
              <a:t>Am </a:t>
            </a:r>
            <a:r>
              <a:rPr lang="en-US" dirty="0" err="1">
                <a:ea typeface="+mn-lt"/>
                <a:cs typeface="+mn-lt"/>
              </a:rPr>
              <a:t>integrat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operațiuni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asincrone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evita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blocajele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am </a:t>
            </a:r>
            <a:r>
              <a:rPr lang="en-US" dirty="0" err="1">
                <a:ea typeface="+mn-lt"/>
                <a:cs typeface="+mn-lt"/>
              </a:rPr>
              <a:t>optimizat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interfața</a:t>
            </a:r>
            <a:r>
              <a:rPr lang="en-US" dirty="0">
                <a:ea typeface="+mn-lt"/>
                <a:cs typeface="+mn-lt"/>
              </a:rPr>
              <a:t> conform </a:t>
            </a:r>
            <a:r>
              <a:rPr lang="en-US" dirty="0" err="1">
                <a:ea typeface="+mn-lt"/>
                <a:cs typeface="+mn-lt"/>
              </a:rPr>
              <a:t>principiilor</a:t>
            </a:r>
            <a:r>
              <a:rPr lang="en-US" dirty="0">
                <a:ea typeface="+mn-lt"/>
                <a:cs typeface="+mn-lt"/>
              </a:rPr>
              <a:t> Material Design, </a:t>
            </a:r>
            <a:r>
              <a:rPr lang="en-US" dirty="0" err="1">
                <a:ea typeface="+mn-lt"/>
                <a:cs typeface="+mn-lt"/>
              </a:rPr>
              <a:t>creând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aplicație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eficientă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prietenoasă</a:t>
            </a:r>
            <a:r>
              <a:rPr lang="en-US" dirty="0">
                <a:ea typeface="+mn-lt"/>
                <a:cs typeface="+mn-lt"/>
              </a:rPr>
              <a:t> care </a:t>
            </a:r>
            <a:r>
              <a:rPr lang="en-US" dirty="0" err="1">
                <a:ea typeface="+mn-lt"/>
                <a:cs typeface="+mn-lt"/>
              </a:rPr>
              <a:t>încurajează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donarea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sânge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2CB82-CD66-DFE4-0891-B1299AA4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2B37-3D6E-44AA-9B83-E376BB8FD5AC}" type="datetime1">
              <a:t>3/24/2025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51235-D8E2-D8DC-1DEB-C4A921B7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82009-FD7D-6777-F643-4703F785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4</a:t>
            </a:fld>
            <a:endParaRPr lang="en-US" dirty="0"/>
          </a:p>
        </p:txBody>
      </p:sp>
      <p:pic>
        <p:nvPicPr>
          <p:cNvPr id="3" name="Picture 2" descr="A diagram of a computer software&#10;&#10;AI-generated content may be incorrect.">
            <a:extLst>
              <a:ext uri="{FF2B5EF4-FFF2-40B4-BE49-F238E27FC236}">
                <a16:creationId xmlns:a16="http://schemas.microsoft.com/office/drawing/2014/main" id="{CC62FDDC-8437-1C57-ED34-0E74F0C8F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051" y="1853419"/>
            <a:ext cx="2230949" cy="2092110"/>
          </a:xfrm>
          <a:prstGeom prst="rect">
            <a:avLst/>
          </a:prstGeom>
        </p:spPr>
      </p:pic>
      <p:pic>
        <p:nvPicPr>
          <p:cNvPr id="8" name="Picture 7" descr="A diagram of a server&#10;&#10;AI-generated content may be incorrect.">
            <a:extLst>
              <a:ext uri="{FF2B5EF4-FFF2-40B4-BE49-F238E27FC236}">
                <a16:creationId xmlns:a16="http://schemas.microsoft.com/office/drawing/2014/main" id="{4FFA1A55-BAF0-82E3-F450-90975240C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985" y="916983"/>
            <a:ext cx="2963403" cy="39649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DD0F3B-5B2A-866C-FF62-7264451D354A}"/>
              </a:ext>
            </a:extLst>
          </p:cNvPr>
          <p:cNvSpPr txBox="1"/>
          <p:nvPr/>
        </p:nvSpPr>
        <p:spPr>
          <a:xfrm>
            <a:off x="6411771" y="3952020"/>
            <a:ext cx="192336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/>
              <a:t>Diagrama</a:t>
            </a:r>
            <a:r>
              <a:rPr lang="en-US" sz="1200" dirty="0"/>
              <a:t>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37768-DE67-D75A-73CE-DF731C0B1D90}"/>
              </a:ext>
            </a:extLst>
          </p:cNvPr>
          <p:cNvSpPr txBox="1"/>
          <p:nvPr/>
        </p:nvSpPr>
        <p:spPr>
          <a:xfrm>
            <a:off x="8485958" y="4915266"/>
            <a:ext cx="287614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err="1"/>
              <a:t>Diagrama</a:t>
            </a:r>
            <a:r>
              <a:rPr lang="en-US" sz="1400" dirty="0"/>
              <a:t> </a:t>
            </a:r>
            <a:r>
              <a:rPr lang="en-US" sz="1400" err="1"/>
              <a:t>secvență</a:t>
            </a:r>
            <a:endParaRPr lang="en-US" sz="1400"/>
          </a:p>
          <a:p>
            <a:pPr algn="ctr"/>
            <a:r>
              <a:rPr lang="en-US" sz="1400" dirty="0" err="1"/>
              <a:t>Ilustrează</a:t>
            </a:r>
            <a:r>
              <a:rPr lang="en-US" sz="1400" dirty="0"/>
              <a:t> </a:t>
            </a:r>
            <a:r>
              <a:rPr lang="en-US" sz="1400" dirty="0" err="1"/>
              <a:t>fluxul</a:t>
            </a:r>
            <a:r>
              <a:rPr lang="en-US" sz="1400" dirty="0"/>
              <a:t> de </a:t>
            </a:r>
            <a:r>
              <a:rPr lang="en-US" sz="1400" dirty="0" err="1"/>
              <a:t>comunicare</a:t>
            </a:r>
            <a:r>
              <a:rPr lang="en-US" sz="1400" dirty="0"/>
              <a:t> </a:t>
            </a:r>
            <a:r>
              <a:rPr lang="en-US" sz="1400" dirty="0" err="1"/>
              <a:t>dintre</a:t>
            </a:r>
            <a:r>
              <a:rPr lang="en-US" sz="1400" dirty="0"/>
              <a:t> Android, server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baza</a:t>
            </a:r>
            <a:r>
              <a:rPr lang="en-US" sz="1400" dirty="0"/>
              <a:t> de date</a:t>
            </a:r>
          </a:p>
        </p:txBody>
      </p:sp>
    </p:spTree>
    <p:extLst>
      <p:ext uri="{BB962C8B-B14F-4D97-AF65-F5344CB8AC3E}">
        <p14:creationId xmlns:p14="http://schemas.microsoft.com/office/powerpoint/2010/main" val="184420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C5E2-6200-AC3F-79A6-FD243EF6D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Studiu</a:t>
            </a:r>
            <a:r>
              <a:rPr lang="en-US" dirty="0"/>
              <a:t> de </a:t>
            </a:r>
            <a:r>
              <a:rPr lang="en-US" dirty="0" err="1"/>
              <a:t>piata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CC8D6-5033-B1A1-855D-E085C1659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1581" y="2315497"/>
            <a:ext cx="10710388" cy="35534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err="1">
                <a:ea typeface="+mn-lt"/>
                <a:cs typeface="+mn-lt"/>
              </a:rPr>
              <a:t>Donarea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sânge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esențială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salvarea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vieților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însă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România</a:t>
            </a:r>
            <a:r>
              <a:rPr lang="en-US" dirty="0">
                <a:ea typeface="+mn-lt"/>
                <a:cs typeface="+mn-lt"/>
              </a:rPr>
              <a:t> rata </a:t>
            </a:r>
            <a:r>
              <a:rPr lang="en-US" err="1">
                <a:ea typeface="+mn-lt"/>
                <a:cs typeface="+mn-lt"/>
              </a:rPr>
              <a:t>donatorilor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rămâne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scăzută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doar</a:t>
            </a:r>
            <a:r>
              <a:rPr lang="en-US" dirty="0">
                <a:ea typeface="+mn-lt"/>
                <a:cs typeface="+mn-lt"/>
              </a:rPr>
              <a:t> 1,7% din </a:t>
            </a:r>
            <a:r>
              <a:rPr lang="en-US" err="1">
                <a:ea typeface="+mn-lt"/>
                <a:cs typeface="+mn-lt"/>
              </a:rPr>
              <a:t>populație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donând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regulat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comparativ</a:t>
            </a:r>
            <a:r>
              <a:rPr lang="en-US" dirty="0">
                <a:ea typeface="+mn-lt"/>
                <a:cs typeface="+mn-lt"/>
              </a:rPr>
              <a:t> cu media </a:t>
            </a:r>
            <a:r>
              <a:rPr lang="en-US" err="1">
                <a:ea typeface="+mn-lt"/>
                <a:cs typeface="+mn-lt"/>
              </a:rPr>
              <a:t>europeană</a:t>
            </a:r>
            <a:r>
              <a:rPr lang="en-US" dirty="0">
                <a:ea typeface="+mn-lt"/>
                <a:cs typeface="+mn-lt"/>
              </a:rPr>
              <a:t> de 10%. </a:t>
            </a:r>
            <a:endParaRPr lang="en-US"/>
          </a:p>
          <a:p>
            <a:pPr algn="just"/>
            <a:r>
              <a:rPr lang="en-US" err="1">
                <a:ea typeface="+mn-lt"/>
                <a:cs typeface="+mn-lt"/>
              </a:rPr>
              <a:t>Aplicația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dezvoltată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urmărește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încurajeze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donarea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sânge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adresează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atât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donatorilor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ocazionali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activi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cât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celor</a:t>
            </a:r>
            <a:r>
              <a:rPr lang="en-US" dirty="0">
                <a:ea typeface="+mn-lt"/>
                <a:cs typeface="+mn-lt"/>
              </a:rPr>
              <a:t> care nu au </a:t>
            </a:r>
            <a:r>
              <a:rPr lang="en-US" err="1">
                <a:ea typeface="+mn-lt"/>
                <a:cs typeface="+mn-lt"/>
              </a:rPr>
              <a:t>donat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niciodată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Oferă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funcționalități</a:t>
            </a:r>
            <a:r>
              <a:rPr lang="en-US" dirty="0">
                <a:ea typeface="+mn-lt"/>
                <a:cs typeface="+mn-lt"/>
              </a:rPr>
              <a:t> precum </a:t>
            </a:r>
            <a:r>
              <a:rPr lang="en-US" err="1">
                <a:ea typeface="+mn-lt"/>
                <a:cs typeface="+mn-lt"/>
              </a:rPr>
              <a:t>programarea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centrele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donare</a:t>
            </a:r>
            <a:r>
              <a:rPr lang="en-US" dirty="0">
                <a:ea typeface="+mn-lt"/>
                <a:cs typeface="+mn-lt"/>
              </a:rPr>
              <a:t>, recompense, </a:t>
            </a:r>
            <a:r>
              <a:rPr lang="en-US" err="1">
                <a:ea typeface="+mn-lt"/>
                <a:cs typeface="+mn-lt"/>
              </a:rPr>
              <a:t>iar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viitor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notificări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reamintire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err="1">
                <a:ea typeface="+mn-lt"/>
                <a:cs typeface="+mn-lt"/>
              </a:rPr>
              <a:t>hartă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interactivă</a:t>
            </a:r>
            <a:r>
              <a:rPr lang="en-US" dirty="0">
                <a:ea typeface="+mn-lt"/>
                <a:cs typeface="+mn-lt"/>
              </a:rPr>
              <a:t> cu </a:t>
            </a:r>
            <a:r>
              <a:rPr lang="en-US" err="1">
                <a:ea typeface="+mn-lt"/>
                <a:cs typeface="+mn-lt"/>
              </a:rPr>
              <a:t>centrele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campaniile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donare</a:t>
            </a:r>
            <a:r>
              <a:rPr lang="en-US" dirty="0">
                <a:ea typeface="+mn-lt"/>
                <a:cs typeface="+mn-lt"/>
              </a:rPr>
              <a:t>. </a:t>
            </a:r>
            <a:endParaRPr lang="en-US"/>
          </a:p>
          <a:p>
            <a:pPr algn="just"/>
            <a:r>
              <a:rPr lang="en-US" err="1">
                <a:ea typeface="+mn-lt"/>
                <a:cs typeface="+mn-lt"/>
              </a:rPr>
              <a:t>Această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soluție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digitală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inovatoare</a:t>
            </a:r>
            <a:r>
              <a:rPr lang="en-US" dirty="0">
                <a:ea typeface="+mn-lt"/>
                <a:cs typeface="+mn-lt"/>
              </a:rPr>
              <a:t> pe </a:t>
            </a:r>
            <a:r>
              <a:rPr lang="en-US" err="1">
                <a:ea typeface="+mn-lt"/>
                <a:cs typeface="+mn-lt"/>
              </a:rPr>
              <a:t>piața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românească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facilitând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accesul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informații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programări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contribuind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creșterea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numărului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donatori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organizarea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eficientă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procesului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donare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C818B-63D9-132B-0866-52433E82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008C-4F8B-4DF1-B7E2-3B6224F642BD}" type="datetime1">
              <a:t>3/24/2025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C44A4-19BC-D988-7CB9-AD1615E9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C52-9FBD-282D-9229-46174F7D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4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F1B2-7EC0-EACD-7660-29543A0F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4BBF5-B8B2-B6CB-2929-BEBE7B500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272" y="2315497"/>
            <a:ext cx="4645309" cy="35534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err="1">
                <a:ea typeface="+mn-lt"/>
                <a:cs typeface="+mn-lt"/>
              </a:rPr>
              <a:t>Partea</a:t>
            </a:r>
            <a:r>
              <a:rPr lang="en-US" dirty="0">
                <a:ea typeface="+mn-lt"/>
                <a:cs typeface="+mn-lt"/>
              </a:rPr>
              <a:t> de frontend a </a:t>
            </a:r>
            <a:r>
              <a:rPr lang="en-US" err="1">
                <a:ea typeface="+mn-lt"/>
                <a:cs typeface="+mn-lt"/>
              </a:rPr>
              <a:t>aplicației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err="1">
                <a:ea typeface="+mn-lt"/>
                <a:cs typeface="+mn-lt"/>
              </a:rPr>
              <a:t>aplicație</a:t>
            </a:r>
            <a:r>
              <a:rPr lang="en-US" dirty="0">
                <a:ea typeface="+mn-lt"/>
                <a:cs typeface="+mn-lt"/>
              </a:rPr>
              <a:t> Android </a:t>
            </a:r>
            <a:r>
              <a:rPr lang="en-US" err="1">
                <a:ea typeface="+mn-lt"/>
                <a:cs typeface="+mn-lt"/>
              </a:rPr>
              <a:t>dezvoltată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Android Studio, </a:t>
            </a:r>
            <a:r>
              <a:rPr lang="en-US" err="1">
                <a:ea typeface="+mn-lt"/>
                <a:cs typeface="+mn-lt"/>
              </a:rPr>
              <a:t>folosind</a:t>
            </a:r>
            <a:r>
              <a:rPr lang="en-US" dirty="0">
                <a:ea typeface="+mn-lt"/>
                <a:cs typeface="+mn-lt"/>
              </a:rPr>
              <a:t> Java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implementarea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interfeței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logicii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bază</a:t>
            </a:r>
            <a:r>
              <a:rPr lang="en-US" dirty="0">
                <a:ea typeface="+mn-lt"/>
                <a:cs typeface="+mn-lt"/>
              </a:rPr>
              <a:t>. </a:t>
            </a:r>
            <a:endParaRPr lang="en-US" dirty="0"/>
          </a:p>
          <a:p>
            <a:pPr algn="just"/>
            <a:r>
              <a:rPr lang="en-US" err="1">
                <a:ea typeface="+mn-lt"/>
                <a:cs typeface="+mn-lt"/>
              </a:rPr>
              <a:t>Aceasta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concepută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a fi </a:t>
            </a:r>
            <a:r>
              <a:rPr lang="en-US" err="1">
                <a:ea typeface="+mn-lt"/>
                <a:cs typeface="+mn-lt"/>
              </a:rPr>
              <a:t>intuitivă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ușor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utilizat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8E920-36B0-3B5A-D708-E5F9FBB5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A6CD-8BEB-4C96-B308-FC425C337EF2}" type="datetime1">
              <a:t>3/24/2025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AC33F-CE49-32F1-8590-54CF6EC4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F5954-8D97-E78D-2BAD-89235AF3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6</a:t>
            </a:fld>
            <a:endParaRPr lang="en-US" dirty="0"/>
          </a:p>
        </p:txBody>
      </p:sp>
      <p:pic>
        <p:nvPicPr>
          <p:cNvPr id="11" name="Content Placeholder 10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30A4067-2483-D040-FE0F-8578236D3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0081" y="966464"/>
            <a:ext cx="4662854" cy="4373106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242158-E4CB-2175-016E-57FE9005E565}"/>
              </a:ext>
            </a:extLst>
          </p:cNvPr>
          <p:cNvSpPr txBox="1"/>
          <p:nvPr/>
        </p:nvSpPr>
        <p:spPr>
          <a:xfrm>
            <a:off x="8154273" y="5335341"/>
            <a:ext cx="26179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Diagrama</a:t>
            </a:r>
            <a:r>
              <a:rPr lang="en-US" dirty="0"/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284983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4246-40BF-A63C-E9AC-018D3F64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pic>
        <p:nvPicPr>
          <p:cNvPr id="8" name="Content Placeholder 7" descr="A screenshot of a form&#10;&#10;AI-generated content may be incorrect.">
            <a:extLst>
              <a:ext uri="{FF2B5EF4-FFF2-40B4-BE49-F238E27FC236}">
                <a16:creationId xmlns:a16="http://schemas.microsoft.com/office/drawing/2014/main" id="{71110CAE-B5B9-31FF-8667-12D064EAD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6912" y="972390"/>
            <a:ext cx="2200940" cy="502023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4B585-71A6-A94F-3915-4E0ECA27E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7223" y="2055521"/>
            <a:ext cx="4075670" cy="3965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err="1">
                <a:ea typeface="+mn-lt"/>
                <a:cs typeface="+mn-lt"/>
              </a:rPr>
              <a:t>După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selectarea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orașului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datei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brațului</a:t>
            </a:r>
            <a:r>
              <a:rPr lang="en-US" dirty="0">
                <a:ea typeface="+mn-lt"/>
                <a:cs typeface="+mn-lt"/>
              </a:rPr>
              <a:t> din care </a:t>
            </a:r>
            <a:r>
              <a:rPr lang="en-US" err="1">
                <a:ea typeface="+mn-lt"/>
                <a:cs typeface="+mn-lt"/>
              </a:rPr>
              <a:t>utilizatorul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dorește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doneze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apare</a:t>
            </a:r>
            <a:r>
              <a:rPr lang="en-US" dirty="0">
                <a:ea typeface="+mn-lt"/>
                <a:cs typeface="+mn-lt"/>
              </a:rPr>
              <a:t> un checkbox care </a:t>
            </a:r>
            <a:r>
              <a:rPr lang="en-US" err="1">
                <a:ea typeface="+mn-lt"/>
                <a:cs typeface="+mn-lt"/>
              </a:rPr>
              <a:t>întreabă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dacă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utilizatorul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cunoaște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grupa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sanguină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ca </a:t>
            </a:r>
            <a:r>
              <a:rPr lang="en-US" err="1">
                <a:ea typeface="+mn-lt"/>
                <a:cs typeface="+mn-lt"/>
              </a:rPr>
              <a:t>spitalul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știe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dacă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necesar</a:t>
            </a:r>
            <a:r>
              <a:rPr lang="en-US" dirty="0">
                <a:ea typeface="+mn-lt"/>
                <a:cs typeface="+mn-lt"/>
              </a:rPr>
              <a:t> un test </a:t>
            </a:r>
            <a:r>
              <a:rPr lang="en-US" err="1">
                <a:ea typeface="+mn-lt"/>
                <a:cs typeface="+mn-lt"/>
              </a:rPr>
              <a:t>prealabil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sau</a:t>
            </a:r>
            <a:r>
              <a:rPr lang="en-US" dirty="0">
                <a:ea typeface="+mn-lt"/>
                <a:cs typeface="+mn-lt"/>
              </a:rPr>
              <a:t> nu.</a:t>
            </a:r>
            <a:endParaRPr lang="en-US"/>
          </a:p>
          <a:p>
            <a:pPr algn="just"/>
            <a:r>
              <a:rPr lang="en-US" dirty="0">
                <a:ea typeface="+mn-lt"/>
                <a:cs typeface="+mn-lt"/>
              </a:rPr>
              <a:t>De </a:t>
            </a:r>
            <a:r>
              <a:rPr lang="en-US" dirty="0" err="1">
                <a:ea typeface="+mn-lt"/>
                <a:cs typeface="+mn-lt"/>
              </a:rPr>
              <a:t>asemenea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aplicația</a:t>
            </a:r>
            <a:r>
              <a:rPr lang="en-US" dirty="0">
                <a:ea typeface="+mn-lt"/>
                <a:cs typeface="+mn-lt"/>
              </a:rPr>
              <a:t> include o </a:t>
            </a:r>
            <a:r>
              <a:rPr lang="en-US" dirty="0" err="1">
                <a:ea typeface="+mn-lt"/>
                <a:cs typeface="+mn-lt"/>
              </a:rPr>
              <a:t>pagină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profil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utilizatorul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poate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vizualiza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programările</a:t>
            </a:r>
            <a:r>
              <a:rPr lang="en-US" dirty="0">
                <a:ea typeface="+mn-lt"/>
                <a:cs typeface="+mn-lt"/>
              </a:rPr>
              <a:t> sale </a:t>
            </a:r>
            <a:r>
              <a:rPr lang="en-US" dirty="0" err="1">
                <a:ea typeface="+mn-lt"/>
                <a:cs typeface="+mn-lt"/>
              </a:rPr>
              <a:t>viitoare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trecute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poate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efectua</a:t>
            </a:r>
            <a:r>
              <a:rPr lang="en-US" dirty="0">
                <a:ea typeface="+mn-lt"/>
                <a:cs typeface="+mn-lt"/>
              </a:rPr>
              <a:t> un test </a:t>
            </a:r>
            <a:r>
              <a:rPr lang="en-US" dirty="0" err="1">
                <a:ea typeface="+mn-lt"/>
                <a:cs typeface="+mn-lt"/>
              </a:rPr>
              <a:t>simplu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eligibilitate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verifica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dacă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poate</a:t>
            </a:r>
            <a:r>
              <a:rPr lang="en-US" dirty="0">
                <a:ea typeface="+mn-lt"/>
                <a:cs typeface="+mn-lt"/>
              </a:rPr>
              <a:t> dona </a:t>
            </a:r>
            <a:r>
              <a:rPr lang="en-US" dirty="0" err="1">
                <a:ea typeface="+mn-lt"/>
                <a:cs typeface="+mn-lt"/>
              </a:rPr>
              <a:t>sânge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sau</a:t>
            </a:r>
            <a:r>
              <a:rPr lang="en-US" dirty="0">
                <a:ea typeface="+mn-lt"/>
                <a:cs typeface="+mn-lt"/>
              </a:rPr>
              <a:t> nu,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cazul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care nu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eligibil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explica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motivul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această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secțiune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utilizatorul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poate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accesa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frecvente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întrebări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3A5A9-D6CB-65E8-FB03-0C319FFD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CE6E-390C-4834-A9B6-5EBCC690854E}" type="datetime1">
              <a:t>3/24/2025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AE524-DF08-C484-E684-4B124AAB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35254-254B-77E9-72BA-3EFAC1C7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7</a:t>
            </a:fld>
            <a:endParaRPr lang="en-US" dirty="0"/>
          </a:p>
        </p:txBody>
      </p:sp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194B288-A41E-B618-9639-6665906D8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883" y="987561"/>
            <a:ext cx="2237428" cy="5029200"/>
          </a:xfrm>
          <a:prstGeom prst="rect">
            <a:avLst/>
          </a:prstGeom>
        </p:spPr>
      </p:pic>
      <p:pic>
        <p:nvPicPr>
          <p:cNvPr id="3" name="Picture 2" descr="A diagram of a software application&#10;&#10;AI-generated content may be incorrect.">
            <a:extLst>
              <a:ext uri="{FF2B5EF4-FFF2-40B4-BE49-F238E27FC236}">
                <a16:creationId xmlns:a16="http://schemas.microsoft.com/office/drawing/2014/main" id="{8DE38FC3-5433-3673-FE9D-CDC0D1FA6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8481" y="1930911"/>
            <a:ext cx="1790700" cy="2105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3D038F-193B-42CC-F329-6CEA1905591E}"/>
              </a:ext>
            </a:extLst>
          </p:cNvPr>
          <p:cNvSpPr txBox="1"/>
          <p:nvPr/>
        </p:nvSpPr>
        <p:spPr>
          <a:xfrm>
            <a:off x="9768202" y="4078247"/>
            <a:ext cx="183432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Diagramă</a:t>
            </a:r>
            <a:r>
              <a:rPr lang="en-US" dirty="0"/>
              <a:t> Stare</a:t>
            </a:r>
          </a:p>
          <a:p>
            <a:pPr algn="ctr"/>
            <a:r>
              <a:rPr lang="en-US" sz="1200" dirty="0" err="1"/>
              <a:t>Fluxul</a:t>
            </a:r>
            <a:r>
              <a:rPr lang="en-US" sz="1200" dirty="0"/>
              <a:t> de </a:t>
            </a:r>
            <a:r>
              <a:rPr lang="en-US" sz="1200" dirty="0" err="1"/>
              <a:t>navigare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tranzițiile</a:t>
            </a:r>
            <a:r>
              <a:rPr lang="en-US" sz="1200" dirty="0"/>
              <a:t> </a:t>
            </a:r>
            <a:r>
              <a:rPr lang="en-US" sz="1200" dirty="0" err="1"/>
              <a:t>aplicației</a:t>
            </a:r>
          </a:p>
        </p:txBody>
      </p:sp>
    </p:spTree>
    <p:extLst>
      <p:ext uri="{BB962C8B-B14F-4D97-AF65-F5344CB8AC3E}">
        <p14:creationId xmlns:p14="http://schemas.microsoft.com/office/powerpoint/2010/main" val="26559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D6B0-E49F-0315-7805-1013559D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 anchor="t">
            <a:normAutofit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D99A5-39DB-0EFD-7DB5-E5F9C90EA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2875" y="1650819"/>
            <a:ext cx="5304417" cy="38444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800" err="1"/>
              <a:t>Serverul</a:t>
            </a:r>
            <a:r>
              <a:rPr lang="en-US" sz="1800" dirty="0"/>
              <a:t> </a:t>
            </a:r>
            <a:r>
              <a:rPr lang="en-US" sz="1800" err="1"/>
              <a:t>aplicației</a:t>
            </a:r>
            <a:r>
              <a:rPr lang="en-US" sz="1800" dirty="0"/>
              <a:t> </a:t>
            </a:r>
            <a:r>
              <a:rPr lang="en-US" sz="1800" err="1"/>
              <a:t>este</a:t>
            </a:r>
            <a:r>
              <a:rPr lang="en-US" sz="1800" dirty="0"/>
              <a:t> </a:t>
            </a:r>
            <a:r>
              <a:rPr lang="en-US" sz="1800" err="1"/>
              <a:t>construit</a:t>
            </a:r>
            <a:r>
              <a:rPr lang="en-US" sz="1800" dirty="0"/>
              <a:t> </a:t>
            </a:r>
            <a:r>
              <a:rPr lang="en-US" sz="1800" err="1"/>
              <a:t>folosind</a:t>
            </a:r>
            <a:r>
              <a:rPr lang="en-US" sz="1800" dirty="0"/>
              <a:t> </a:t>
            </a:r>
            <a:r>
              <a:rPr lang="en-US" sz="1800" err="1"/>
              <a:t>FastAPI</a:t>
            </a:r>
            <a:r>
              <a:rPr lang="en-US" sz="1800" dirty="0"/>
              <a:t>, un framework Python modern </a:t>
            </a:r>
            <a:r>
              <a:rPr lang="en-US" sz="1800" err="1"/>
              <a:t>și</a:t>
            </a:r>
            <a:r>
              <a:rPr lang="en-US" sz="1800" dirty="0"/>
              <a:t> performant. </a:t>
            </a:r>
            <a:r>
              <a:rPr lang="en-US" sz="1800" err="1"/>
              <a:t>Acesta</a:t>
            </a:r>
            <a:r>
              <a:rPr lang="en-US" sz="1800" dirty="0"/>
              <a:t> </a:t>
            </a:r>
            <a:r>
              <a:rPr lang="en-US" sz="1800" err="1"/>
              <a:t>este</a:t>
            </a:r>
            <a:r>
              <a:rPr lang="en-US" sz="1800" dirty="0"/>
              <a:t> </a:t>
            </a:r>
            <a:r>
              <a:rPr lang="en-US" sz="1800" err="1"/>
              <a:t>utilizat</a:t>
            </a:r>
            <a:r>
              <a:rPr lang="en-US" sz="1800" dirty="0"/>
              <a:t> </a:t>
            </a:r>
            <a:r>
              <a:rPr lang="en-US" sz="1800" err="1"/>
              <a:t>în</a:t>
            </a:r>
            <a:r>
              <a:rPr lang="en-US" sz="1800" dirty="0"/>
              <a:t> </a:t>
            </a:r>
            <a:r>
              <a:rPr lang="en-US" sz="1800" err="1"/>
              <a:t>aplicația</a:t>
            </a:r>
            <a:r>
              <a:rPr lang="en-US" sz="1800" dirty="0"/>
              <a:t> </a:t>
            </a:r>
            <a:r>
              <a:rPr lang="en-US" sz="1800" err="1"/>
              <a:t>mea</a:t>
            </a:r>
            <a:r>
              <a:rPr lang="en-US" sz="1800" dirty="0"/>
              <a:t> </a:t>
            </a:r>
            <a:r>
              <a:rPr lang="en-US" sz="1800" err="1"/>
              <a:t>pentru</a:t>
            </a:r>
            <a:r>
              <a:rPr lang="en-US" sz="1800" dirty="0"/>
              <a:t> </a:t>
            </a:r>
            <a:r>
              <a:rPr lang="en-US" sz="1800" err="1"/>
              <a:t>autentificarea</a:t>
            </a:r>
            <a:r>
              <a:rPr lang="en-US" sz="1800" dirty="0"/>
              <a:t> </a:t>
            </a:r>
            <a:r>
              <a:rPr lang="en-US" sz="1800" err="1"/>
              <a:t>utilizatorilor</a:t>
            </a:r>
            <a:r>
              <a:rPr lang="en-US" sz="1800" dirty="0"/>
              <a:t> </a:t>
            </a:r>
            <a:r>
              <a:rPr lang="en-US" sz="1800" err="1"/>
              <a:t>și</a:t>
            </a:r>
            <a:r>
              <a:rPr lang="en-US" sz="1800" dirty="0"/>
              <a:t> </a:t>
            </a:r>
            <a:r>
              <a:rPr lang="en-US" sz="1800" err="1"/>
              <a:t>păstrarea</a:t>
            </a:r>
            <a:r>
              <a:rPr lang="en-US" sz="1800" dirty="0"/>
              <a:t> </a:t>
            </a:r>
            <a:r>
              <a:rPr lang="en-US" sz="1800" err="1"/>
              <a:t>numărului</a:t>
            </a:r>
            <a:r>
              <a:rPr lang="en-US" sz="1800" dirty="0"/>
              <a:t> de </a:t>
            </a:r>
            <a:r>
              <a:rPr lang="en-US" sz="1800" err="1"/>
              <a:t>puncte</a:t>
            </a:r>
            <a:r>
              <a:rPr lang="en-US" sz="1800" dirty="0"/>
              <a:t>. </a:t>
            </a:r>
            <a:r>
              <a:rPr lang="en-US" sz="1800" err="1"/>
              <a:t>Pentru</a:t>
            </a:r>
            <a:r>
              <a:rPr lang="en-US" sz="1800" dirty="0"/>
              <a:t> </a:t>
            </a:r>
            <a:r>
              <a:rPr lang="en-US" sz="1800" err="1"/>
              <a:t>securizarea</a:t>
            </a:r>
            <a:r>
              <a:rPr lang="en-US" sz="1800" dirty="0"/>
              <a:t> </a:t>
            </a:r>
            <a:r>
              <a:rPr lang="en-US" sz="1800" err="1"/>
              <a:t>datelor</a:t>
            </a:r>
            <a:r>
              <a:rPr lang="en-US" sz="1800" dirty="0"/>
              <a:t>, </a:t>
            </a:r>
            <a:r>
              <a:rPr lang="en-US" sz="1800" err="1"/>
              <a:t>autentificarea</a:t>
            </a:r>
            <a:r>
              <a:rPr lang="en-US" sz="1800" dirty="0"/>
              <a:t> se </a:t>
            </a:r>
            <a:r>
              <a:rPr lang="en-US" sz="1800" err="1"/>
              <a:t>bazează</a:t>
            </a:r>
            <a:r>
              <a:rPr lang="en-US" sz="1800" dirty="0"/>
              <a:t> pe </a:t>
            </a:r>
            <a:r>
              <a:rPr lang="en-US" sz="1800" err="1"/>
              <a:t>bcrypt</a:t>
            </a:r>
            <a:r>
              <a:rPr lang="en-US" sz="1800" dirty="0"/>
              <a:t> </a:t>
            </a:r>
            <a:r>
              <a:rPr lang="en-US" sz="1800" err="1"/>
              <a:t>pentru</a:t>
            </a:r>
            <a:r>
              <a:rPr lang="en-US" sz="1800" dirty="0"/>
              <a:t> </a:t>
            </a:r>
            <a:r>
              <a:rPr lang="en-US" sz="1800" err="1"/>
              <a:t>criptarea</a:t>
            </a:r>
            <a:r>
              <a:rPr lang="en-US" sz="1800" dirty="0"/>
              <a:t> </a:t>
            </a:r>
            <a:r>
              <a:rPr lang="en-US" sz="1800" err="1"/>
              <a:t>parolelor</a:t>
            </a:r>
            <a:r>
              <a:rPr lang="en-US" sz="1800" dirty="0"/>
              <a:t>, </a:t>
            </a:r>
            <a:r>
              <a:rPr lang="en-US" sz="1800" err="1"/>
              <a:t>asigurând</a:t>
            </a:r>
            <a:r>
              <a:rPr lang="en-US" sz="1800" dirty="0"/>
              <a:t> </a:t>
            </a:r>
            <a:r>
              <a:rPr lang="en-US" sz="1800" err="1"/>
              <a:t>astfel</a:t>
            </a:r>
            <a:r>
              <a:rPr lang="en-US" sz="1800" dirty="0"/>
              <a:t> </a:t>
            </a:r>
            <a:r>
              <a:rPr lang="en-US" sz="1800" err="1"/>
              <a:t>protecția</a:t>
            </a:r>
            <a:r>
              <a:rPr lang="en-US" sz="1800" dirty="0"/>
              <a:t> </a:t>
            </a:r>
            <a:r>
              <a:rPr lang="en-US" sz="1800" err="1"/>
              <a:t>utilizatorilor</a:t>
            </a:r>
            <a:r>
              <a:rPr lang="en-US" sz="1800" dirty="0"/>
              <a:t>. </a:t>
            </a:r>
            <a:endParaRPr lang="en-US"/>
          </a:p>
        </p:txBody>
      </p:sp>
      <p:pic>
        <p:nvPicPr>
          <p:cNvPr id="8" name="Content Placeholder 7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CA69D70C-096E-B9D5-927E-F180B30516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28794" y="4181233"/>
            <a:ext cx="3979836" cy="1747636"/>
          </a:xfr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00923-A54F-E4C3-8C74-7AC68736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E9AC49-ADA4-47A1-915D-E003D421907E}" type="datetime1">
              <a:pPr>
                <a:spcAft>
                  <a:spcPts val="600"/>
                </a:spcAft>
              </a:pPr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F0A97-4F59-4744-E409-EE1305A2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B12C4-984F-2859-7277-C81A55D6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dirty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3" name="Picture 2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68E7B7E2-1DC6-A4B2-CE25-9C4B95567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656" y="1078423"/>
            <a:ext cx="2505925" cy="47076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F8E074-0EAA-53D9-2283-DA84ADB6CB15}"/>
              </a:ext>
            </a:extLst>
          </p:cNvPr>
          <p:cNvSpPr txBox="1"/>
          <p:nvPr/>
        </p:nvSpPr>
        <p:spPr>
          <a:xfrm>
            <a:off x="9198316" y="3063137"/>
            <a:ext cx="239530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/>
              <a:t>Diagrama</a:t>
            </a:r>
            <a:r>
              <a:rPr lang="en-US" dirty="0"/>
              <a:t> UML</a:t>
            </a:r>
            <a:endParaRPr lang="en-US"/>
          </a:p>
          <a:p>
            <a:pPr algn="ctr"/>
            <a:r>
              <a:rPr lang="en-US" sz="1400" dirty="0" err="1"/>
              <a:t>Prezintă</a:t>
            </a:r>
            <a:r>
              <a:rPr lang="en-US" sz="1400" dirty="0"/>
              <a:t> </a:t>
            </a:r>
            <a:r>
              <a:rPr lang="en-US" sz="1400" dirty="0" err="1"/>
              <a:t>relațiile</a:t>
            </a:r>
            <a:r>
              <a:rPr lang="en-US" sz="1400" dirty="0"/>
              <a:t> </a:t>
            </a:r>
            <a:r>
              <a:rPr lang="en-US" sz="1400" dirty="0" err="1"/>
              <a:t>dintre</a:t>
            </a:r>
            <a:r>
              <a:rPr lang="en-US" sz="1400" dirty="0"/>
              <a:t> </a:t>
            </a:r>
            <a:r>
              <a:rPr lang="en-US" sz="1400" dirty="0" err="1"/>
              <a:t>clasele</a:t>
            </a:r>
            <a:r>
              <a:rPr lang="en-US" sz="1400" dirty="0"/>
              <a:t> </a:t>
            </a:r>
            <a:r>
              <a:rPr lang="en-US" sz="1400" dirty="0" err="1"/>
              <a:t>principale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responsabilitățile</a:t>
            </a:r>
            <a:r>
              <a:rPr lang="en-US" sz="1400" dirty="0"/>
              <a:t> </a:t>
            </a:r>
            <a:r>
              <a:rPr lang="en-US" sz="1400" dirty="0" err="1"/>
              <a:t>fiecăreia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1430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8784-877E-CB66-863C-CF8D8467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2FB97-BF87-15AF-114E-57B8849AA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1141" y="2128684"/>
            <a:ext cx="5389872" cy="342424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Aceste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funcții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reprezintă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multe</a:t>
            </a:r>
            <a:r>
              <a:rPr lang="en-US" dirty="0">
                <a:ea typeface="+mn-lt"/>
                <a:cs typeface="+mn-lt"/>
              </a:rPr>
              <a:t> endpoint-</a:t>
            </a:r>
            <a:r>
              <a:rPr lang="en-US" dirty="0" err="1">
                <a:ea typeface="+mn-lt"/>
                <a:cs typeface="+mn-lt"/>
              </a:rPr>
              <a:t>uri</a:t>
            </a:r>
            <a:r>
              <a:rPr lang="en-US" dirty="0">
                <a:ea typeface="+mn-lt"/>
                <a:cs typeface="+mn-lt"/>
              </a:rPr>
              <a:t> ale </a:t>
            </a:r>
            <a:r>
              <a:rPr lang="en-US" dirty="0" err="1">
                <a:ea typeface="+mn-lt"/>
                <a:cs typeface="+mn-lt"/>
              </a:rPr>
              <a:t>aplicației</a:t>
            </a:r>
            <a:r>
              <a:rPr lang="en-US" dirty="0">
                <a:ea typeface="+mn-lt"/>
                <a:cs typeface="+mn-lt"/>
              </a:rPr>
              <a:t> care permit </a:t>
            </a:r>
            <a:r>
              <a:rPr lang="en-US" dirty="0" err="1">
                <a:ea typeface="+mn-lt"/>
                <a:cs typeface="+mn-lt"/>
              </a:rPr>
              <a:t>gestionarea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interacțiunea</a:t>
            </a:r>
            <a:r>
              <a:rPr lang="en-US" dirty="0">
                <a:ea typeface="+mn-lt"/>
                <a:cs typeface="+mn-lt"/>
              </a:rPr>
              <a:t> cu </a:t>
            </a:r>
            <a:r>
              <a:rPr lang="en-US" dirty="0" err="1">
                <a:ea typeface="+mn-lt"/>
                <a:cs typeface="+mn-lt"/>
              </a:rPr>
              <a:t>informațiile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utilizatorilor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Obținerea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numelui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utilizatorului</a:t>
            </a:r>
            <a:r>
              <a:rPr lang="en-US" dirty="0">
                <a:ea typeface="+mn-lt"/>
                <a:cs typeface="+mn-lt"/>
              </a:rPr>
              <a:t>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Funcția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</a:rPr>
              <a:t>get_firstname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returnează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primul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nume</a:t>
            </a:r>
            <a:r>
              <a:rPr lang="en-US" dirty="0">
                <a:ea typeface="+mn-lt"/>
                <a:cs typeface="+mn-lt"/>
              </a:rPr>
              <a:t> al </a:t>
            </a:r>
            <a:r>
              <a:rPr lang="en-US" dirty="0" err="1">
                <a:ea typeface="+mn-lt"/>
                <a:cs typeface="+mn-lt"/>
              </a:rPr>
              <a:t>utilizatorului</a:t>
            </a:r>
            <a:r>
              <a:rPr lang="en-US" dirty="0">
                <a:ea typeface="+mn-lt"/>
                <a:cs typeface="+mn-lt"/>
              </a:rPr>
              <a:t> pe </a:t>
            </a:r>
            <a:r>
              <a:rPr lang="en-US" dirty="0" err="1">
                <a:ea typeface="+mn-lt"/>
                <a:cs typeface="+mn-lt"/>
              </a:rPr>
              <a:t>baza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numelui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utilizator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specificat</a:t>
            </a:r>
            <a:r>
              <a:rPr lang="en-US" dirty="0">
                <a:ea typeface="+mn-lt"/>
                <a:cs typeface="+mn-lt"/>
              </a:rPr>
              <a:t>. 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Adăugarea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puncte</a:t>
            </a:r>
            <a:r>
              <a:rPr lang="en-US" dirty="0">
                <a:ea typeface="+mn-lt"/>
                <a:cs typeface="+mn-lt"/>
              </a:rPr>
              <a:t>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Funcția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</a:rPr>
              <a:t>add_points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adaugă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puncte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utilizatorului</a:t>
            </a:r>
            <a:r>
              <a:rPr lang="en-US" dirty="0">
                <a:ea typeface="+mn-lt"/>
                <a:cs typeface="+mn-lt"/>
              </a:rPr>
              <a:t> care a </a:t>
            </a:r>
            <a:r>
              <a:rPr lang="en-US" dirty="0" err="1">
                <a:ea typeface="+mn-lt"/>
                <a:cs typeface="+mn-lt"/>
              </a:rPr>
              <a:t>efectuat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donare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sau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acțiune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similară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După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actualizarea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punctelor</a:t>
            </a:r>
            <a:r>
              <a:rPr lang="en-US" dirty="0">
                <a:ea typeface="+mn-lt"/>
                <a:cs typeface="+mn-lt"/>
              </a:rPr>
              <a:t>, se </a:t>
            </a:r>
            <a:r>
              <a:rPr lang="en-US" dirty="0" err="1">
                <a:ea typeface="+mn-lt"/>
                <a:cs typeface="+mn-lt"/>
              </a:rPr>
              <a:t>returnează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mesaj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succes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împreună</a:t>
            </a:r>
            <a:r>
              <a:rPr lang="en-US" dirty="0">
                <a:ea typeface="+mn-lt"/>
                <a:cs typeface="+mn-lt"/>
              </a:rPr>
              <a:t> cu </a:t>
            </a:r>
            <a:r>
              <a:rPr lang="en-US" dirty="0" err="1">
                <a:ea typeface="+mn-lt"/>
                <a:cs typeface="+mn-lt"/>
              </a:rPr>
              <a:t>numărul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actualizat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puncte</a:t>
            </a:r>
            <a:r>
              <a:rPr lang="en-US" dirty="0">
                <a:ea typeface="+mn-lt"/>
                <a:cs typeface="+mn-lt"/>
              </a:rPr>
              <a:t>. 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Obținerea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punctelor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utilizatorului</a:t>
            </a:r>
            <a:r>
              <a:rPr lang="en-US" dirty="0">
                <a:ea typeface="+mn-lt"/>
                <a:cs typeface="+mn-lt"/>
              </a:rPr>
              <a:t>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Funcția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</a:rPr>
              <a:t>get_points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permite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vizualizarea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punctelor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acumulate</a:t>
            </a:r>
            <a:r>
              <a:rPr lang="en-US" dirty="0">
                <a:ea typeface="+mn-lt"/>
                <a:cs typeface="+mn-lt"/>
              </a:rPr>
              <a:t> de un </a:t>
            </a:r>
            <a:r>
              <a:rPr lang="en-US" dirty="0" err="1">
                <a:ea typeface="+mn-lt"/>
                <a:cs typeface="+mn-lt"/>
              </a:rPr>
              <a:t>utilizator</a:t>
            </a:r>
            <a:r>
              <a:rPr lang="en-US" dirty="0">
                <a:ea typeface="+mn-lt"/>
                <a:cs typeface="+mn-lt"/>
              </a:rPr>
              <a:t>. </a:t>
            </a:r>
            <a:endParaRPr lang="en-US" dirty="0"/>
          </a:p>
          <a:p>
            <a:endParaRPr lang="en-US" dirty="0"/>
          </a:p>
        </p:txBody>
      </p:sp>
      <p:pic>
        <p:nvPicPr>
          <p:cNvPr id="8" name="Content Placeholder 7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26BF5C0-CB51-5D1D-7F45-78FE93FC14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69" t="-2159" r="30198" b="488"/>
          <a:stretch/>
        </p:blipFill>
        <p:spPr>
          <a:xfrm>
            <a:off x="6392154" y="1943774"/>
            <a:ext cx="4866819" cy="3601455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5C1AC-2CF6-7511-572C-9B4AE7B6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1FAA-034F-4622-BE82-30F3D1F71879}" type="datetime1">
              <a:t>3/24/2025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A0341-C881-5D5C-5F25-72781818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BD738-39AA-BF65-1A41-13D452C0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10027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ChronicleVTI</vt:lpstr>
      <vt:lpstr>Sanguine Aid</vt:lpstr>
      <vt:lpstr>Introducere</vt:lpstr>
      <vt:lpstr>Design conceptual</vt:lpstr>
      <vt:lpstr>Tehnologii aplicate</vt:lpstr>
      <vt:lpstr>Studiu de piata</vt:lpstr>
      <vt:lpstr>Frontend</vt:lpstr>
      <vt:lpstr>frontend</vt:lpstr>
      <vt:lpstr>backend</vt:lpstr>
      <vt:lpstr>backend</vt:lpstr>
      <vt:lpstr>testare</vt:lpstr>
      <vt:lpstr>testare</vt:lpstr>
      <vt:lpstr>Functioanlitati viitoare si imbunatatiri</vt:lpstr>
      <vt:lpstr>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283</cp:revision>
  <dcterms:created xsi:type="dcterms:W3CDTF">2025-03-23T21:37:21Z</dcterms:created>
  <dcterms:modified xsi:type="dcterms:W3CDTF">2025-03-25T00:53:17Z</dcterms:modified>
</cp:coreProperties>
</file>