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1" r:id="rId6"/>
    <p:sldId id="381" r:id="rId7"/>
    <p:sldId id="384" r:id="rId8"/>
    <p:sldId id="392" r:id="rId9"/>
    <p:sldId id="393" r:id="rId10"/>
    <p:sldId id="394" r:id="rId11"/>
    <p:sldId id="386" r:id="rId12"/>
    <p:sldId id="395" r:id="rId13"/>
    <p:sldId id="387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3:04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1171 96 24575,'-130'-4'0,"1"-7"0,-246-51 0,345 56 0,-2 1 0,1 1 0,0 2 0,-1 1 0,0 1 0,1 2 0,-1 1 0,1 2 0,-53 14 0,75-15 0,0 1 0,0 0 0,0 0 0,1 0 0,-1 1 0,1 1 0,1-1 0,-1 1 0,1 1 0,0-1 0,1 1 0,0 0 0,0 1 0,1-1 0,0 1 0,0 0 0,-6 18 0,4-6 0,0 0 0,1 1 0,1 0 0,1 0 0,1 0 0,1 1 0,1 23 0,1 36 0,-1-38 0,2 1 0,8 50 0,-7-84 0,1 0 0,1 0 0,0-1 0,0 1 0,1-1 0,0 1 0,13 16 0,56 63 0,-27-36 0,-35-40 0,0-1 0,1-1 0,1 0 0,0-1 0,1 0 0,30 17 0,-15-13 0,0-1 0,60 18 0,-17-14 0,-44-12 0,49 18 0,-49-14 0,1-2 0,42 8 0,36 9 0,-87-17 0,1-2 0,0-1 0,-1 0 0,2-1 0,-1-2 0,0 0 0,1-1 0,-1-2 0,0 0 0,1-1 0,-1-1 0,0-2 0,28-8 0,-16 1 0,15-3 0,-2-3 0,79-40 0,-112 50 0,-1-1 0,0 0 0,0-1 0,-1 0 0,0-1 0,-1 0 0,0-1 0,-1 0 0,0-1 0,-1 0 0,0 0 0,12-29 0,-8 12 0,-2 0 0,-2 0 0,0-1 0,-2 0 0,-2-1 0,0 0 0,-2 0 0,-2-44 0,-1 49 0,-3-38 0,2 61 0,0-1 0,0 1 0,-1 0 0,1 0 0,-1 0 0,0 0 0,0 1 0,0-1 0,-1 0 0,1 1 0,-1 0 0,0-1 0,-3-2 0,-32-25 0,-2 2 0,0 2 0,-2 1 0,-1 3 0,0 1 0,-58-20 0,43 16-50,44 18-114,-1 2-1,1-1 1,-1 2 0,0 0-1,-1 0 1,1 2-1,-27-3 1,22 5-6662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4:36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75 24575,'3'0'0,"11"0"0,-1 0 0,1 0 0,0-1 0,-1-1 0,1 0 0,-1-1 0,24-8 0,-7 1 0,0 1 0,0 2 0,1 1 0,45-2 0,-12 0 0,17 1 0,147 7 0,-98 2 0,-63-3 0,0 3 0,0 3 0,86 17 0,-79-11 0,0-2 0,1-4 0,129-7 0,-59-1 0,1055 3-1365,-1180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44:01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24575,'9'1'0,"-1"0"0,1 0 0,0 1 0,-1 0 0,1 0 0,-1 1 0,0 0 0,1 1 0,-2 0 0,1 0 0,0 0 0,10 9 0,7 8 0,47 47 0,-47-42 0,37 37 0,-3 3 0,-3 2 0,-4 3 0,73 127 0,-108-168 0,1-1 0,1 0 0,2-2 0,30 31 0,-28-33 0,0 1 0,-2 1 0,-1 1 0,-1 1 0,-1 1 0,-2 0 0,17 43 0,-3 6 0,92 225 0,-106-272 0,-2 1 0,-1 0 0,-2 1 0,10 49 0,-12-43 0,2 1 0,1-1 0,23 49 0,-21-58 0,-2 1 0,0 0 0,-3 0 0,0 1 0,-2 0 0,2 36 0,14 174 0,-11-145 0,0 104 0,-11-171 0,2-1 0,1 0 0,12 43 0,-9-44 0,-1 1 0,-1 0 0,1 47 0,-8-6 0,0-19 0,2 0 0,12 89 0,-11-137 0,0 0 0,0 1 0,-1-1 0,0 0 0,0 0 0,0 1 0,0-1 0,0 0 0,-1 0 0,0 1 0,0-1 0,-1 4 0,1-6 0,-1 0 0,1 0 0,-1 0 0,1-1 0,-1 1 0,0-1 0,0 1 0,1-1 0,-1 1 0,0-1 0,0 0 0,-1 0 0,1 0 0,0 0 0,0 0 0,0-1 0,-1 1 0,1-1 0,0 1 0,0-1 0,-1 0 0,1 0 0,-4 0 0,-10 0 0,1-1 0,-1-1 0,1 0 0,0 0 0,0-2 0,0 0 0,0-1 0,0 0 0,1-1 0,0-1 0,0 0 0,1-1 0,-15-11 0,27 18 0,-1 0 0,1 0 0,0 0 0,-1-1 0,1 1 0,0 0 0,0-1 0,0 1 0,0-1 0,0 0 0,0 1 0,0-1 0,0 0 0,0-2 0,1 3 0,0 1 0,0-1 0,0 1 0,1-1 0,-1 1 0,0-1 0,0 1 0,0-1 0,1 1 0,-1-1 0,0 1 0,1-1 0,-1 1 0,0-1 0,1 1 0,-1 0 0,0-1 0,1 1 0,-1 0 0,1-1 0,-1 1 0,1 0 0,-1 0 0,1 0 0,-1-1 0,1 1 0,-1 0 0,1 0 0,-1 0 0,1 0 0,0 0 0,4-1 0,0 1 0,0 0 0,0 0 0,1 0 0,-1 1 0,0-1 0,0 1 0,9 3 0,54 14 0,-55-16 0,1 1 0,-1 0 0,0 1 0,0 1 0,-1 0 0,1 1 0,19 11 0,-27-12 0,0-1 0,1 0 0,-1-1 0,1 1 0,0-1 0,0-1 0,0 1 0,0-1 0,1 0 0,10 2 0,-13-4 0,0 0 0,0 0 0,0-1 0,0 0 0,1 0 0,-1 0 0,-1 0 0,1-1 0,0 1 0,0-1 0,0 0 0,-1 0 0,1-1 0,-1 1 0,0-1 0,0 1 0,0-1 0,4-4 0,47-56 95,-39 44-582,1 1 1,19-17-1,-20 22-6339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44:10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1977 277 24575,'-51'3'0,"0"3"0,-98 23 0,61-10 0,-479 72 0,502-85 0,0-3 0,0-3 0,0-2 0,0-4 0,1-2 0,-72-18 0,80 8 0,41 12 0,0 1 0,0 0 0,-1 2 0,-31-4 0,-46 3 0,-108 9 0,198-5 0,-1 1 0,1-1 0,0 1 0,0 0 0,0 0 0,0 0 0,0 0 0,0 0 0,0 1 0,0-1 0,0 1 0,1 0 0,-1 0 0,1 0 0,-1 0 0,1 0 0,0 1 0,0-1 0,0 1 0,0-1 0,0 1 0,0 0 0,1 0 0,-1-1 0,1 1 0,0 0 0,0 0 0,0 1 0,0 2 0,-2 11 0,1 0 0,1-1 0,1 1 0,2 27 0,-1 7 0,-9 30 0,5-62 0,0 0 0,2 1 0,0-1 0,1 0 0,4 29 0,2-11 0,-1-8 0,0 0 0,2-1 0,0 0 0,17 37 0,-9-27 0,-1 0 0,-2 1 0,-2 0 0,-1 1 0,6 79 0,-10 211 0,-7-194 0,3-14 0,-3 124 0,-1-218 0,-1-1 0,-11 40 0,7-39 0,2 0 0,-3 34 0,-16 110 0,17-135 0,2 0 0,1 1 0,1-1 0,2 1 0,2-1 0,7 52 0,-7-83 0,2-1 0,-1 1 0,1 0 0,0-1 0,0 1 0,0-1 0,1 1 0,-1-1 0,2 0 0,-1 0 0,0 0 0,1-1 0,0 1 0,0-1 0,0 0 0,1 0 0,-1 0 0,1-1 0,0 0 0,0 1 0,0-2 0,0 1 0,1-1 0,-1 1 0,1-2 0,0 1 0,-1 0 0,12 0 0,200 63 0,-135-50 0,0-4 0,90 0 0,173-13 0,-121-2 0,-123 4 0,79-2 0,257 32 0,-349-18 0,1-5 0,0-4 0,110-9 0,-149-1 0,0-2 0,74-25 0,-9 2 0,2 0 0,-78 19 0,1 2 0,1 2 0,-1 2 0,52-3 0,620 8 0,-323 5 0,-337-3 0,1 2 0,-1 2 0,0 2 0,0 3 0,-1 2 0,86 31 0,-119-36 0,0-1 0,1 0 0,0-1 0,0-1 0,28 1 0,99-6 0,-50-2 0,1265 4 0,-1281-4 0,102-17 0,-117 11 0,0 2 0,1 3 0,73 5 0,-38 10 0,84 4 0,563 25 0,-441-26 0,-77-8 0,829 10 0,-668-18 0,-99 6 0,307-7 0,-406-14 0,-16 1 0,843 6 0,-615 13 0,-49-14 0,13 0 0,2352 12 0,-2560-6 0,303-53 0,-409 51 0,0-3 0,-1-2 0,0-3 0,-1-1 0,64-32 0,-90 31 0,-1-1 0,0-1 0,-2-2 0,0 0 0,-1-2 0,-2 0 0,20-29 0,-20 24 0,-1-1 0,-2-1 0,-1 0 0,-1-2 0,-2 0 0,-2 0 0,0-1 0,-3-1 0,8-46 0,-1-35 0,0-175 0,-11 162 0,12-883 0,-28 857 0,0-2 0,9 129 0,-1 0 0,-8-36 0,3 21 0,7 37 0,0-1 0,-1 1 0,0 0 0,0 0 0,0 0 0,-1 0 0,0 0 0,0 1 0,-1-1 0,1 1 0,-1 0 0,0 0 0,-1 0 0,1 0 0,-1 1 0,0 0 0,0 0 0,-1 0 0,1 1 0,-1-1 0,-9-3 0,-9-2 0,0 1 0,0 1 0,0 1 0,-33-3 0,16 2 0,25 4 0,-133-25 0,-267-14 0,285 38 0,-1 7 0,-249 36 0,-106 46 0,415-72 0,-124 41 0,37-8 0,-144 3 0,97-20 0,79-6 0,-357 57 0,329-61 0,-188-3 0,-116-7 0,25 0 0,204-9 0,-303-4 0,0-46 0,187 7 0,-106-19 0,76 10 0,126 23 0,-128 3 0,125 15 0,-231-43 0,-250-13 0,-30 68 0,-95-2 0,655-10 0,-59-2 0,78 13 0,-694-13 0,730 8 0,33 3 0,-173-25 0,157 11 0,0 6 0,-176 9 0,-68-3 0,-437-9 0,751 19 0,0 2 0,-60 17 0,-43 6 0,148-28 13,-1 1 1,1 1-1,0 0 0,1 1 0,-31 16 0,-75 53-618,89-53-234,16-11-5987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3:04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1171 96 24575,'-130'-4'0,"1"-7"0,-246-51 0,345 56 0,-2 1 0,1 1 0,0 2 0,-1 1 0,0 1 0,1 2 0,-1 1 0,1 2 0,-53 14 0,75-15 0,0 1 0,0 0 0,0 0 0,1 0 0,-1 1 0,1 1 0,1-1 0,-1 1 0,1 1 0,0-1 0,1 1 0,0 0 0,0 1 0,1-1 0,0 1 0,0 0 0,-6 18 0,4-6 0,0 0 0,1 1 0,1 0 0,1 0 0,1 0 0,1 1 0,1 23 0,1 36 0,-1-38 0,2 1 0,8 50 0,-7-84 0,1 0 0,1 0 0,0-1 0,0 1 0,1-1 0,0 1 0,13 16 0,56 63 0,-27-36 0,-35-40 0,0-1 0,1-1 0,1 0 0,0-1 0,1 0 0,30 17 0,-15-13 0,0-1 0,60 18 0,-17-14 0,-44-12 0,49 18 0,-49-14 0,1-2 0,42 8 0,36 9 0,-87-17 0,1-2 0,0-1 0,-1 0 0,2-1 0,-1-2 0,0 0 0,1-1 0,-1-2 0,0 0 0,1-1 0,-1-1 0,0-2 0,28-8 0,-16 1 0,15-3 0,-2-3 0,79-40 0,-112 50 0,-1-1 0,0 0 0,0-1 0,-1 0 0,0-1 0,-1 0 0,0-1 0,-1 0 0,0-1 0,-1 0 0,0 0 0,12-29 0,-8 12 0,-2 0 0,-2 0 0,0-1 0,-2 0 0,-2-1 0,0 0 0,-2 0 0,-2-44 0,-1 49 0,-3-38 0,2 61 0,0-1 0,0 1 0,-1 0 0,1 0 0,-1 0 0,0 0 0,0 1 0,0-1 0,-1 0 0,1 1 0,-1 0 0,0-1 0,-3-2 0,-32-25 0,-2 2 0,0 2 0,-2 1 0,-1 3 0,0 1 0,-58-20 0,43 16-50,44 18-114,-1 2-1,1-1 1,-1 2 0,0 0-1,-1 0 1,1 2-1,-27-3 1,22 5-6662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4:36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75 24575,'3'0'0,"11"0"0,-1 0 0,1 0 0,0-1 0,-1-1 0,1 0 0,-1-1 0,24-8 0,-7 1 0,0 1 0,0 2 0,1 1 0,45-2 0,-12 0 0,17 1 0,147 7 0,-98 2 0,-63-3 0,0 3 0,0 3 0,86 17 0,-79-11 0,0-2 0,1-4 0,129-7 0,-59-1 0,1055 3-1365,-1180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7:13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24575,'5'2'0,"0"-1"0,-1 1 0,1 0 0,-1 0 0,0 1 0,0 0 0,0-1 0,0 1 0,0 1 0,0-1 0,4 6 0,6 3 0,28 23 0,-1 1 0,-3 1 0,-1 3 0,58 78 0,-64-61 0,-24-43 0,1 0 0,16 24 0,0-3 0,38 73 0,-20-32 0,-16-26 0,-3 0 0,-2 1 0,22 80 0,-43-131 0,17 49 0,-10-31 0,0 1 0,6 33 0,-11-38 0,42 304 0,-36-241 0,7 163 0,-1 9 0,-8-186 0,-4 0 0,-1 0 0,-4 0 0,-2 0 0,-26 117 0,-31 69 0,39-106 0,0 1 0,15-102 0,2 0 0,2 0 0,2 68 0,2-57 0,-10 79 0,8-114 0,-7 35 0,-15 57 0,19-94 0,0 0 0,-1-1 0,-1 0 0,-1 0 0,0 0 0,0-1 0,-21 24 0,21-27 0,0-1 0,0 2 0,1-1 0,1 1 0,0-1 0,0 2 0,-5 17 0,1 7 0,-7 47 0,-8 32 0,15-90 0,-22 42 0,2-5 0,0 13-1365,24-54-5461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7:14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24575,'2'1'0,"-1"0"0,1 0 0,-1 0 0,0 0 0,1 0 0,-1 0 0,0 0 0,0 0 0,1 0 0,-1 1 0,0-1 0,0 0 0,0 1 0,-1-1 0,1 1 0,1 2 0,12 28 0,-9-12 0,2 1 0,0-1 0,0-1 0,2 1 0,1-2 0,0 1 0,15 19 0,-22-35 0,1 0 0,-1-1 0,1 1 0,-1-1 0,1 0 0,0 0 0,0 0 0,0 0 0,0-1 0,0 1 0,0-1 0,1 0 0,-1 0 0,0-1 0,1 1 0,-1-1 0,0 0 0,1 0 0,-1-1 0,0 1 0,1-1 0,-1 0 0,0 0 0,0 0 0,7-3 0,-7 2 0,1 1 0,-1-1 0,1-1 0,-1 1 0,1 0 0,-1-1 0,0 0 0,0 0 0,-1 0 0,1 0 0,-1-1 0,1 0 0,-1 1 0,0-1 0,0 0 0,-1 0 0,1-1 0,-1 1 0,0-1 0,0 1 0,-1-1 0,3-7 0,1-33-1365,0 25-5461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3:37:24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929 72 24575,'-653'0'0,"641"0"0,1 1 0,-1 0 0,1 1 0,0 0 0,0 1 0,0 0 0,0 0 0,0 1 0,1 1 0,-1 0 0,1 1 0,1-1 0,-1 2 0,1 0 0,0 0 0,0 0 0,1 1 0,0 0 0,1 1 0,-1 0 0,2 0 0,-1 1 0,1-1 0,1 1 0,0 1 0,0-1 0,1 1 0,0-1 0,-3 18 0,4-12 0,-2 4 0,1 1 0,-1 37 0,5-50 0,0-1 0,1 0 0,0 0 0,0 0 0,1 0 0,0 0 0,0 0 0,1 0 0,0-1 0,0 1 0,0-1 0,5 7 0,11 13 0,-1 1 0,-1 0 0,-1 2 0,-1 0 0,-2 0 0,18 60 0,-22-47 0,-2-1 0,-2 1 0,0 61 0,-4-69 0,9 53 0,2 21 0,0 43 0,0 24 0,-1-31 0,-6-114 0,-2 1 0,-1 0 0,-2 0 0,0 0 0,-7 39 0,-1-17 0,3 1 0,3 87 0,2-137 0,0 1 0,1 0 0,0-1 0,0 1 0,0-1 0,1 1 0,-1-1 0,1 0 0,0 0 0,0 1 0,1-1 0,-1-1 0,1 1 0,0 0 0,0-1 0,0 1 0,0-1 0,1 0 0,0 0 0,-1 0 0,1-1 0,0 1 0,6 2 0,10 5 0,1-1 0,1-1 0,36 8 0,-14-3 0,27 6 0,2-4 0,137 12 0,24 4 0,-160-22 0,0-2 0,141-7 0,-84-3 0,-82 5 0,1 1 0,-1 3 0,49 12 0,-43-9 0,0-3 0,94 0 0,18 0 0,196 26 0,-262-27 0,1-4 0,117-14 0,202-49 0,-355 53 0,1 3 0,69 3 0,-8 1 0,-98-1 0,-1-1 0,44-12 0,-44 8 0,1 2 0,-1 1 0,32-1 0,211-3 0,109-2 0,-332 8 0,1-2 0,94-23 0,-92 16 0,0 2 0,70-3 0,343 14 0,-347 10 0,47 2 0,-63-9 0,152 26 0,-166-17 0,99 21 0,23 2 0,-198-34 0,260 19 0,68-36 0,161 3 0,-324 14 0,20 10 0,-28 0 0,-86-6 0,159 33 0,11 2 0,153-33 0,-257-10 0,-118 1 0,0-3 0,0 0 0,37-11 0,-38 7 0,0 2 0,1 1 0,40-1 0,6 2 0,0-4 0,0-3 0,124-35 0,-171 37 0,1 0 0,-1-2 0,-1-2 0,0 0 0,52-35 0,-62 35 0,-1 0 0,-1-2 0,-1 0 0,0-1 0,-1-1 0,0 0 0,-2-1 0,0-1 0,12-23 0,-5 4 0,-2-1 0,-2 0 0,-1-1 0,-2-1 0,-2-1 0,-2 1 0,-1-2 0,-3 1 0,1-82 0,-19-82 0,0-28 0,13 216 0,1-21 0,-1-1 0,-2 0 0,-1 1 0,-18-77 0,-2 13 0,18 74 0,-1 0 0,-2 1 0,-17-44 0,2 23 0,-3 1 0,-3 2 0,-1 0 0,-54-62 0,71 95 0,0 1 0,-24-16 0,-17-17 0,43 34 0,-1 0 0,-1 0 0,0 1 0,0 1 0,-1 0 0,0 1 0,0 1 0,-1 0 0,0 1 0,0 0 0,-1 1 0,-23-4 0,-106-22 0,-91-15 0,124 25 0,74 12 0,0 2 0,-52-3 0,-478 12 0,88 38 0,357-16 0,83-14 0,0-2 0,-47 2 0,-84-8 0,94-3 0,-126 14 0,110-4 0,-179-6 0,134-6 0,-1670 3 0,1540-12 0,-19 0 0,204 8 0,-160-28 0,151 17 0,-113-5 0,67 18 0,-190-12 0,-90 6 0,241 11 0,72-4 0,-113 3 0,173 4 0,1 1 0,0 3 0,-48 17 0,17-4 0,-3 2 0,53-16 0,0-1 0,-1 0 0,-39 4 0,-230 9 0,209-15 0,-138-5 0,91-4 0,91 0 0,0-1 0,1-3 0,-77-22 0,35 8 0,-22-14 0,86 27 0,-1 0 0,0 2 0,0 0 0,-1 1 0,0 1 0,-31-2 0,-40 8-1365,71-2-5461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08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57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customXml" Target="../ink/ink9.xm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6.xml"/><Relationship Id="rId11" Type="http://schemas.openxmlformats.org/officeDocument/2006/relationships/customXml" Target="../ink/ink8.xml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customXml" Target="../ink/ink5.xml"/><Relationship Id="rId9" Type="http://schemas.openxmlformats.org/officeDocument/2006/relationships/customXml" Target="../ink/ink7.xm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896352" y="397377"/>
            <a:ext cx="2881312" cy="9669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University of Piraeus</a:t>
            </a:r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87519" y="1886394"/>
            <a:ext cx="480022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Messaging – Based Microservices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37674" y="5307157"/>
            <a:ext cx="47754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Apostolou Athanasios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mpsp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2203)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Birmpakos Georgios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mpsp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2220)</a:t>
            </a:r>
          </a:p>
          <a:p>
            <a:pPr algn="r"/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Evangelou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Ioannis Alexandros (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mpsp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2210)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36651" y="372134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/ Consumer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740714" y="4236440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788805" y="4255508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07983" y="4613085"/>
            <a:ext cx="4024311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Left Click on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ConsumerTests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 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“Run”</a:t>
            </a:r>
          </a:p>
        </p:txBody>
      </p: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1081594" y="1596844"/>
            <a:ext cx="402431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Click the Test Window and</a:t>
            </a:r>
          </a:p>
          <a:p>
            <a:r>
              <a:rPr lang="en-US" altLang="ko-KR" sz="2400" dirty="0">
                <a:cs typeface="Arial" pitchFamily="34" charset="0"/>
              </a:rPr>
              <a:t>Select the Test Explorer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513277" y="4999839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8D29-3F3E-FDB8-A707-EB0836D47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906" y="3526423"/>
            <a:ext cx="6977036" cy="17731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BA19FA-9442-2677-470A-5312B425E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06" y="1398991"/>
            <a:ext cx="6977036" cy="21426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CDC481-DD96-AA54-49E8-927E347F1BBF}"/>
                  </a:ext>
                </a:extLst>
              </p14:cNvPr>
              <p14:cNvContentPartPr/>
              <p14:nvPr/>
            </p14:nvContentPartPr>
            <p14:xfrm>
              <a:off x="11280623" y="1449307"/>
              <a:ext cx="606600" cy="42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CDC481-DD96-AA54-49E8-927E347F1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983" y="1440667"/>
                <a:ext cx="624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21D827-90FB-CF49-E9E6-F0FA4727AC85}"/>
                  </a:ext>
                </a:extLst>
              </p14:cNvPr>
              <p14:cNvContentPartPr/>
              <p14:nvPr/>
            </p14:nvContentPartPr>
            <p14:xfrm>
              <a:off x="5232294" y="4060324"/>
              <a:ext cx="1073520" cy="2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21D827-90FB-CF49-E9E6-F0FA4727A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654" y="4051684"/>
                <a:ext cx="109116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8231DEE-9C1D-6314-9785-9B6597B35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906" y="4481108"/>
            <a:ext cx="6977036" cy="21426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A7C3E6A-30AB-1DE4-65EE-F177FF18D1F4}"/>
                  </a:ext>
                </a:extLst>
              </p14:cNvPr>
              <p14:cNvContentPartPr/>
              <p14:nvPr/>
            </p14:nvContentPartPr>
            <p14:xfrm>
              <a:off x="5560943" y="4134907"/>
              <a:ext cx="581400" cy="122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A7C3E6A-30AB-1DE4-65EE-F177FF18D1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52303" y="4125907"/>
                <a:ext cx="59904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1E4E0B-A608-B663-A01C-5D42014AA583}"/>
                  </a:ext>
                </a:extLst>
              </p14:cNvPr>
              <p14:cNvContentPartPr/>
              <p14:nvPr/>
            </p14:nvContentPartPr>
            <p14:xfrm>
              <a:off x="5092943" y="5335507"/>
              <a:ext cx="6357600" cy="113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1E4E0B-A608-B663-A01C-5D42014AA5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83943" y="5326507"/>
                <a:ext cx="6375240" cy="11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15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/ Producer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740714" y="4236440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788805" y="4255508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07983" y="4613085"/>
            <a:ext cx="4024311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Left Click on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ProducerTests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 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“Run”</a:t>
            </a:r>
          </a:p>
        </p:txBody>
      </p: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1081594" y="1596844"/>
            <a:ext cx="402431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Click the Test Window and</a:t>
            </a:r>
          </a:p>
          <a:p>
            <a:r>
              <a:rPr lang="en-US" altLang="ko-KR" sz="2400" dirty="0">
                <a:cs typeface="Arial" pitchFamily="34" charset="0"/>
              </a:rPr>
              <a:t>Select the Test Explorer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513277" y="4999839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8D29-3F3E-FDB8-A707-EB0836D47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906" y="3598548"/>
            <a:ext cx="6977036" cy="17731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BA19FA-9442-2677-470A-5312B425E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06" y="1398991"/>
            <a:ext cx="6977036" cy="21426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CDC481-DD96-AA54-49E8-927E347F1BBF}"/>
                  </a:ext>
                </a:extLst>
              </p14:cNvPr>
              <p14:cNvContentPartPr/>
              <p14:nvPr/>
            </p14:nvContentPartPr>
            <p14:xfrm>
              <a:off x="11280623" y="1449307"/>
              <a:ext cx="606600" cy="426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CDC481-DD96-AA54-49E8-927E347F1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983" y="1440667"/>
                <a:ext cx="624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21D827-90FB-CF49-E9E6-F0FA4727AC85}"/>
                  </a:ext>
                </a:extLst>
              </p14:cNvPr>
              <p14:cNvContentPartPr/>
              <p14:nvPr/>
            </p14:nvContentPartPr>
            <p14:xfrm>
              <a:off x="5267903" y="4234627"/>
              <a:ext cx="1073520" cy="2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21D827-90FB-CF49-E9E6-F0FA4727A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9263" y="4225987"/>
                <a:ext cx="109116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06D0EB98-78C5-D64F-6619-1EEA5F5D46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07" y="4753168"/>
            <a:ext cx="6977036" cy="20510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FDCB07E-0E5A-C87B-83D9-61420AB7B16D}"/>
              </a:ext>
            </a:extLst>
          </p:cNvPr>
          <p:cNvGrpSpPr/>
          <p:nvPr/>
        </p:nvGrpSpPr>
        <p:grpSpPr>
          <a:xfrm>
            <a:off x="5126063" y="4244347"/>
            <a:ext cx="3917160" cy="2458800"/>
            <a:chOff x="5126063" y="4244347"/>
            <a:chExt cx="3917160" cy="24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466EB1-E097-72C3-35D8-4C818E5A42B6}"/>
                    </a:ext>
                  </a:extLst>
                </p14:cNvPr>
                <p14:cNvContentPartPr/>
                <p14:nvPr/>
              </p14:nvContentPartPr>
              <p14:xfrm>
                <a:off x="5896823" y="4244347"/>
                <a:ext cx="276840" cy="156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466EB1-E097-72C3-35D8-4C818E5A42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87823" y="4235347"/>
                  <a:ext cx="294480" cy="15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3CCACD-7761-732B-C84C-AFC89BE2CFA4}"/>
                    </a:ext>
                  </a:extLst>
                </p14:cNvPr>
                <p14:cNvContentPartPr/>
                <p14:nvPr/>
              </p14:nvContentPartPr>
              <p14:xfrm>
                <a:off x="5964503" y="5728987"/>
                <a:ext cx="113760" cy="9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3CCACD-7761-732B-C84C-AFC89BE2CF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5503" y="5719987"/>
                  <a:ext cx="131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EF9249-0574-5DDA-263B-D9BD5CEF64EC}"/>
                    </a:ext>
                  </a:extLst>
                </p14:cNvPr>
                <p14:cNvContentPartPr/>
                <p14:nvPr/>
              </p14:nvContentPartPr>
              <p14:xfrm>
                <a:off x="5126063" y="5795587"/>
                <a:ext cx="3917160" cy="90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EF9249-0574-5DDA-263B-D9BD5CEF64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7423" y="5786587"/>
                  <a:ext cx="3934800" cy="9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84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0056"/>
            <a:ext cx="12192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Testing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Messaging – Based Microservices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1819597"/>
            <a:ext cx="5921178" cy="978029"/>
            <a:chOff x="6027067" y="1574253"/>
            <a:chExt cx="5921178" cy="9780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751978" y="1666120"/>
              <a:ext cx="5196267" cy="886162"/>
              <a:chOff x="6751978" y="1666120"/>
              <a:chExt cx="5196267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Creating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xUnitTest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Project for Testing Consumer Messaging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Adding Dependencies and writing testing Code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5196267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cs typeface="Arial" pitchFamily="34" charset="0"/>
                  </a:rPr>
                  <a:t>Testing Consumer Messaging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5219282"/>
            <a:ext cx="5251076" cy="978029"/>
            <a:chOff x="6027067" y="1574253"/>
            <a:chExt cx="5251076" cy="9780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Running the Consumer Messaging Test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Running the Producer Messaging Test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Testing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CBC99-727C-8AB4-6C2F-5AF1E25E271B}"/>
              </a:ext>
            </a:extLst>
          </p:cNvPr>
          <p:cNvGrpSpPr/>
          <p:nvPr/>
        </p:nvGrpSpPr>
        <p:grpSpPr>
          <a:xfrm>
            <a:off x="5551684" y="3555758"/>
            <a:ext cx="5921178" cy="978029"/>
            <a:chOff x="6027067" y="1574253"/>
            <a:chExt cx="5921178" cy="9780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605E0D-708D-BCC7-A9E1-B6B58674B205}"/>
                </a:ext>
              </a:extLst>
            </p:cNvPr>
            <p:cNvGrpSpPr/>
            <p:nvPr/>
          </p:nvGrpSpPr>
          <p:grpSpPr>
            <a:xfrm>
              <a:off x="6751978" y="1666120"/>
              <a:ext cx="5196267" cy="886162"/>
              <a:chOff x="6751978" y="1666120"/>
              <a:chExt cx="5196267" cy="8861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19E624-1378-ACB4-2202-CEBFCF87FAF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Creating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xUnitTest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Project for Testing Producer Messaging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Adding Dependencies and writing testing Code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29AEB8-4886-CE2A-2DDB-49A7F53DECFA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5196267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  <a:cs typeface="Arial" pitchFamily="34" charset="0"/>
                  </a:rPr>
                  <a:t>Testing Producer Messaging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93770A-AA0E-9EAA-5C91-B8F385D10F5C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480642"/>
            <a:ext cx="92446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Consumer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7927473" y="2025548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Consumer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740714" y="4236440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788805" y="4236440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18208" y="5182067"/>
            <a:ext cx="3830129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Making Project Reference to Payment Microservice &amp; Adding the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FluentAssertions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MassTransit.Test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Framework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NuGetDependencies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1013801" y="1542481"/>
            <a:ext cx="402431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Creating the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xUnitTest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8A8693-A183-3307-A26A-9964426A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5618" y="1365189"/>
            <a:ext cx="6620995" cy="2317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630722" y="4977965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D6A6EB3-7A53-DD56-4FB2-6AF78D4B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4236439"/>
            <a:ext cx="6620995" cy="24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Consumer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30673" y="1299974"/>
            <a:ext cx="3794332" cy="11085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Implementing the UnitTest1 code for Consumer Test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513277" y="4999839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C43E8-8754-7763-561C-17C0C4C19DE4}"/>
              </a:ext>
            </a:extLst>
          </p:cNvPr>
          <p:cNvSpPr/>
          <p:nvPr/>
        </p:nvSpPr>
        <p:spPr>
          <a:xfrm>
            <a:off x="4954223" y="1230090"/>
            <a:ext cx="7128719" cy="5145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 is used to test the consumption and publishing of messages in your </a:t>
            </a:r>
            <a:r>
              <a:rPr lang="en-US" dirty="0" err="1">
                <a:solidFill>
                  <a:schemeClr val="tx1"/>
                </a:solidFill>
              </a:rPr>
              <a:t>MassTransit</a:t>
            </a:r>
            <a:r>
              <a:rPr lang="en-US" dirty="0">
                <a:solidFill>
                  <a:schemeClr val="tx1"/>
                </a:solidFill>
              </a:rPr>
              <a:t>-based microservices. It's a test to verify that when an </a:t>
            </a:r>
            <a:r>
              <a:rPr lang="en-US" dirty="0" err="1">
                <a:solidFill>
                  <a:schemeClr val="tx1"/>
                </a:solidFill>
              </a:rPr>
              <a:t>IInvoiceCreated</a:t>
            </a:r>
            <a:r>
              <a:rPr lang="en-US" dirty="0">
                <a:solidFill>
                  <a:schemeClr val="tx1"/>
                </a:solidFill>
              </a:rPr>
              <a:t> message is published, it is properly consumed by the consumer and the messaging behavior is as expected.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verifies that only one instance of the message was published. This test ensures that the messaging interactions between the producer (publisher) and the consumer are working as expected in a controlled testing environment.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5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0" y="2480642"/>
            <a:ext cx="92446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Producer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7927473" y="2025548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1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Producer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6BB7B6-24CA-49DB-A7C0-D6BA9DC4309F}"/>
              </a:ext>
            </a:extLst>
          </p:cNvPr>
          <p:cNvSpPr/>
          <p:nvPr/>
        </p:nvSpPr>
        <p:spPr>
          <a:xfrm>
            <a:off x="740714" y="4236440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77BF-1C7F-4855-AE4F-B0AB8C5ECE8D}"/>
              </a:ext>
            </a:extLst>
          </p:cNvPr>
          <p:cNvSpPr txBox="1"/>
          <p:nvPr/>
        </p:nvSpPr>
        <p:spPr>
          <a:xfrm>
            <a:off x="788805" y="4236440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18208" y="5182067"/>
            <a:ext cx="3830129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Making Project Reference to Invoice Microservice &amp; Adding the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FluentAssertions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MassTransit.Test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Framework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NuGetDependencies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 Placeholder 27">
            <a:extLst>
              <a:ext uri="{FF2B5EF4-FFF2-40B4-BE49-F238E27FC236}">
                <a16:creationId xmlns:a16="http://schemas.microsoft.com/office/drawing/2014/main" id="{4F7C5489-1949-430D-9E08-5249B59ED442}"/>
              </a:ext>
            </a:extLst>
          </p:cNvPr>
          <p:cNvSpPr txBox="1">
            <a:spLocks/>
          </p:cNvSpPr>
          <p:nvPr/>
        </p:nvSpPr>
        <p:spPr>
          <a:xfrm>
            <a:off x="1013801" y="1542481"/>
            <a:ext cx="402431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Creating the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xUnitTest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8A8693-A183-3307-A26A-9964426A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6962" y="1365189"/>
            <a:ext cx="6620995" cy="2317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630722" y="4977965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D6A6EB3-7A53-DD56-4FB2-6AF78D4B7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18" y="4236439"/>
            <a:ext cx="6620995" cy="24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 Producer Messaging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22F0C-0DF7-4C21-8AC9-08AD0B70E26D}"/>
              </a:ext>
            </a:extLst>
          </p:cNvPr>
          <p:cNvSpPr/>
          <p:nvPr/>
        </p:nvSpPr>
        <p:spPr>
          <a:xfrm>
            <a:off x="624951" y="1365189"/>
            <a:ext cx="419178" cy="419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C230F-8A3B-497D-A936-26D78239928C}"/>
              </a:ext>
            </a:extLst>
          </p:cNvPr>
          <p:cNvSpPr txBox="1"/>
          <p:nvPr/>
        </p:nvSpPr>
        <p:spPr>
          <a:xfrm>
            <a:off x="662416" y="1365189"/>
            <a:ext cx="3229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D9C22DAD-A0FA-42C3-8B57-00D075EC4DE8}"/>
              </a:ext>
            </a:extLst>
          </p:cNvPr>
          <p:cNvSpPr txBox="1">
            <a:spLocks/>
          </p:cNvSpPr>
          <p:nvPr/>
        </p:nvSpPr>
        <p:spPr>
          <a:xfrm>
            <a:off x="1230673" y="1299974"/>
            <a:ext cx="3794332" cy="11085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Implementing the UnitTest1 code for Producer Test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531D80-F131-7713-4A40-835DE45E186B}"/>
              </a:ext>
            </a:extLst>
          </p:cNvPr>
          <p:cNvSpPr/>
          <p:nvPr/>
        </p:nvSpPr>
        <p:spPr>
          <a:xfrm>
            <a:off x="8391525" y="1271588"/>
            <a:ext cx="3505201" cy="2309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E8DB-AB72-584D-B384-2283B506D206}"/>
              </a:ext>
            </a:extLst>
          </p:cNvPr>
          <p:cNvSpPr/>
          <p:nvPr/>
        </p:nvSpPr>
        <p:spPr>
          <a:xfrm>
            <a:off x="411061" y="2273417"/>
            <a:ext cx="3422708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C7DAC-946D-34E8-9F67-D149AE6F696E}"/>
              </a:ext>
            </a:extLst>
          </p:cNvPr>
          <p:cNvSpPr/>
          <p:nvPr/>
        </p:nvSpPr>
        <p:spPr>
          <a:xfrm>
            <a:off x="4954223" y="4195285"/>
            <a:ext cx="3103926" cy="196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F319-3FCD-A2A3-4CD2-B5E62EDA92CC}"/>
              </a:ext>
            </a:extLst>
          </p:cNvPr>
          <p:cNvSpPr/>
          <p:nvPr/>
        </p:nvSpPr>
        <p:spPr>
          <a:xfrm>
            <a:off x="4513277" y="4999839"/>
            <a:ext cx="1023457" cy="1029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C43E8-8754-7763-561C-17C0C4C19DE4}"/>
              </a:ext>
            </a:extLst>
          </p:cNvPr>
          <p:cNvSpPr/>
          <p:nvPr/>
        </p:nvSpPr>
        <p:spPr>
          <a:xfrm>
            <a:off x="4954223" y="1230090"/>
            <a:ext cx="7128719" cy="5145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 code is used to test the sending and consumption of </a:t>
            </a:r>
            <a:r>
              <a:rPr lang="en-US" dirty="0" err="1">
                <a:solidFill>
                  <a:schemeClr val="tx1"/>
                </a:solidFill>
              </a:rPr>
              <a:t>IInvoiceToCreate</a:t>
            </a:r>
            <a:r>
              <a:rPr lang="en-US" dirty="0">
                <a:solidFill>
                  <a:schemeClr val="tx1"/>
                </a:solidFill>
              </a:rPr>
              <a:t> messages in your </a:t>
            </a:r>
            <a:r>
              <a:rPr lang="en-US" dirty="0" err="1">
                <a:solidFill>
                  <a:schemeClr val="tx1"/>
                </a:solidFill>
              </a:rPr>
              <a:t>MassTransit</a:t>
            </a:r>
            <a:r>
              <a:rPr lang="en-US" dirty="0">
                <a:solidFill>
                  <a:schemeClr val="tx1"/>
                </a:solidFill>
              </a:rPr>
              <a:t>-based microservices. This test aims to verify that when an </a:t>
            </a:r>
            <a:r>
              <a:rPr lang="en-US" dirty="0" err="1">
                <a:solidFill>
                  <a:schemeClr val="tx1"/>
                </a:solidFill>
              </a:rPr>
              <a:t>IInvoiceToCreate</a:t>
            </a:r>
            <a:r>
              <a:rPr lang="en-US" dirty="0">
                <a:solidFill>
                  <a:schemeClr val="tx1"/>
                </a:solidFill>
              </a:rPr>
              <a:t> message is sent to the input queue, it is properly consumed by the consumer and triggers the expected behavior.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33723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Testing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2306849" y="2025548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658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333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Georgios Birmpakos</cp:lastModifiedBy>
  <cp:revision>138</cp:revision>
  <dcterms:created xsi:type="dcterms:W3CDTF">2018-04-24T17:14:44Z</dcterms:created>
  <dcterms:modified xsi:type="dcterms:W3CDTF">2023-08-26T13:47:02Z</dcterms:modified>
</cp:coreProperties>
</file>