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71" r:id="rId6"/>
    <p:sldId id="272" r:id="rId7"/>
    <p:sldId id="265" r:id="rId8"/>
    <p:sldId id="273" r:id="rId9"/>
    <p:sldId id="274" r:id="rId10"/>
    <p:sldId id="275" r:id="rId11"/>
    <p:sldId id="276" r:id="rId12"/>
    <p:sldId id="277" r:id="rId13"/>
    <p:sldId id="26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ramanian RV (ICV-Trucks)" userId="a4a446f3-0758-4949-9d3e-833866342f6e" providerId="ADAL" clId="{8A3BED82-FD0B-4F82-92FD-7508CA17C0EF}"/>
    <pc:docChg chg="undo custSel addSld delSld modSld">
      <pc:chgData name="Subramanian RV (ICV-Trucks)" userId="a4a446f3-0758-4949-9d3e-833866342f6e" providerId="ADAL" clId="{8A3BED82-FD0B-4F82-92FD-7508CA17C0EF}" dt="2023-02-03T07:09:16.894" v="282" actId="20577"/>
      <pc:docMkLst>
        <pc:docMk/>
      </pc:docMkLst>
      <pc:sldChg chg="modSp">
        <pc:chgData name="Subramanian RV (ICV-Trucks)" userId="a4a446f3-0758-4949-9d3e-833866342f6e" providerId="ADAL" clId="{8A3BED82-FD0B-4F82-92FD-7508CA17C0EF}" dt="2023-02-03T06:50:09.860" v="33" actId="20577"/>
        <pc:sldMkLst>
          <pc:docMk/>
          <pc:sldMk cId="3042685856" sldId="256"/>
        </pc:sldMkLst>
        <pc:spChg chg="mod">
          <ac:chgData name="Subramanian RV (ICV-Trucks)" userId="a4a446f3-0758-4949-9d3e-833866342f6e" providerId="ADAL" clId="{8A3BED82-FD0B-4F82-92FD-7508CA17C0EF}" dt="2023-02-03T06:50:09.860" v="33" actId="20577"/>
          <ac:spMkLst>
            <pc:docMk/>
            <pc:sldMk cId="3042685856" sldId="256"/>
            <ac:spMk id="2" creationId="{00000000-0000-0000-0000-000000000000}"/>
          </ac:spMkLst>
        </pc:spChg>
        <pc:spChg chg="mod">
          <ac:chgData name="Subramanian RV (ICV-Trucks)" userId="a4a446f3-0758-4949-9d3e-833866342f6e" providerId="ADAL" clId="{8A3BED82-FD0B-4F82-92FD-7508CA17C0EF}" dt="2023-02-03T06:50:07.339" v="31" actId="20577"/>
          <ac:spMkLst>
            <pc:docMk/>
            <pc:sldMk cId="3042685856" sldId="256"/>
            <ac:spMk id="3" creationId="{00000000-0000-0000-0000-000000000000}"/>
          </ac:spMkLst>
        </pc:spChg>
      </pc:sldChg>
      <pc:sldChg chg="addSp delSp modSp del">
        <pc:chgData name="Subramanian RV (ICV-Trucks)" userId="a4a446f3-0758-4949-9d3e-833866342f6e" providerId="ADAL" clId="{8A3BED82-FD0B-4F82-92FD-7508CA17C0EF}" dt="2023-02-03T06:58:15.930" v="129" actId="2696"/>
        <pc:sldMkLst>
          <pc:docMk/>
          <pc:sldMk cId="1170167717" sldId="258"/>
        </pc:sldMkLst>
        <pc:spChg chg="del mod">
          <ac:chgData name="Subramanian RV (ICV-Trucks)" userId="a4a446f3-0758-4949-9d3e-833866342f6e" providerId="ADAL" clId="{8A3BED82-FD0B-4F82-92FD-7508CA17C0EF}" dt="2023-02-03T06:57:50.077" v="123" actId="478"/>
          <ac:spMkLst>
            <pc:docMk/>
            <pc:sldMk cId="1170167717" sldId="258"/>
            <ac:spMk id="2" creationId="{00000000-0000-0000-0000-000000000000}"/>
          </ac:spMkLst>
        </pc:spChg>
        <pc:spChg chg="add del mod">
          <ac:chgData name="Subramanian RV (ICV-Trucks)" userId="a4a446f3-0758-4949-9d3e-833866342f6e" providerId="ADAL" clId="{8A3BED82-FD0B-4F82-92FD-7508CA17C0EF}" dt="2023-02-03T06:57:55.088" v="125" actId="478"/>
          <ac:spMkLst>
            <pc:docMk/>
            <pc:sldMk cId="1170167717" sldId="258"/>
            <ac:spMk id="4" creationId="{E25F56FA-F61B-43D0-8842-D90B72118DB0}"/>
          </ac:spMkLst>
        </pc:spChg>
        <pc:spChg chg="add mod">
          <ac:chgData name="Subramanian RV (ICV-Trucks)" userId="a4a446f3-0758-4949-9d3e-833866342f6e" providerId="ADAL" clId="{8A3BED82-FD0B-4F82-92FD-7508CA17C0EF}" dt="2023-02-03T06:57:57.895" v="128" actId="20577"/>
          <ac:spMkLst>
            <pc:docMk/>
            <pc:sldMk cId="1170167717" sldId="258"/>
            <ac:spMk id="6" creationId="{12ECEFFA-E14F-462D-83FA-412E5203BA2C}"/>
          </ac:spMkLst>
        </pc:spChg>
        <pc:graphicFrameChg chg="add del mod modGraphic">
          <ac:chgData name="Subramanian RV (ICV-Trucks)" userId="a4a446f3-0758-4949-9d3e-833866342f6e" providerId="ADAL" clId="{8A3BED82-FD0B-4F82-92FD-7508CA17C0EF}" dt="2023-02-03T06:57:53.267" v="124" actId="478"/>
          <ac:graphicFrameMkLst>
            <pc:docMk/>
            <pc:sldMk cId="1170167717" sldId="258"/>
            <ac:graphicFrameMk id="3" creationId="{2BAE47AA-3AC3-4150-9D60-795C9F45F45B}"/>
          </ac:graphicFrameMkLst>
        </pc:graphicFrameChg>
      </pc:sldChg>
      <pc:sldChg chg="del">
        <pc:chgData name="Subramanian RV (ICV-Trucks)" userId="a4a446f3-0758-4949-9d3e-833866342f6e" providerId="ADAL" clId="{8A3BED82-FD0B-4F82-92FD-7508CA17C0EF}" dt="2023-02-03T06:58:24.484" v="131" actId="2696"/>
        <pc:sldMkLst>
          <pc:docMk/>
          <pc:sldMk cId="1481629681" sldId="259"/>
        </pc:sldMkLst>
      </pc:sldChg>
      <pc:sldChg chg="modSp">
        <pc:chgData name="Subramanian RV (ICV-Trucks)" userId="a4a446f3-0758-4949-9d3e-833866342f6e" providerId="ADAL" clId="{8A3BED82-FD0B-4F82-92FD-7508CA17C0EF}" dt="2023-02-03T07:08:21.064" v="274" actId="1076"/>
        <pc:sldMkLst>
          <pc:docMk/>
          <pc:sldMk cId="1629550517" sldId="262"/>
        </pc:sldMkLst>
        <pc:spChg chg="mod">
          <ac:chgData name="Subramanian RV (ICV-Trucks)" userId="a4a446f3-0758-4949-9d3e-833866342f6e" providerId="ADAL" clId="{8A3BED82-FD0B-4F82-92FD-7508CA17C0EF}" dt="2023-02-03T07:08:21.064" v="274" actId="1076"/>
          <ac:spMkLst>
            <pc:docMk/>
            <pc:sldMk cId="1629550517" sldId="262"/>
            <ac:spMk id="5" creationId="{00000000-0000-0000-0000-000000000000}"/>
          </ac:spMkLst>
        </pc:spChg>
      </pc:sldChg>
      <pc:sldChg chg="del">
        <pc:chgData name="Subramanian RV (ICV-Trucks)" userId="a4a446f3-0758-4949-9d3e-833866342f6e" providerId="ADAL" clId="{8A3BED82-FD0B-4F82-92FD-7508CA17C0EF}" dt="2023-02-03T07:08:41.378" v="275" actId="2696"/>
        <pc:sldMkLst>
          <pc:docMk/>
          <pc:sldMk cId="649659435" sldId="263"/>
        </pc:sldMkLst>
      </pc:sldChg>
      <pc:sldChg chg="addSp delSp modSp">
        <pc:chgData name="Subramanian RV (ICV-Trucks)" userId="a4a446f3-0758-4949-9d3e-833866342f6e" providerId="ADAL" clId="{8A3BED82-FD0B-4F82-92FD-7508CA17C0EF}" dt="2023-02-03T07:07:38.094" v="245" actId="20577"/>
        <pc:sldMkLst>
          <pc:docMk/>
          <pc:sldMk cId="4082170616" sldId="265"/>
        </pc:sldMkLst>
        <pc:spChg chg="mod">
          <ac:chgData name="Subramanian RV (ICV-Trucks)" userId="a4a446f3-0758-4949-9d3e-833866342f6e" providerId="ADAL" clId="{8A3BED82-FD0B-4F82-92FD-7508CA17C0EF}" dt="2023-02-03T07:05:49.528" v="170"/>
          <ac:spMkLst>
            <pc:docMk/>
            <pc:sldMk cId="4082170616" sldId="265"/>
            <ac:spMk id="2" creationId="{00000000-0000-0000-0000-000000000000}"/>
          </ac:spMkLst>
        </pc:spChg>
        <pc:spChg chg="del">
          <ac:chgData name="Subramanian RV (ICV-Trucks)" userId="a4a446f3-0758-4949-9d3e-833866342f6e" providerId="ADAL" clId="{8A3BED82-FD0B-4F82-92FD-7508CA17C0EF}" dt="2023-02-03T07:06:21.512" v="172"/>
          <ac:spMkLst>
            <pc:docMk/>
            <pc:sldMk cId="4082170616" sldId="265"/>
            <ac:spMk id="3" creationId="{00000000-0000-0000-0000-000000000000}"/>
          </ac:spMkLst>
        </pc:spChg>
        <pc:spChg chg="del">
          <ac:chgData name="Subramanian RV (ICV-Trucks)" userId="a4a446f3-0758-4949-9d3e-833866342f6e" providerId="ADAL" clId="{8A3BED82-FD0B-4F82-92FD-7508CA17C0EF}" dt="2023-02-03T07:05:57.783" v="171" actId="478"/>
          <ac:spMkLst>
            <pc:docMk/>
            <pc:sldMk cId="4082170616" sldId="265"/>
            <ac:spMk id="4" creationId="{00000000-0000-0000-0000-000000000000}"/>
          </ac:spMkLst>
        </pc:spChg>
        <pc:spChg chg="add mod">
          <ac:chgData name="Subramanian RV (ICV-Trucks)" userId="a4a446f3-0758-4949-9d3e-833866342f6e" providerId="ADAL" clId="{8A3BED82-FD0B-4F82-92FD-7508CA17C0EF}" dt="2023-02-03T07:07:38.094" v="245" actId="20577"/>
          <ac:spMkLst>
            <pc:docMk/>
            <pc:sldMk cId="4082170616" sldId="265"/>
            <ac:spMk id="5" creationId="{91067602-19A0-4183-AD78-26C7A3439FB6}"/>
          </ac:spMkLst>
        </pc:spChg>
      </pc:sldChg>
      <pc:sldChg chg="del">
        <pc:chgData name="Subramanian RV (ICV-Trucks)" userId="a4a446f3-0758-4949-9d3e-833866342f6e" providerId="ADAL" clId="{8A3BED82-FD0B-4F82-92FD-7508CA17C0EF}" dt="2023-02-03T07:08:41.378" v="276" actId="2696"/>
        <pc:sldMkLst>
          <pc:docMk/>
          <pc:sldMk cId="4082616385" sldId="266"/>
        </pc:sldMkLst>
      </pc:sldChg>
      <pc:sldChg chg="del">
        <pc:chgData name="Subramanian RV (ICV-Trucks)" userId="a4a446f3-0758-4949-9d3e-833866342f6e" providerId="ADAL" clId="{8A3BED82-FD0B-4F82-92FD-7508CA17C0EF}" dt="2023-02-03T07:08:41.378" v="277" actId="2696"/>
        <pc:sldMkLst>
          <pc:docMk/>
          <pc:sldMk cId="3467600228" sldId="267"/>
        </pc:sldMkLst>
      </pc:sldChg>
      <pc:sldChg chg="del">
        <pc:chgData name="Subramanian RV (ICV-Trucks)" userId="a4a446f3-0758-4949-9d3e-833866342f6e" providerId="ADAL" clId="{8A3BED82-FD0B-4F82-92FD-7508CA17C0EF}" dt="2023-02-03T07:08:41.393" v="278" actId="2696"/>
        <pc:sldMkLst>
          <pc:docMk/>
          <pc:sldMk cId="2738034189" sldId="269"/>
        </pc:sldMkLst>
      </pc:sldChg>
      <pc:sldChg chg="addSp delSp modSp">
        <pc:chgData name="Subramanian RV (ICV-Trucks)" userId="a4a446f3-0758-4949-9d3e-833866342f6e" providerId="ADAL" clId="{8A3BED82-FD0B-4F82-92FD-7508CA17C0EF}" dt="2023-02-03T07:09:16.894" v="282" actId="20577"/>
        <pc:sldMkLst>
          <pc:docMk/>
          <pc:sldMk cId="2443252682" sldId="271"/>
        </pc:sldMkLst>
        <pc:spChg chg="mod">
          <ac:chgData name="Subramanian RV (ICV-Trucks)" userId="a4a446f3-0758-4949-9d3e-833866342f6e" providerId="ADAL" clId="{8A3BED82-FD0B-4F82-92FD-7508CA17C0EF}" dt="2023-02-03T07:09:16.894" v="282" actId="20577"/>
          <ac:spMkLst>
            <pc:docMk/>
            <pc:sldMk cId="2443252682" sldId="271"/>
            <ac:spMk id="3" creationId="{00000000-0000-0000-0000-000000000000}"/>
          </ac:spMkLst>
        </pc:spChg>
        <pc:spChg chg="del mod">
          <ac:chgData name="Subramanian RV (ICV-Trucks)" userId="a4a446f3-0758-4949-9d3e-833866342f6e" providerId="ADAL" clId="{8A3BED82-FD0B-4F82-92FD-7508CA17C0EF}" dt="2023-02-03T06:56:13.641" v="111"/>
          <ac:spMkLst>
            <pc:docMk/>
            <pc:sldMk cId="2443252682" sldId="271"/>
            <ac:spMk id="4" creationId="{00000000-0000-0000-0000-000000000000}"/>
          </ac:spMkLst>
        </pc:spChg>
        <pc:spChg chg="del mod">
          <ac:chgData name="Subramanian RV (ICV-Trucks)" userId="a4a446f3-0758-4949-9d3e-833866342f6e" providerId="ADAL" clId="{8A3BED82-FD0B-4F82-92FD-7508CA17C0EF}" dt="2023-02-03T06:55:58.258" v="108" actId="478"/>
          <ac:spMkLst>
            <pc:docMk/>
            <pc:sldMk cId="2443252682" sldId="271"/>
            <ac:spMk id="5" creationId="{00000000-0000-0000-0000-000000000000}"/>
          </ac:spMkLst>
        </pc:spChg>
        <pc:spChg chg="add del mod">
          <ac:chgData name="Subramanian RV (ICV-Trucks)" userId="a4a446f3-0758-4949-9d3e-833866342f6e" providerId="ADAL" clId="{8A3BED82-FD0B-4F82-92FD-7508CA17C0EF}" dt="2023-02-03T06:56:00.469" v="109" actId="478"/>
          <ac:spMkLst>
            <pc:docMk/>
            <pc:sldMk cId="2443252682" sldId="271"/>
            <ac:spMk id="6" creationId="{AA8FE40B-D090-4116-A4BB-D6C834DC149B}"/>
          </ac:spMkLst>
        </pc:spChg>
        <pc:spChg chg="add">
          <ac:chgData name="Subramanian RV (ICV-Trucks)" userId="a4a446f3-0758-4949-9d3e-833866342f6e" providerId="ADAL" clId="{8A3BED82-FD0B-4F82-92FD-7508CA17C0EF}" dt="2023-02-03T06:57:44.289" v="122"/>
          <ac:spMkLst>
            <pc:docMk/>
            <pc:sldMk cId="2443252682" sldId="271"/>
            <ac:spMk id="8" creationId="{30A1A3BD-9425-4436-9C01-D7F32A64F1C3}"/>
          </ac:spMkLst>
        </pc:spChg>
        <pc:graphicFrameChg chg="add mod modGraphic">
          <ac:chgData name="Subramanian RV (ICV-Trucks)" userId="a4a446f3-0758-4949-9d3e-833866342f6e" providerId="ADAL" clId="{8A3BED82-FD0B-4F82-92FD-7508CA17C0EF}" dt="2023-02-03T06:57:37.741" v="121" actId="1076"/>
          <ac:graphicFrameMkLst>
            <pc:docMk/>
            <pc:sldMk cId="2443252682" sldId="271"/>
            <ac:graphicFrameMk id="7" creationId="{FA803A4F-11BC-4642-AE04-1D93E1918B6F}"/>
          </ac:graphicFrameMkLst>
        </pc:graphicFrameChg>
      </pc:sldChg>
      <pc:sldChg chg="addSp delSp modSp add">
        <pc:chgData name="Subramanian RV (ICV-Trucks)" userId="a4a446f3-0758-4949-9d3e-833866342f6e" providerId="ADAL" clId="{8A3BED82-FD0B-4F82-92FD-7508CA17C0EF}" dt="2023-02-03T07:05:23.620" v="169" actId="1076"/>
        <pc:sldMkLst>
          <pc:docMk/>
          <pc:sldMk cId="1497677136" sldId="272"/>
        </pc:sldMkLst>
        <pc:spChg chg="mod">
          <ac:chgData name="Subramanian RV (ICV-Trucks)" userId="a4a446f3-0758-4949-9d3e-833866342f6e" providerId="ADAL" clId="{8A3BED82-FD0B-4F82-92FD-7508CA17C0EF}" dt="2023-02-03T06:58:38.376" v="132"/>
          <ac:spMkLst>
            <pc:docMk/>
            <pc:sldMk cId="1497677136" sldId="272"/>
            <ac:spMk id="3" creationId="{00000000-0000-0000-0000-000000000000}"/>
          </ac:spMkLst>
        </pc:spChg>
        <pc:spChg chg="add del mod">
          <ac:chgData name="Subramanian RV (ICV-Trucks)" userId="a4a446f3-0758-4949-9d3e-833866342f6e" providerId="ADAL" clId="{8A3BED82-FD0B-4F82-92FD-7508CA17C0EF}" dt="2023-02-03T07:00:37.986" v="134"/>
          <ac:spMkLst>
            <pc:docMk/>
            <pc:sldMk cId="1497677136" sldId="272"/>
            <ac:spMk id="4" creationId="{510D928E-ED8B-45DF-BB12-F9F9C29D08B5}"/>
          </ac:spMkLst>
        </pc:spChg>
        <pc:spChg chg="mod">
          <ac:chgData name="Subramanian RV (ICV-Trucks)" userId="a4a446f3-0758-4949-9d3e-833866342f6e" providerId="ADAL" clId="{8A3BED82-FD0B-4F82-92FD-7508CA17C0EF}" dt="2023-02-03T07:05:23.620" v="169" actId="1076"/>
          <ac:spMkLst>
            <pc:docMk/>
            <pc:sldMk cId="1497677136" sldId="272"/>
            <ac:spMk id="8" creationId="{30A1A3BD-9425-4436-9C01-D7F32A64F1C3}"/>
          </ac:spMkLst>
        </pc:spChg>
        <pc:graphicFrameChg chg="add mod modGraphic">
          <ac:chgData name="Subramanian RV (ICV-Trucks)" userId="a4a446f3-0758-4949-9d3e-833866342f6e" providerId="ADAL" clId="{8A3BED82-FD0B-4F82-92FD-7508CA17C0EF}" dt="2023-02-03T07:05:20.620" v="168" actId="1076"/>
          <ac:graphicFrameMkLst>
            <pc:docMk/>
            <pc:sldMk cId="1497677136" sldId="272"/>
            <ac:graphicFrameMk id="5" creationId="{3FDB506C-EDD7-4349-BFE4-018468E0292E}"/>
          </ac:graphicFrameMkLst>
        </pc:graphicFrameChg>
        <pc:graphicFrameChg chg="del">
          <ac:chgData name="Subramanian RV (ICV-Trucks)" userId="a4a446f3-0758-4949-9d3e-833866342f6e" providerId="ADAL" clId="{8A3BED82-FD0B-4F82-92FD-7508CA17C0EF}" dt="2023-02-03T07:00:34.772" v="133" actId="478"/>
          <ac:graphicFrameMkLst>
            <pc:docMk/>
            <pc:sldMk cId="1497677136" sldId="272"/>
            <ac:graphicFrameMk id="7" creationId="{FA803A4F-11BC-4642-AE04-1D93E1918B6F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43B81-D231-4945-A774-9C35CA36E999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257C9-E508-4C78-A174-1BF09052C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6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257C9-E508-4C78-A174-1BF09052CE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257C9-E508-4C78-A174-1BF09052CE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0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257C9-E508-4C78-A174-1BF09052CE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6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257C9-E508-4C78-A174-1BF09052CE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6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257C9-E508-4C78-A174-1BF09052CE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2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381125"/>
          </a:xfrm>
        </p:spPr>
        <p:txBody>
          <a:bodyPr anchor="b">
            <a:no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4651"/>
            <a:ext cx="9144000" cy="782493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55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raph &amp; text_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1" y="1144588"/>
            <a:ext cx="10314904" cy="46513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838200" y="1609725"/>
            <a:ext cx="10443694" cy="3258489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8200" y="4868215"/>
            <a:ext cx="10443693" cy="1390917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82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raph &amp; text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38200" y="1144588"/>
            <a:ext cx="10315575" cy="45243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6259513" y="1597025"/>
            <a:ext cx="5086350" cy="464978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838200" y="1597025"/>
            <a:ext cx="5381625" cy="46624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55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9DE61E-BFA3-49ED-B5AE-395454FC5E3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902" cy="68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08237" y="1662113"/>
            <a:ext cx="6890309" cy="17891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50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738648"/>
            <a:ext cx="6348211" cy="130300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38200" y="1144589"/>
            <a:ext cx="10315575" cy="5016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15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144589"/>
            <a:ext cx="10315575" cy="5016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4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299700" cy="7794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12925"/>
            <a:ext cx="5157787" cy="6921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2925"/>
            <a:ext cx="5183188" cy="692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39788" y="1144588"/>
            <a:ext cx="10299700" cy="50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5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4 Content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2" y="1911057"/>
            <a:ext cx="662051" cy="18597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86" y="1911056"/>
            <a:ext cx="662051" cy="18597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2" y="4133704"/>
            <a:ext cx="662051" cy="18597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86" y="4133703"/>
            <a:ext cx="662051" cy="1859761"/>
          </a:xfrm>
          <a:prstGeom prst="rect">
            <a:avLst/>
          </a:prstGeom>
        </p:spPr>
      </p:pic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838200" y="1144588"/>
            <a:ext cx="10315575" cy="49053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4"/>
          </p:nvPr>
        </p:nvSpPr>
        <p:spPr>
          <a:xfrm>
            <a:off x="2014538" y="1911350"/>
            <a:ext cx="4081462" cy="1858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8"/>
          </p:nvPr>
        </p:nvSpPr>
        <p:spPr>
          <a:xfrm>
            <a:off x="6919037" y="1931051"/>
            <a:ext cx="4081463" cy="185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Content Placeholder 32"/>
          <p:cNvSpPr>
            <a:spLocks noGrp="1"/>
          </p:cNvSpPr>
          <p:nvPr>
            <p:ph sz="quarter" idx="19"/>
          </p:nvPr>
        </p:nvSpPr>
        <p:spPr>
          <a:xfrm>
            <a:off x="2014538" y="4146193"/>
            <a:ext cx="4081462" cy="1871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0"/>
          </p:nvPr>
        </p:nvSpPr>
        <p:spPr>
          <a:xfrm>
            <a:off x="6919037" y="4140851"/>
            <a:ext cx="4081463" cy="18770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19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41867"/>
            <a:ext cx="3932237" cy="627845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41867"/>
            <a:ext cx="6172200" cy="44013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69712"/>
            <a:ext cx="3932237" cy="377351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9788" y="1144588"/>
            <a:ext cx="10300436" cy="47783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334963"/>
            <a:ext cx="10300436" cy="80962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41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90163"/>
            <a:ext cx="3932237" cy="556388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790161"/>
            <a:ext cx="6172200" cy="43273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46551"/>
            <a:ext cx="3932237" cy="377091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373488"/>
            <a:ext cx="10299700" cy="783208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9788" y="1156694"/>
            <a:ext cx="10287000" cy="485139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0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4904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10" y="6356350"/>
            <a:ext cx="346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E433-A1AF-40CE-9FED-29246AF1D14C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469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BB24-4602-4AD8-A506-D87CF1D0E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5" r:id="rId3"/>
    <p:sldLayoutId id="2147483650" r:id="rId4"/>
    <p:sldLayoutId id="2147483652" r:id="rId5"/>
    <p:sldLayoutId id="2147483653" r:id="rId6"/>
    <p:sldLayoutId id="2147483662" r:id="rId7"/>
    <p:sldLayoutId id="2147483656" r:id="rId8"/>
    <p:sldLayoutId id="2147483657" r:id="rId9"/>
    <p:sldLayoutId id="2147483669" r:id="rId10"/>
    <p:sldLayoutId id="2147483670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Business Review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AO </a:t>
            </a:r>
            <a:r>
              <a:rPr lang="en-GB" dirty="0" smtClean="0"/>
              <a:t>– </a:t>
            </a:r>
            <a:r>
              <a:rPr lang="en-GB" smtClean="0"/>
              <a:t>CHENNAI  FEB </a:t>
            </a:r>
            <a:r>
              <a:rPr lang="en-GB" dirty="0" smtClean="0"/>
              <a:t>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68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008" y="2444044"/>
            <a:ext cx="6348211" cy="1303004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55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4" y="402672"/>
            <a:ext cx="7798525" cy="3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875211" y="269966"/>
            <a:ext cx="79928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Sales –Offtake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F65C16B-5BD8-4C6C-86AA-C324111E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329366"/>
              </p:ext>
            </p:extLst>
          </p:nvPr>
        </p:nvGraphicFramePr>
        <p:xfrm>
          <a:off x="563563" y="1411288"/>
          <a:ext cx="11128375" cy="522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4" imgW="11687297" imgH="5486400" progId="Excel.Sheet.12">
                  <p:embed/>
                </p:oleObj>
              </mc:Choice>
              <mc:Fallback>
                <p:oleObj name="Worksheet" r:id="rId4" imgW="11687297" imgH="54864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F65C16B-5BD8-4C6C-86AA-C324111EB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563" y="1411288"/>
                        <a:ext cx="11128375" cy="522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25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 txBox="1">
            <a:spLocks noChangeArrowheads="1"/>
          </p:cNvSpPr>
          <p:nvPr/>
        </p:nvSpPr>
        <p:spPr bwMode="auto">
          <a:xfrm>
            <a:off x="838200" y="322217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Sales – Retail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F65C16B-5BD8-4C6C-86AA-C324111E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23974"/>
              </p:ext>
            </p:extLst>
          </p:nvPr>
        </p:nvGraphicFramePr>
        <p:xfrm>
          <a:off x="620713" y="1371600"/>
          <a:ext cx="10990262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4" imgW="11687297" imgH="5486400" progId="Excel.Sheet.12">
                  <p:embed/>
                </p:oleObj>
              </mc:Choice>
              <mc:Fallback>
                <p:oleObj name="Worksheet" r:id="rId4" imgW="11687297" imgH="54864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F65C16B-5BD8-4C6C-86AA-C324111EB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713" y="1371600"/>
                        <a:ext cx="10990262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67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4F925D-8992-4FEA-80B1-86102B1DDA36}"/>
              </a:ext>
            </a:extLst>
          </p:cNvPr>
          <p:cNvSpPr txBox="1"/>
          <p:nvPr/>
        </p:nvSpPr>
        <p:spPr>
          <a:xfrm>
            <a:off x="3331028" y="2958737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</a:t>
            </a:r>
          </a:p>
        </p:txBody>
      </p:sp>
    </p:spTree>
    <p:extLst>
      <p:ext uri="{BB962C8B-B14F-4D97-AF65-F5344CB8AC3E}">
        <p14:creationId xmlns:p14="http://schemas.microsoft.com/office/powerpoint/2010/main" val="408217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915334" y="293142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MDV Passenger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353115"/>
              </p:ext>
            </p:extLst>
          </p:nvPr>
        </p:nvGraphicFramePr>
        <p:xfrm>
          <a:off x="609600" y="1524000"/>
          <a:ext cx="10666413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3" imgW="6839065" imgH="2981473" progId="Excel.Sheet.12">
                  <p:embed/>
                </p:oleObj>
              </mc:Choice>
              <mc:Fallback>
                <p:oleObj name="Worksheet" r:id="rId3" imgW="6839065" imgH="298147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0666413" cy="464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67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863083" y="345394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Passenger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11794"/>
              </p:ext>
            </p:extLst>
          </p:nvPr>
        </p:nvGraphicFramePr>
        <p:xfrm>
          <a:off x="557348" y="1733005"/>
          <a:ext cx="10666413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r:id="rId3" imgW="6839065" imgH="2981473" progId="Excel.Sheet.12">
                  <p:embed/>
                </p:oleObj>
              </mc:Choice>
              <mc:Fallback>
                <p:oleObj name="Worksheet" r:id="rId3" imgW="6839065" imgH="298147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348" y="1733005"/>
                        <a:ext cx="10666413" cy="464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E0840C-6B67-44EB-A0FD-3B8FA357C7FB}"/>
              </a:ext>
            </a:extLst>
          </p:cNvPr>
          <p:cNvSpPr txBox="1"/>
          <p:nvPr/>
        </p:nvSpPr>
        <p:spPr>
          <a:xfrm>
            <a:off x="825137" y="509452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– Buses 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21-22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2177"/>
              </p:ext>
            </p:extLst>
          </p:nvPr>
        </p:nvGraphicFramePr>
        <p:xfrm>
          <a:off x="1177105" y="2076191"/>
          <a:ext cx="9042407" cy="2766577"/>
        </p:xfrm>
        <a:graphic>
          <a:graphicData uri="http://schemas.openxmlformats.org/drawingml/2006/table">
            <a:tbl>
              <a:tblPr/>
              <a:tblGrid>
                <a:gridCol w="1030925">
                  <a:extLst>
                    <a:ext uri="{9D8B030D-6E8A-4147-A177-3AD203B41FA5}">
                      <a16:colId xmlns:a16="http://schemas.microsoft.com/office/drawing/2014/main" val="2410089251"/>
                    </a:ext>
                  </a:extLst>
                </a:gridCol>
                <a:gridCol w="386597">
                  <a:extLst>
                    <a:ext uri="{9D8B030D-6E8A-4147-A177-3AD203B41FA5}">
                      <a16:colId xmlns:a16="http://schemas.microsoft.com/office/drawing/2014/main" val="11429884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59592351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921976951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984414338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21883872"/>
                    </a:ext>
                  </a:extLst>
                </a:gridCol>
                <a:gridCol w="612607">
                  <a:extLst>
                    <a:ext uri="{9D8B030D-6E8A-4147-A177-3AD203B41FA5}">
                      <a16:colId xmlns:a16="http://schemas.microsoft.com/office/drawing/2014/main" val="1522802685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424303806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714040342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808606846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718322583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560642463"/>
                    </a:ext>
                  </a:extLst>
                </a:gridCol>
                <a:gridCol w="600712">
                  <a:extLst>
                    <a:ext uri="{9D8B030D-6E8A-4147-A177-3AD203B41FA5}">
                      <a16:colId xmlns:a16="http://schemas.microsoft.com/office/drawing/2014/main" val="469914158"/>
                    </a:ext>
                  </a:extLst>
                </a:gridCol>
                <a:gridCol w="344963">
                  <a:extLst>
                    <a:ext uri="{9D8B030D-6E8A-4147-A177-3AD203B41FA5}">
                      <a16:colId xmlns:a16="http://schemas.microsoft.com/office/drawing/2014/main" val="3891737936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341788290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37498538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164286911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084231707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409912725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98423141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026336665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944027482"/>
                    </a:ext>
                  </a:extLst>
                </a:gridCol>
              </a:tblGrid>
              <a:tr h="5171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Poonamalle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Madhavaram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Padappai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Vellore 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Villupuram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Pondicherry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Chennai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58151"/>
                  </a:ext>
                </a:extLst>
              </a:tr>
              <a:tr h="2496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 Bus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96826"/>
                  </a:ext>
                </a:extLst>
              </a:tr>
              <a:tr h="23418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33015"/>
                  </a:ext>
                </a:extLst>
              </a:tr>
              <a:tr h="2555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27152"/>
                  </a:ext>
                </a:extLst>
              </a:tr>
              <a:tr h="2496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ICV Bus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621808"/>
                  </a:ext>
                </a:extLst>
              </a:tr>
              <a:tr h="2496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57817"/>
                  </a:ext>
                </a:extLst>
              </a:tr>
              <a:tr h="2555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683977"/>
                  </a:ext>
                </a:extLst>
              </a:tr>
              <a:tr h="2496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Total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0787"/>
                  </a:ext>
                </a:extLst>
              </a:tr>
              <a:tr h="2496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09640"/>
                  </a:ext>
                </a:extLst>
              </a:tr>
              <a:tr h="2555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2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4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E0840C-6B67-44EB-A0FD-3B8FA357C7FB}"/>
              </a:ext>
            </a:extLst>
          </p:cNvPr>
          <p:cNvSpPr txBox="1"/>
          <p:nvPr/>
        </p:nvSpPr>
        <p:spPr>
          <a:xfrm>
            <a:off x="851263" y="49638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– Buses YTD 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22-23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77155"/>
              </p:ext>
            </p:extLst>
          </p:nvPr>
        </p:nvGraphicFramePr>
        <p:xfrm>
          <a:off x="851263" y="1948711"/>
          <a:ext cx="10515591" cy="3216889"/>
        </p:xfrm>
        <a:graphic>
          <a:graphicData uri="http://schemas.openxmlformats.org/drawingml/2006/table">
            <a:tbl>
              <a:tblPr/>
              <a:tblGrid>
                <a:gridCol w="1198884">
                  <a:extLst>
                    <a:ext uri="{9D8B030D-6E8A-4147-A177-3AD203B41FA5}">
                      <a16:colId xmlns:a16="http://schemas.microsoft.com/office/drawing/2014/main" val="3245543409"/>
                    </a:ext>
                  </a:extLst>
                </a:gridCol>
                <a:gridCol w="449581">
                  <a:extLst>
                    <a:ext uri="{9D8B030D-6E8A-4147-A177-3AD203B41FA5}">
                      <a16:colId xmlns:a16="http://schemas.microsoft.com/office/drawing/2014/main" val="2383096325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3957228745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3094387626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3588343369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3937237989"/>
                    </a:ext>
                  </a:extLst>
                </a:gridCol>
                <a:gridCol w="712414">
                  <a:extLst>
                    <a:ext uri="{9D8B030D-6E8A-4147-A177-3AD203B41FA5}">
                      <a16:colId xmlns:a16="http://schemas.microsoft.com/office/drawing/2014/main" val="1377987646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226585341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3740727994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1443022783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798883684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185746753"/>
                    </a:ext>
                  </a:extLst>
                </a:gridCol>
                <a:gridCol w="698581">
                  <a:extLst>
                    <a:ext uri="{9D8B030D-6E8A-4147-A177-3AD203B41FA5}">
                      <a16:colId xmlns:a16="http://schemas.microsoft.com/office/drawing/2014/main" val="4284568916"/>
                    </a:ext>
                  </a:extLst>
                </a:gridCol>
                <a:gridCol w="401165">
                  <a:extLst>
                    <a:ext uri="{9D8B030D-6E8A-4147-A177-3AD203B41FA5}">
                      <a16:colId xmlns:a16="http://schemas.microsoft.com/office/drawing/2014/main" val="2234244765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2537678398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3224950197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1502594002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195097235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4269355048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2100078380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2639115147"/>
                    </a:ext>
                  </a:extLst>
                </a:gridCol>
                <a:gridCol w="414998">
                  <a:extLst>
                    <a:ext uri="{9D8B030D-6E8A-4147-A177-3AD203B41FA5}">
                      <a16:colId xmlns:a16="http://schemas.microsoft.com/office/drawing/2014/main" val="2577866910"/>
                    </a:ext>
                  </a:extLst>
                </a:gridCol>
              </a:tblGrid>
              <a:tr h="601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Poonamalle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Madhavaram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Padappai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Vellore 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Villupuram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Pondicherry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Chennai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71873"/>
                  </a:ext>
                </a:extLst>
              </a:tr>
              <a:tr h="290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90732"/>
                  </a:ext>
                </a:extLst>
              </a:tr>
              <a:tr h="2723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70053"/>
                  </a:ext>
                </a:extLst>
              </a:tr>
              <a:tr h="297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88868"/>
                  </a:ext>
                </a:extLst>
              </a:tr>
              <a:tr h="290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ICV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696507"/>
                  </a:ext>
                </a:extLst>
              </a:tr>
              <a:tr h="2903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719827"/>
                  </a:ext>
                </a:extLst>
              </a:tr>
              <a:tr h="297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91.9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15842"/>
                  </a:ext>
                </a:extLst>
              </a:tr>
              <a:tr h="290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Total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46662"/>
                  </a:ext>
                </a:extLst>
              </a:tr>
              <a:tr h="2903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321120"/>
                  </a:ext>
                </a:extLst>
              </a:tr>
              <a:tr h="297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6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30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EF09E5-820A-46C7-B6D5-916AB3F5B342}"/>
              </a:ext>
            </a:extLst>
          </p:cNvPr>
          <p:cNvSpPr txBox="1"/>
          <p:nvPr/>
        </p:nvSpPr>
        <p:spPr>
          <a:xfrm>
            <a:off x="933994" y="448491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Analysis - Buses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22530"/>
              </p:ext>
            </p:extLst>
          </p:nvPr>
        </p:nvGraphicFramePr>
        <p:xfrm>
          <a:off x="772885" y="1377009"/>
          <a:ext cx="10515599" cy="2615506"/>
        </p:xfrm>
        <a:graphic>
          <a:graphicData uri="http://schemas.openxmlformats.org/drawingml/2006/table">
            <a:tbl>
              <a:tblPr/>
              <a:tblGrid>
                <a:gridCol w="497412">
                  <a:extLst>
                    <a:ext uri="{9D8B030D-6E8A-4147-A177-3AD203B41FA5}">
                      <a16:colId xmlns:a16="http://schemas.microsoft.com/office/drawing/2014/main" val="787056739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1844456939"/>
                    </a:ext>
                  </a:extLst>
                </a:gridCol>
                <a:gridCol w="497412">
                  <a:extLst>
                    <a:ext uri="{9D8B030D-6E8A-4147-A177-3AD203B41FA5}">
                      <a16:colId xmlns:a16="http://schemas.microsoft.com/office/drawing/2014/main" val="408133064"/>
                    </a:ext>
                  </a:extLst>
                </a:gridCol>
                <a:gridCol w="497412">
                  <a:extLst>
                    <a:ext uri="{9D8B030D-6E8A-4147-A177-3AD203B41FA5}">
                      <a16:colId xmlns:a16="http://schemas.microsoft.com/office/drawing/2014/main" val="964326172"/>
                    </a:ext>
                  </a:extLst>
                </a:gridCol>
                <a:gridCol w="497412">
                  <a:extLst>
                    <a:ext uri="{9D8B030D-6E8A-4147-A177-3AD203B41FA5}">
                      <a16:colId xmlns:a16="http://schemas.microsoft.com/office/drawing/2014/main" val="173114682"/>
                    </a:ext>
                  </a:extLst>
                </a:gridCol>
                <a:gridCol w="683942">
                  <a:extLst>
                    <a:ext uri="{9D8B030D-6E8A-4147-A177-3AD203B41FA5}">
                      <a16:colId xmlns:a16="http://schemas.microsoft.com/office/drawing/2014/main" val="3763811647"/>
                    </a:ext>
                  </a:extLst>
                </a:gridCol>
                <a:gridCol w="1041456">
                  <a:extLst>
                    <a:ext uri="{9D8B030D-6E8A-4147-A177-3AD203B41FA5}">
                      <a16:colId xmlns:a16="http://schemas.microsoft.com/office/drawing/2014/main" val="58141225"/>
                    </a:ext>
                  </a:extLst>
                </a:gridCol>
                <a:gridCol w="645081">
                  <a:extLst>
                    <a:ext uri="{9D8B030D-6E8A-4147-A177-3AD203B41FA5}">
                      <a16:colId xmlns:a16="http://schemas.microsoft.com/office/drawing/2014/main" val="2861352230"/>
                    </a:ext>
                  </a:extLst>
                </a:gridCol>
                <a:gridCol w="481867">
                  <a:extLst>
                    <a:ext uri="{9D8B030D-6E8A-4147-A177-3AD203B41FA5}">
                      <a16:colId xmlns:a16="http://schemas.microsoft.com/office/drawing/2014/main" val="3015173714"/>
                    </a:ext>
                  </a:extLst>
                </a:gridCol>
                <a:gridCol w="582905">
                  <a:extLst>
                    <a:ext uri="{9D8B030D-6E8A-4147-A177-3AD203B41FA5}">
                      <a16:colId xmlns:a16="http://schemas.microsoft.com/office/drawing/2014/main" val="3123251603"/>
                    </a:ext>
                  </a:extLst>
                </a:gridCol>
                <a:gridCol w="1033684">
                  <a:extLst>
                    <a:ext uri="{9D8B030D-6E8A-4147-A177-3AD203B41FA5}">
                      <a16:colId xmlns:a16="http://schemas.microsoft.com/office/drawing/2014/main" val="1844452056"/>
                    </a:ext>
                  </a:extLst>
                </a:gridCol>
                <a:gridCol w="676169">
                  <a:extLst>
                    <a:ext uri="{9D8B030D-6E8A-4147-A177-3AD203B41FA5}">
                      <a16:colId xmlns:a16="http://schemas.microsoft.com/office/drawing/2014/main" val="4233505976"/>
                    </a:ext>
                  </a:extLst>
                </a:gridCol>
                <a:gridCol w="699485">
                  <a:extLst>
                    <a:ext uri="{9D8B030D-6E8A-4147-A177-3AD203B41FA5}">
                      <a16:colId xmlns:a16="http://schemas.microsoft.com/office/drawing/2014/main" val="4051288591"/>
                    </a:ext>
                  </a:extLst>
                </a:gridCol>
                <a:gridCol w="590677">
                  <a:extLst>
                    <a:ext uri="{9D8B030D-6E8A-4147-A177-3AD203B41FA5}">
                      <a16:colId xmlns:a16="http://schemas.microsoft.com/office/drawing/2014/main" val="2368513911"/>
                    </a:ext>
                  </a:extLst>
                </a:gridCol>
                <a:gridCol w="567361">
                  <a:extLst>
                    <a:ext uri="{9D8B030D-6E8A-4147-A177-3AD203B41FA5}">
                      <a16:colId xmlns:a16="http://schemas.microsoft.com/office/drawing/2014/main" val="664501413"/>
                    </a:ext>
                  </a:extLst>
                </a:gridCol>
                <a:gridCol w="497412">
                  <a:extLst>
                    <a:ext uri="{9D8B030D-6E8A-4147-A177-3AD203B41FA5}">
                      <a16:colId xmlns:a16="http://schemas.microsoft.com/office/drawing/2014/main" val="3322653294"/>
                    </a:ext>
                  </a:extLst>
                </a:gridCol>
              </a:tblGrid>
              <a:tr h="225112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 23  MDV &amp; ICV Buses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30031"/>
                  </a:ext>
                </a:extLst>
              </a:tr>
              <a:tr h="170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TIV</a:t>
                      </a:r>
                    </a:p>
                  </a:txBody>
                  <a:tcPr marL="7762" marR="7762" marT="7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</a:t>
                      </a:r>
                    </a:p>
                  </a:txBody>
                  <a:tcPr marL="7762" marR="7762" marT="7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Coverage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81468"/>
                  </a:ext>
                </a:extLst>
              </a:tr>
              <a:tr h="170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[AL]</a:t>
                      </a:r>
                    </a:p>
                  </a:txBody>
                  <a:tcPr marL="7762" marR="7762" marT="77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44316"/>
                  </a:ext>
                </a:extLst>
              </a:tr>
              <a:tr h="163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LOYAL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PREFERENCE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EMOTIONAL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TOTAL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47907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PME 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43166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MADHAVARAM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476354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PADAPPAI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459772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VELLORE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164945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TV MALAI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85972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VILLUPURAM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723345"/>
                  </a:ext>
                </a:extLst>
              </a:tr>
              <a:tr h="163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PONDY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589994"/>
                  </a:ext>
                </a:extLst>
              </a:tr>
              <a:tr h="1707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17262"/>
                  </a:ext>
                </a:extLst>
              </a:tr>
              <a:tr h="1707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87319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63859"/>
              </p:ext>
            </p:extLst>
          </p:nvPr>
        </p:nvGraphicFramePr>
        <p:xfrm>
          <a:off x="772885" y="4209300"/>
          <a:ext cx="10515599" cy="2615506"/>
        </p:xfrm>
        <a:graphic>
          <a:graphicData uri="http://schemas.openxmlformats.org/drawingml/2006/table">
            <a:tbl>
              <a:tblPr/>
              <a:tblGrid>
                <a:gridCol w="497412">
                  <a:extLst>
                    <a:ext uri="{9D8B030D-6E8A-4147-A177-3AD203B41FA5}">
                      <a16:colId xmlns:a16="http://schemas.microsoft.com/office/drawing/2014/main" val="3366741485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682828298"/>
                    </a:ext>
                  </a:extLst>
                </a:gridCol>
                <a:gridCol w="497412">
                  <a:extLst>
                    <a:ext uri="{9D8B030D-6E8A-4147-A177-3AD203B41FA5}">
                      <a16:colId xmlns:a16="http://schemas.microsoft.com/office/drawing/2014/main" val="1191843274"/>
                    </a:ext>
                  </a:extLst>
                </a:gridCol>
                <a:gridCol w="497412">
                  <a:extLst>
                    <a:ext uri="{9D8B030D-6E8A-4147-A177-3AD203B41FA5}">
                      <a16:colId xmlns:a16="http://schemas.microsoft.com/office/drawing/2014/main" val="4089661625"/>
                    </a:ext>
                  </a:extLst>
                </a:gridCol>
                <a:gridCol w="497412">
                  <a:extLst>
                    <a:ext uri="{9D8B030D-6E8A-4147-A177-3AD203B41FA5}">
                      <a16:colId xmlns:a16="http://schemas.microsoft.com/office/drawing/2014/main" val="1527072005"/>
                    </a:ext>
                  </a:extLst>
                </a:gridCol>
                <a:gridCol w="683942">
                  <a:extLst>
                    <a:ext uri="{9D8B030D-6E8A-4147-A177-3AD203B41FA5}">
                      <a16:colId xmlns:a16="http://schemas.microsoft.com/office/drawing/2014/main" val="1002619350"/>
                    </a:ext>
                  </a:extLst>
                </a:gridCol>
                <a:gridCol w="1041456">
                  <a:extLst>
                    <a:ext uri="{9D8B030D-6E8A-4147-A177-3AD203B41FA5}">
                      <a16:colId xmlns:a16="http://schemas.microsoft.com/office/drawing/2014/main" val="518895663"/>
                    </a:ext>
                  </a:extLst>
                </a:gridCol>
                <a:gridCol w="645081">
                  <a:extLst>
                    <a:ext uri="{9D8B030D-6E8A-4147-A177-3AD203B41FA5}">
                      <a16:colId xmlns:a16="http://schemas.microsoft.com/office/drawing/2014/main" val="853952969"/>
                    </a:ext>
                  </a:extLst>
                </a:gridCol>
                <a:gridCol w="481867">
                  <a:extLst>
                    <a:ext uri="{9D8B030D-6E8A-4147-A177-3AD203B41FA5}">
                      <a16:colId xmlns:a16="http://schemas.microsoft.com/office/drawing/2014/main" val="2521417787"/>
                    </a:ext>
                  </a:extLst>
                </a:gridCol>
                <a:gridCol w="582905">
                  <a:extLst>
                    <a:ext uri="{9D8B030D-6E8A-4147-A177-3AD203B41FA5}">
                      <a16:colId xmlns:a16="http://schemas.microsoft.com/office/drawing/2014/main" val="2278444728"/>
                    </a:ext>
                  </a:extLst>
                </a:gridCol>
                <a:gridCol w="1033684">
                  <a:extLst>
                    <a:ext uri="{9D8B030D-6E8A-4147-A177-3AD203B41FA5}">
                      <a16:colId xmlns:a16="http://schemas.microsoft.com/office/drawing/2014/main" val="710438233"/>
                    </a:ext>
                  </a:extLst>
                </a:gridCol>
                <a:gridCol w="676169">
                  <a:extLst>
                    <a:ext uri="{9D8B030D-6E8A-4147-A177-3AD203B41FA5}">
                      <a16:colId xmlns:a16="http://schemas.microsoft.com/office/drawing/2014/main" val="1969332884"/>
                    </a:ext>
                  </a:extLst>
                </a:gridCol>
                <a:gridCol w="699485">
                  <a:extLst>
                    <a:ext uri="{9D8B030D-6E8A-4147-A177-3AD203B41FA5}">
                      <a16:colId xmlns:a16="http://schemas.microsoft.com/office/drawing/2014/main" val="2567438674"/>
                    </a:ext>
                  </a:extLst>
                </a:gridCol>
                <a:gridCol w="590677">
                  <a:extLst>
                    <a:ext uri="{9D8B030D-6E8A-4147-A177-3AD203B41FA5}">
                      <a16:colId xmlns:a16="http://schemas.microsoft.com/office/drawing/2014/main" val="2480483904"/>
                    </a:ext>
                  </a:extLst>
                </a:gridCol>
                <a:gridCol w="567361">
                  <a:extLst>
                    <a:ext uri="{9D8B030D-6E8A-4147-A177-3AD203B41FA5}">
                      <a16:colId xmlns:a16="http://schemas.microsoft.com/office/drawing/2014/main" val="197745581"/>
                    </a:ext>
                  </a:extLst>
                </a:gridCol>
                <a:gridCol w="497412">
                  <a:extLst>
                    <a:ext uri="{9D8B030D-6E8A-4147-A177-3AD203B41FA5}">
                      <a16:colId xmlns:a16="http://schemas.microsoft.com/office/drawing/2014/main" val="2348584"/>
                    </a:ext>
                  </a:extLst>
                </a:gridCol>
              </a:tblGrid>
              <a:tr h="225112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 Feb'23   MDV &amp; ICV Buses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3530"/>
                  </a:ext>
                </a:extLst>
              </a:tr>
              <a:tr h="170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TIV</a:t>
                      </a:r>
                    </a:p>
                  </a:txBody>
                  <a:tcPr marL="7762" marR="7762" marT="7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</a:t>
                      </a:r>
                    </a:p>
                  </a:txBody>
                  <a:tcPr marL="7762" marR="7762" marT="7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Coverage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08521"/>
                  </a:ext>
                </a:extLst>
              </a:tr>
              <a:tr h="170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[AL]</a:t>
                      </a:r>
                    </a:p>
                  </a:txBody>
                  <a:tcPr marL="7762" marR="7762" marT="77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2162"/>
                  </a:ext>
                </a:extLst>
              </a:tr>
              <a:tr h="170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LOYAL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PREFERENCE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EMOTIONAL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TOTAL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77210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PME 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84819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MADHAVARAM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1628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PADAPPAI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635795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VELLORE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500283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TV MALAI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558300"/>
                  </a:ext>
                </a:extLst>
              </a:tr>
              <a:tr h="155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VILLUPURAM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902198"/>
                  </a:ext>
                </a:extLst>
              </a:tr>
              <a:tr h="163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PONDY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11475"/>
                  </a:ext>
                </a:extLst>
              </a:tr>
              <a:tr h="1707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5356"/>
                  </a:ext>
                </a:extLst>
              </a:tr>
              <a:tr h="1707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9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 Custom Blue palette">
      <a:dk1>
        <a:srgbClr val="003764"/>
      </a:dk1>
      <a:lt1>
        <a:srgbClr val="FFFFFF"/>
      </a:lt1>
      <a:dk2>
        <a:srgbClr val="0070C0"/>
      </a:dk2>
      <a:lt2>
        <a:srgbClr val="E1F1FF"/>
      </a:lt2>
      <a:accent1>
        <a:srgbClr val="003F72"/>
      </a:accent1>
      <a:accent2>
        <a:srgbClr val="0041C4"/>
      </a:accent2>
      <a:accent3>
        <a:srgbClr val="5CD3FF"/>
      </a:accent3>
      <a:accent4>
        <a:srgbClr val="00C8A1"/>
      </a:accent4>
      <a:accent5>
        <a:srgbClr val="C5EF01"/>
      </a:accent5>
      <a:accent6>
        <a:srgbClr val="99FFCC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hok Leyland New PPT Template KMDN" id="{5BC33E4A-2E03-42E6-B09C-77AB6295BC10}" vid="{D2F3F93A-3DB4-495E-8DD5-FAE3125C5D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E5C4F79D356C40A6954C40EB2DE332" ma:contentTypeVersion="15" ma:contentTypeDescription="Create a new document." ma:contentTypeScope="" ma:versionID="8e408c6412b910aabdb9b063ae91b540">
  <xsd:schema xmlns:xsd="http://www.w3.org/2001/XMLSchema" xmlns:xs="http://www.w3.org/2001/XMLSchema" xmlns:p="http://schemas.microsoft.com/office/2006/metadata/properties" xmlns:ns3="e29c9bf8-95e8-4460-b509-7f6b9e701439" xmlns:ns4="a128dd6d-651f-4225-b5ad-885023460fd3" targetNamespace="http://schemas.microsoft.com/office/2006/metadata/properties" ma:root="true" ma:fieldsID="e9d7d98a38e43706a19be4a2108f7296" ns3:_="" ns4:_="">
    <xsd:import namespace="e29c9bf8-95e8-4460-b509-7f6b9e701439"/>
    <xsd:import namespace="a128dd6d-651f-4225-b5ad-885023460f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9c9bf8-95e8-4460-b509-7f6b9e7014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8dd6d-651f-4225-b5ad-885023460f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28dd6d-651f-4225-b5ad-885023460fd3" xsi:nil="true"/>
  </documentManagement>
</p:properties>
</file>

<file path=customXml/itemProps1.xml><?xml version="1.0" encoding="utf-8"?>
<ds:datastoreItem xmlns:ds="http://schemas.openxmlformats.org/officeDocument/2006/customXml" ds:itemID="{A0403149-EC22-4C83-830E-EEF4CB738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CB559D-E82B-4733-B58C-F880EBE290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9c9bf8-95e8-4460-b509-7f6b9e701439"/>
    <ds:schemaRef ds:uri="a128dd6d-651f-4225-b5ad-885023460f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7B51D0-8B44-4506-88CC-C351592ED217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e29c9bf8-95e8-4460-b509-7f6b9e701439"/>
    <ds:schemaRef ds:uri="http://schemas.openxmlformats.org/package/2006/metadata/core-properties"/>
    <ds:schemaRef ds:uri="a128dd6d-651f-4225-b5ad-885023460fd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Ashok Leyland New PPT Template India</Template>
  <TotalTime>363</TotalTime>
  <Words>547</Words>
  <Application>Microsoft Office PowerPoint</Application>
  <PresentationFormat>Widescreen</PresentationFormat>
  <Paragraphs>661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Microsoft Excel Worksheet</vt:lpstr>
      <vt:lpstr>Business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>Ashok Leyland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Manasa P ( Communication )</dc:creator>
  <cp:lastModifiedBy>Niveditha M (Vehicle Sales)</cp:lastModifiedBy>
  <cp:revision>25</cp:revision>
  <dcterms:created xsi:type="dcterms:W3CDTF">2023-01-20T12:50:13Z</dcterms:created>
  <dcterms:modified xsi:type="dcterms:W3CDTF">2023-03-02T11:55:13Z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0x010100C7E5C4F79D356C40A6954C40EB2DE332</vt:lpwstr>
  </property>
</Properties>
</file>