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  <p:sldMasterId id="2147483671" r:id="rId4"/>
  </p:sldMasterIdLst>
  <p:sldIdLst>
    <p:sldId id="256" r:id="rId5"/>
    <p:sldId id="546" r:id="rId6"/>
    <p:sldId id="545" r:id="rId7"/>
    <p:sldId id="538" r:id="rId8"/>
    <p:sldId id="539" r:id="rId9"/>
    <p:sldId id="540" r:id="rId10"/>
    <p:sldId id="541" r:id="rId11"/>
    <p:sldId id="5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>
      <p:cViewPr varScale="1">
        <p:scale>
          <a:sx n="70" d="100"/>
          <a:sy n="70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0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3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461E-5807-447B-B34C-202A61E0D7E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79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03461E-5807-447B-B34C-202A61E0D7E3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682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55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753600" y="4602163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Image" r:id="rId3" imgW="12990476" imgH="9739683" progId="Photoshop.Image.11">
                  <p:embed/>
                </p:oleObj>
              </mc:Choice>
              <mc:Fallback>
                <p:oleObj name="Image" r:id="rId3" imgW="12990476" imgH="9739683" progId="Photoshop.Image.11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4602163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6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1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03461E-5807-447B-B34C-202A61E0D7E3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334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52400"/>
            <a:ext cx="9753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84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vmlDrawing" Target="../drawings/vmlDrawing1.vml"/><Relationship Id="rId7" Type="http://schemas.openxmlformats.org/officeDocument/2006/relationships/oleObject" Target="../embeddings/oleObject2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5" Type="http://schemas.openxmlformats.org/officeDocument/2006/relationships/vmlDrawing" Target="../drawings/vmlDrawing7.vml"/><Relationship Id="rId4" Type="http://schemas.openxmlformats.org/officeDocument/2006/relationships/theme" Target="../theme/theme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273460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9753600" y="5030788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7" name="Image" r:id="rId7" imgW="12990476" imgH="9739683" progId="">
                  <p:embed/>
                </p:oleObj>
              </mc:Choice>
              <mc:Fallback>
                <p:oleObj name="Image" r:id="rId7" imgW="12990476" imgH="9739683" progId="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53600" y="5030788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782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04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130300"/>
            <a:ext cx="12192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28600"/>
            <a:ext cx="2641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03200" y="6416676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741851-F51D-4D64-8E52-9B894B46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52737616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26/03/2010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95000"/>
                  </a:prstClr>
                </a:solidFill>
              </a:rPr>
              <a:t>Ashok Leyland</a:t>
            </a: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DEB7D41-1B34-40F2-B097-CD29A21F5FC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B7D41-1B34-40F2-B097-CD29A21F5FC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6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309563"/>
            <a:ext cx="9753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447801"/>
            <a:ext cx="975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" y="6553200"/>
            <a:ext cx="121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26/03/2010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400" y="6537326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>
                    <a:lumMod val="95000"/>
                  </a:schemeClr>
                </a:solidFill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Ashok Leyland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0" y="228600"/>
            <a:ext cx="12192000" cy="901700"/>
            <a:chOff x="0" y="228600"/>
            <a:chExt cx="9144000" cy="901700"/>
          </a:xfrm>
        </p:grpSpPr>
        <p:sp>
          <p:nvSpPr>
            <p:cNvPr id="1033" name="Line 11"/>
            <p:cNvSpPr>
              <a:spLocks noChangeShapeType="1"/>
            </p:cNvSpPr>
            <p:nvPr/>
          </p:nvSpPr>
          <p:spPr bwMode="auto">
            <a:xfrm>
              <a:off x="0" y="1130300"/>
              <a:ext cx="914400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3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28600"/>
              <a:ext cx="19812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37326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B7D41-1B34-40F2-B097-CD29A21F5FC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2895600"/>
            <a:ext cx="7772400" cy="1806714"/>
          </a:xfrm>
        </p:spPr>
        <p:txBody>
          <a:bodyPr/>
          <a:lstStyle/>
          <a:p>
            <a:r>
              <a:rPr lang="en-US" dirty="0"/>
              <a:t>Business Review </a:t>
            </a:r>
            <a:br>
              <a:rPr lang="en-US" dirty="0"/>
            </a:br>
            <a:r>
              <a:rPr lang="en-US" dirty="0"/>
              <a:t>AO – </a:t>
            </a:r>
            <a:r>
              <a:rPr lang="en-US" dirty="0" smtClean="0"/>
              <a:t>CHENNAI</a:t>
            </a:r>
            <a:br>
              <a:rPr lang="en-US" dirty="0" smtClean="0"/>
            </a:br>
            <a:r>
              <a:rPr lang="en-US" dirty="0" smtClean="0"/>
              <a:t>Feb’ 23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Month Sales – </a:t>
            </a:r>
            <a:r>
              <a:rPr lang="en-US" sz="28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Offtake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06079"/>
              </p:ext>
            </p:extLst>
          </p:nvPr>
        </p:nvGraphicFramePr>
        <p:xfrm>
          <a:off x="258763" y="1295400"/>
          <a:ext cx="11704637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5" name="Worksheet" r:id="rId3" imgW="11687297" imgH="5486400" progId="Excel.Sheet.12">
                  <p:embed/>
                </p:oleObj>
              </mc:Choice>
              <mc:Fallback>
                <p:oleObj name="Worksheet" r:id="rId3" imgW="11687297" imgH="54864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3" y="1295400"/>
                        <a:ext cx="11704637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4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228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Sales – Retail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65C16B-5BD8-4C6C-86AA-C324111E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26327"/>
              </p:ext>
            </p:extLst>
          </p:nvPr>
        </p:nvGraphicFramePr>
        <p:xfrm>
          <a:off x="258762" y="1295401"/>
          <a:ext cx="11704638" cy="541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1" name="Worksheet" r:id="rId3" imgW="11687297" imgH="5486400" progId="Excel.Sheet.12">
                  <p:embed/>
                </p:oleObj>
              </mc:Choice>
              <mc:Fallback>
                <p:oleObj name="Worksheet" r:id="rId3" imgW="11687297" imgH="54864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65C16B-5BD8-4C6C-86AA-C324111EB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62" y="1295401"/>
                        <a:ext cx="11704638" cy="5410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884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09600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 Goods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2252"/>
              </p:ext>
            </p:extLst>
          </p:nvPr>
        </p:nvGraphicFramePr>
        <p:xfrm>
          <a:off x="381000" y="1447800"/>
          <a:ext cx="115062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1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447800"/>
                        <a:ext cx="115062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57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Goods- 10T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00108"/>
              </p:ext>
            </p:extLst>
          </p:nvPr>
        </p:nvGraphicFramePr>
        <p:xfrm>
          <a:off x="340568" y="1371600"/>
          <a:ext cx="1154663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3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68" y="1371600"/>
                        <a:ext cx="11546632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87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5240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Goods- 12T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21423"/>
              </p:ext>
            </p:extLst>
          </p:nvPr>
        </p:nvGraphicFramePr>
        <p:xfrm>
          <a:off x="340568" y="1371600"/>
          <a:ext cx="1162283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8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68" y="1371600"/>
                        <a:ext cx="11622832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92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340568" y="18864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ICV Goods- 15T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74371"/>
              </p:ext>
            </p:extLst>
          </p:nvPr>
        </p:nvGraphicFramePr>
        <p:xfrm>
          <a:off x="457201" y="1447800"/>
          <a:ext cx="113538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3" name="Worksheet" r:id="rId3" imgW="6839065" imgH="3028831" progId="Excel.Sheet.12">
                  <p:embed/>
                </p:oleObj>
              </mc:Choice>
              <mc:Fallback>
                <p:oleObj name="Worksheet" r:id="rId3" imgW="6839065" imgH="302883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1" y="1447800"/>
                        <a:ext cx="1135380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13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Analysis – ICV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30451"/>
              </p:ext>
            </p:extLst>
          </p:nvPr>
        </p:nvGraphicFramePr>
        <p:xfrm>
          <a:off x="457200" y="1219640"/>
          <a:ext cx="11353799" cy="5601966"/>
        </p:xfrm>
        <a:graphic>
          <a:graphicData uri="http://schemas.openxmlformats.org/drawingml/2006/table">
            <a:tbl>
              <a:tblPr/>
              <a:tblGrid>
                <a:gridCol w="659985">
                  <a:extLst>
                    <a:ext uri="{9D8B030D-6E8A-4147-A177-3AD203B41FA5}">
                      <a16:colId xmlns:a16="http://schemas.microsoft.com/office/drawing/2014/main" val="1773602227"/>
                    </a:ext>
                  </a:extLst>
                </a:gridCol>
                <a:gridCol w="1484964">
                  <a:extLst>
                    <a:ext uri="{9D8B030D-6E8A-4147-A177-3AD203B41FA5}">
                      <a16:colId xmlns:a16="http://schemas.microsoft.com/office/drawing/2014/main" val="2809337786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116685530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3093282691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1243832932"/>
                    </a:ext>
                  </a:extLst>
                </a:gridCol>
                <a:gridCol w="1000289">
                  <a:extLst>
                    <a:ext uri="{9D8B030D-6E8A-4147-A177-3AD203B41FA5}">
                      <a16:colId xmlns:a16="http://schemas.microsoft.com/office/drawing/2014/main" val="1470615191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3066411247"/>
                    </a:ext>
                  </a:extLst>
                </a:gridCol>
                <a:gridCol w="742483">
                  <a:extLst>
                    <a:ext uri="{9D8B030D-6E8A-4147-A177-3AD203B41FA5}">
                      <a16:colId xmlns:a16="http://schemas.microsoft.com/office/drawing/2014/main" val="1757059499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1828652995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3179382723"/>
                    </a:ext>
                  </a:extLst>
                </a:gridCol>
                <a:gridCol w="742483">
                  <a:extLst>
                    <a:ext uri="{9D8B030D-6E8A-4147-A177-3AD203B41FA5}">
                      <a16:colId xmlns:a16="http://schemas.microsoft.com/office/drawing/2014/main" val="887294554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3728373385"/>
                    </a:ext>
                  </a:extLst>
                </a:gridCol>
                <a:gridCol w="783730">
                  <a:extLst>
                    <a:ext uri="{9D8B030D-6E8A-4147-A177-3AD203B41FA5}">
                      <a16:colId xmlns:a16="http://schemas.microsoft.com/office/drawing/2014/main" val="3162931115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3756468505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2552860550"/>
                    </a:ext>
                  </a:extLst>
                </a:gridCol>
              </a:tblGrid>
              <a:tr h="183486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Feb'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71863"/>
                  </a:ext>
                </a:extLst>
              </a:tr>
              <a:tr h="18348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MS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 outlet wise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03948"/>
                  </a:ext>
                </a:extLst>
              </a:tr>
              <a:tr h="18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but not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and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Known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Fought and Lost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96251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19885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32415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87075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43629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40351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18587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48047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99891"/>
                  </a:ext>
                </a:extLst>
              </a:tr>
              <a:tr h="18348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63493"/>
                  </a:ext>
                </a:extLst>
              </a:tr>
              <a:tr h="18348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396756"/>
                  </a:ext>
                </a:extLst>
              </a:tr>
              <a:tr h="17474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47278"/>
                  </a:ext>
                </a:extLst>
              </a:tr>
              <a:tr h="17474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5033"/>
                  </a:ext>
                </a:extLst>
              </a:tr>
              <a:tr h="183486"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Feb'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6040"/>
                  </a:ext>
                </a:extLst>
              </a:tr>
              <a:tr h="18348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NO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STATUS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TIV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 MS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 outlet wise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975414"/>
                  </a:ext>
                </a:extLst>
              </a:tr>
              <a:tr h="18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but not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and Found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Known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Fought and Lost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[AL]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81365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 LOYAL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21370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PME 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07639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MADHAVARAM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28815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PADAPPAI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31491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VELLORE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232304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VILLUPURAM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62045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PONDY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19001"/>
                  </a:ext>
                </a:extLst>
              </a:tr>
              <a:tr h="183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TVS TV MALAI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17926"/>
                  </a:ext>
                </a:extLst>
              </a:tr>
              <a:tr h="18348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3251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12226"/>
                  </a:ext>
                </a:extLst>
              </a:tr>
              <a:tr h="18348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09" marR="7309" marT="73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09" marR="7309" marT="73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8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5" id="{0FD1E945-0C04-4D29-98E2-341C4D14E449}" vid="{98A74680-365D-4711-A711-D2ADD621A20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22548</TotalTime>
  <Words>415</Words>
  <Application>Microsoft Office PowerPoint</Application>
  <PresentationFormat>Widescreen</PresentationFormat>
  <Paragraphs>304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Times New Roman</vt:lpstr>
      <vt:lpstr>Theme5</vt:lpstr>
      <vt:lpstr>Custom Design</vt:lpstr>
      <vt:lpstr>1_Custom Design</vt:lpstr>
      <vt:lpstr>2_Custom Design</vt:lpstr>
      <vt:lpstr>think-cell Slide</vt:lpstr>
      <vt:lpstr>Image</vt:lpstr>
      <vt:lpstr>Microsoft Excel Worksheet</vt:lpstr>
      <vt:lpstr>Business Review  AO – CHENNAI Feb’ 23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Bucket Analysis – ICV</vt:lpstr>
    </vt:vector>
  </TitlesOfParts>
  <Company>Ashokleyland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Ashwin C ( Global Trucks)</cp:lastModifiedBy>
  <cp:revision>435</cp:revision>
  <dcterms:created xsi:type="dcterms:W3CDTF">2018-06-07T10:25:13Z</dcterms:created>
  <dcterms:modified xsi:type="dcterms:W3CDTF">2023-03-05T19:14:59Z</dcterms:modified>
</cp:coreProperties>
</file>