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F64B-A946-4DEC-A568-2291AE43750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B03-B05D-4172-9BAA-353F3E7A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F64B-A946-4DEC-A568-2291AE43750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B03-B05D-4172-9BAA-353F3E7A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F64B-A946-4DEC-A568-2291AE43750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B03-B05D-4172-9BAA-353F3E7A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4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F64B-A946-4DEC-A568-2291AE43750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B03-B05D-4172-9BAA-353F3E7A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F64B-A946-4DEC-A568-2291AE43750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B03-B05D-4172-9BAA-353F3E7A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F64B-A946-4DEC-A568-2291AE43750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B03-B05D-4172-9BAA-353F3E7A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F64B-A946-4DEC-A568-2291AE43750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B03-B05D-4172-9BAA-353F3E7A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F64B-A946-4DEC-A568-2291AE43750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B03-B05D-4172-9BAA-353F3E7A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F64B-A946-4DEC-A568-2291AE43750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B03-B05D-4172-9BAA-353F3E7A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0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F64B-A946-4DEC-A568-2291AE43750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B03-B05D-4172-9BAA-353F3E7A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F64B-A946-4DEC-A568-2291AE43750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6B03-B05D-4172-9BAA-353F3E7A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6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AF64B-A946-4DEC-A568-2291AE437502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6B03-B05D-4172-9BAA-353F3E7A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8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72" t="988" r="1338"/>
          <a:stretch/>
        </p:blipFill>
        <p:spPr>
          <a:xfrm>
            <a:off x="104503" y="509451"/>
            <a:ext cx="11926388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7"/>
          <a:stretch/>
        </p:blipFill>
        <p:spPr>
          <a:xfrm>
            <a:off x="117566" y="757646"/>
            <a:ext cx="11982994" cy="61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6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54"/>
          <a:stretch/>
        </p:blipFill>
        <p:spPr>
          <a:xfrm>
            <a:off x="186646" y="770709"/>
            <a:ext cx="11891577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01" t="1695" r="1159"/>
          <a:stretch/>
        </p:blipFill>
        <p:spPr>
          <a:xfrm>
            <a:off x="156754" y="483326"/>
            <a:ext cx="11815285" cy="62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19" t="845"/>
          <a:stretch/>
        </p:blipFill>
        <p:spPr>
          <a:xfrm>
            <a:off x="261257" y="391886"/>
            <a:ext cx="11660775" cy="63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0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64"/>
          <a:stretch/>
        </p:blipFill>
        <p:spPr>
          <a:xfrm>
            <a:off x="195944" y="960331"/>
            <a:ext cx="11808822" cy="542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6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58"/>
          <a:stretch/>
        </p:blipFill>
        <p:spPr>
          <a:xfrm>
            <a:off x="130628" y="548640"/>
            <a:ext cx="11943656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6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T (Sales)</dc:creator>
  <cp:lastModifiedBy>Ashok T (Sales)</cp:lastModifiedBy>
  <cp:revision>2</cp:revision>
  <dcterms:created xsi:type="dcterms:W3CDTF">2023-02-09T11:13:23Z</dcterms:created>
  <dcterms:modified xsi:type="dcterms:W3CDTF">2023-02-09T11:29:34Z</dcterms:modified>
</cp:coreProperties>
</file>