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92003" cy="756005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242573"/>
            <a:ext cx="10692003" cy="23174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4B8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4B8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004B8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7560309"/>
          </a:xfrm>
          <a:custGeom>
            <a:avLst/>
            <a:gdLst/>
            <a:ahLst/>
            <a:cxnLst/>
            <a:rect l="l" t="t" r="r" b="b"/>
            <a:pathLst>
              <a:path w="10692130" h="7560309">
                <a:moveTo>
                  <a:pt x="10692003" y="0"/>
                </a:moveTo>
                <a:lnTo>
                  <a:pt x="0" y="0"/>
                </a:lnTo>
                <a:lnTo>
                  <a:pt x="0" y="7560056"/>
                </a:lnTo>
                <a:lnTo>
                  <a:pt x="10692003" y="7560056"/>
                </a:lnTo>
                <a:lnTo>
                  <a:pt x="10692003" y="0"/>
                </a:lnTo>
                <a:close/>
              </a:path>
            </a:pathLst>
          </a:custGeom>
          <a:solidFill>
            <a:srgbClr val="F1F3F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5664" y="4377116"/>
            <a:ext cx="2802688" cy="31829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6350" y="422897"/>
            <a:ext cx="2285198" cy="35145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09101" y="186109"/>
            <a:ext cx="1186815" cy="121920"/>
          </a:xfrm>
          <a:custGeom>
            <a:avLst/>
            <a:gdLst/>
            <a:ahLst/>
            <a:cxnLst/>
            <a:rect l="l" t="t" r="r" b="b"/>
            <a:pathLst>
              <a:path w="1186814" h="121920">
                <a:moveTo>
                  <a:pt x="1186307" y="121450"/>
                </a:moveTo>
                <a:lnTo>
                  <a:pt x="961580" y="121450"/>
                </a:lnTo>
                <a:lnTo>
                  <a:pt x="840130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B88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86421" y="162242"/>
            <a:ext cx="1231900" cy="169545"/>
          </a:xfrm>
          <a:custGeom>
            <a:avLst/>
            <a:gdLst/>
            <a:ahLst/>
            <a:cxnLst/>
            <a:rect l="l" t="t" r="r" b="b"/>
            <a:pathLst>
              <a:path w="1231900" h="169545">
                <a:moveTo>
                  <a:pt x="47752" y="23876"/>
                </a:moveTo>
                <a:lnTo>
                  <a:pt x="45872" y="14592"/>
                </a:lnTo>
                <a:lnTo>
                  <a:pt x="40754" y="6997"/>
                </a:lnTo>
                <a:lnTo>
                  <a:pt x="33159" y="1879"/>
                </a:lnTo>
                <a:lnTo>
                  <a:pt x="23876" y="0"/>
                </a:lnTo>
                <a:lnTo>
                  <a:pt x="14579" y="1879"/>
                </a:lnTo>
                <a:lnTo>
                  <a:pt x="6997" y="6997"/>
                </a:lnTo>
                <a:lnTo>
                  <a:pt x="1879" y="14592"/>
                </a:lnTo>
                <a:lnTo>
                  <a:pt x="0" y="23876"/>
                </a:lnTo>
                <a:lnTo>
                  <a:pt x="1879" y="33172"/>
                </a:lnTo>
                <a:lnTo>
                  <a:pt x="6997" y="40767"/>
                </a:lnTo>
                <a:lnTo>
                  <a:pt x="14579" y="45885"/>
                </a:lnTo>
                <a:lnTo>
                  <a:pt x="23876" y="47752"/>
                </a:lnTo>
                <a:lnTo>
                  <a:pt x="33159" y="45885"/>
                </a:lnTo>
                <a:lnTo>
                  <a:pt x="40754" y="40767"/>
                </a:lnTo>
                <a:lnTo>
                  <a:pt x="45872" y="33172"/>
                </a:lnTo>
                <a:lnTo>
                  <a:pt x="47752" y="23876"/>
                </a:lnTo>
                <a:close/>
              </a:path>
              <a:path w="1231900" h="169545">
                <a:moveTo>
                  <a:pt x="1231671" y="145326"/>
                </a:moveTo>
                <a:lnTo>
                  <a:pt x="1229791" y="136029"/>
                </a:lnTo>
                <a:lnTo>
                  <a:pt x="1224673" y="128447"/>
                </a:lnTo>
                <a:lnTo>
                  <a:pt x="1217079" y="123329"/>
                </a:lnTo>
                <a:lnTo>
                  <a:pt x="1207795" y="121450"/>
                </a:lnTo>
                <a:lnTo>
                  <a:pt x="1198499" y="123329"/>
                </a:lnTo>
                <a:lnTo>
                  <a:pt x="1190904" y="128447"/>
                </a:lnTo>
                <a:lnTo>
                  <a:pt x="1185786" y="136029"/>
                </a:lnTo>
                <a:lnTo>
                  <a:pt x="1183919" y="145326"/>
                </a:lnTo>
                <a:lnTo>
                  <a:pt x="1185786" y="154622"/>
                </a:lnTo>
                <a:lnTo>
                  <a:pt x="1190904" y="162204"/>
                </a:lnTo>
                <a:lnTo>
                  <a:pt x="1198499" y="167322"/>
                </a:lnTo>
                <a:lnTo>
                  <a:pt x="1207795" y="169202"/>
                </a:lnTo>
                <a:lnTo>
                  <a:pt x="1217079" y="167322"/>
                </a:lnTo>
                <a:lnTo>
                  <a:pt x="1224673" y="162204"/>
                </a:lnTo>
                <a:lnTo>
                  <a:pt x="1229791" y="154622"/>
                </a:lnTo>
                <a:lnTo>
                  <a:pt x="1231671" y="145326"/>
                </a:lnTo>
                <a:close/>
              </a:path>
            </a:pathLst>
          </a:custGeom>
          <a:solidFill>
            <a:srgbClr val="1B88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001" y="222949"/>
            <a:ext cx="1847481" cy="27478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165611" y="186109"/>
            <a:ext cx="1186815" cy="121920"/>
          </a:xfrm>
          <a:custGeom>
            <a:avLst/>
            <a:gdLst/>
            <a:ahLst/>
            <a:cxnLst/>
            <a:rect l="l" t="t" r="r" b="b"/>
            <a:pathLst>
              <a:path w="1186815" h="121920">
                <a:moveTo>
                  <a:pt x="1186306" y="121450"/>
                </a:moveTo>
                <a:lnTo>
                  <a:pt x="961567" y="121450"/>
                </a:lnTo>
                <a:lnTo>
                  <a:pt x="840117" y="0"/>
                </a:lnTo>
                <a:lnTo>
                  <a:pt x="0" y="0"/>
                </a:lnTo>
              </a:path>
            </a:pathLst>
          </a:custGeom>
          <a:ln w="6350">
            <a:solidFill>
              <a:srgbClr val="1B88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6142914" y="162242"/>
            <a:ext cx="1231900" cy="169545"/>
          </a:xfrm>
          <a:custGeom>
            <a:avLst/>
            <a:gdLst/>
            <a:ahLst/>
            <a:cxnLst/>
            <a:rect l="l" t="t" r="r" b="b"/>
            <a:pathLst>
              <a:path w="1231900" h="169545">
                <a:moveTo>
                  <a:pt x="47752" y="23876"/>
                </a:moveTo>
                <a:lnTo>
                  <a:pt x="45885" y="14592"/>
                </a:lnTo>
                <a:lnTo>
                  <a:pt x="40767" y="6997"/>
                </a:lnTo>
                <a:lnTo>
                  <a:pt x="33172" y="1879"/>
                </a:lnTo>
                <a:lnTo>
                  <a:pt x="23876" y="0"/>
                </a:lnTo>
                <a:lnTo>
                  <a:pt x="14592" y="1879"/>
                </a:lnTo>
                <a:lnTo>
                  <a:pt x="6997" y="6997"/>
                </a:lnTo>
                <a:lnTo>
                  <a:pt x="1879" y="14592"/>
                </a:lnTo>
                <a:lnTo>
                  <a:pt x="0" y="23876"/>
                </a:lnTo>
                <a:lnTo>
                  <a:pt x="1879" y="33172"/>
                </a:lnTo>
                <a:lnTo>
                  <a:pt x="6997" y="40767"/>
                </a:lnTo>
                <a:lnTo>
                  <a:pt x="14592" y="45885"/>
                </a:lnTo>
                <a:lnTo>
                  <a:pt x="23876" y="47752"/>
                </a:lnTo>
                <a:lnTo>
                  <a:pt x="33172" y="45885"/>
                </a:lnTo>
                <a:lnTo>
                  <a:pt x="40767" y="40767"/>
                </a:lnTo>
                <a:lnTo>
                  <a:pt x="45885" y="33172"/>
                </a:lnTo>
                <a:lnTo>
                  <a:pt x="47752" y="23876"/>
                </a:lnTo>
                <a:close/>
              </a:path>
              <a:path w="1231900" h="169545">
                <a:moveTo>
                  <a:pt x="1231684" y="145326"/>
                </a:moveTo>
                <a:lnTo>
                  <a:pt x="1229804" y="136029"/>
                </a:lnTo>
                <a:lnTo>
                  <a:pt x="1224686" y="128447"/>
                </a:lnTo>
                <a:lnTo>
                  <a:pt x="1217104" y="123329"/>
                </a:lnTo>
                <a:lnTo>
                  <a:pt x="1207808" y="121450"/>
                </a:lnTo>
                <a:lnTo>
                  <a:pt x="1198511" y="123329"/>
                </a:lnTo>
                <a:lnTo>
                  <a:pt x="1190929" y="128447"/>
                </a:lnTo>
                <a:lnTo>
                  <a:pt x="1185811" y="136029"/>
                </a:lnTo>
                <a:lnTo>
                  <a:pt x="1183932" y="145326"/>
                </a:lnTo>
                <a:lnTo>
                  <a:pt x="1185811" y="154622"/>
                </a:lnTo>
                <a:lnTo>
                  <a:pt x="1190929" y="162204"/>
                </a:lnTo>
                <a:lnTo>
                  <a:pt x="1198511" y="167322"/>
                </a:lnTo>
                <a:lnTo>
                  <a:pt x="1207808" y="169202"/>
                </a:lnTo>
                <a:lnTo>
                  <a:pt x="1217104" y="167322"/>
                </a:lnTo>
                <a:lnTo>
                  <a:pt x="1224686" y="162204"/>
                </a:lnTo>
                <a:lnTo>
                  <a:pt x="1229804" y="154622"/>
                </a:lnTo>
                <a:lnTo>
                  <a:pt x="1231684" y="145326"/>
                </a:lnTo>
                <a:close/>
              </a:path>
            </a:pathLst>
          </a:custGeom>
          <a:solidFill>
            <a:srgbClr val="1B88C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2506" y="222949"/>
            <a:ext cx="1847468" cy="2747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527" y="1287583"/>
            <a:ext cx="10026344" cy="610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004B88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jpg"/><Relationship Id="rId4" Type="http://schemas.openxmlformats.org/officeDocument/2006/relationships/hyperlink" Target="mailto:reachus@ashokleyland.com" TargetMode="External"/><Relationship Id="rId5" Type="http://schemas.openxmlformats.org/officeDocument/2006/relationships/hyperlink" Target="http://www.ashokleyland.com/" TargetMode="External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Relationship Id="rId31" Type="http://schemas.openxmlformats.org/officeDocument/2006/relationships/image" Target="../media/image57.png"/><Relationship Id="rId32" Type="http://schemas.openxmlformats.org/officeDocument/2006/relationships/image" Target="../media/image58.png"/><Relationship Id="rId33" Type="http://schemas.openxmlformats.org/officeDocument/2006/relationships/image" Target="../media/image59.png"/><Relationship Id="rId34" Type="http://schemas.openxmlformats.org/officeDocument/2006/relationships/image" Target="../media/image60.png"/><Relationship Id="rId35" Type="http://schemas.openxmlformats.org/officeDocument/2006/relationships/image" Target="../media/image61.png"/><Relationship Id="rId36" Type="http://schemas.openxmlformats.org/officeDocument/2006/relationships/image" Target="../media/image62.png"/><Relationship Id="rId37" Type="http://schemas.openxmlformats.org/officeDocument/2006/relationships/image" Target="../media/image15.png"/><Relationship Id="rId38" Type="http://schemas.openxmlformats.org/officeDocument/2006/relationships/image" Target="../media/image63.png"/><Relationship Id="rId39" Type="http://schemas.openxmlformats.org/officeDocument/2006/relationships/image" Target="../media/image64.png"/><Relationship Id="rId40" Type="http://schemas.openxmlformats.org/officeDocument/2006/relationships/image" Target="../media/image65.png"/><Relationship Id="rId41" Type="http://schemas.openxmlformats.org/officeDocument/2006/relationships/image" Target="../media/image66.png"/><Relationship Id="rId42" Type="http://schemas.openxmlformats.org/officeDocument/2006/relationships/image" Target="../media/image67.png"/><Relationship Id="rId43" Type="http://schemas.openxmlformats.org/officeDocument/2006/relationships/image" Target="../media/image68.png"/><Relationship Id="rId44" Type="http://schemas.openxmlformats.org/officeDocument/2006/relationships/image" Target="../media/image69.png"/><Relationship Id="rId45" Type="http://schemas.openxmlformats.org/officeDocument/2006/relationships/image" Target="../media/image70.png"/><Relationship Id="rId46" Type="http://schemas.openxmlformats.org/officeDocument/2006/relationships/image" Target="../media/image71.png"/><Relationship Id="rId47" Type="http://schemas.openxmlformats.org/officeDocument/2006/relationships/image" Target="../media/image72.png"/><Relationship Id="rId48" Type="http://schemas.openxmlformats.org/officeDocument/2006/relationships/image" Target="../media/image7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9872" y="6598818"/>
          <a:ext cx="8735060" cy="351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550"/>
                <a:gridCol w="1191260"/>
                <a:gridCol w="1472564"/>
                <a:gridCol w="1412875"/>
                <a:gridCol w="1160779"/>
                <a:gridCol w="1483995"/>
                <a:gridCol w="917575"/>
              </a:tblGrid>
              <a:tr h="21170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Best-in-class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L="1066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Superior</a:t>
                      </a:r>
                      <a:r>
                        <a:rPr dirty="0" sz="1000" spc="-4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Tyre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L="1016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Higher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Reliability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R="1143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Better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Productivity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&amp;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Higher</a:t>
                      </a:r>
                      <a:r>
                        <a:rPr dirty="0" sz="1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Safety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Cabin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Options</a:t>
                      </a:r>
                      <a:r>
                        <a:rPr dirty="0" sz="10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40005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marL="31750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fluid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6045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Mileage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00965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Low</a:t>
                      </a:r>
                      <a:r>
                        <a:rPr dirty="0" sz="1000" spc="-3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Maintenance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Cost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14935">
                        <a:lnSpc>
                          <a:spcPts val="1000"/>
                        </a:lnSpc>
                      </a:pPr>
                      <a:r>
                        <a:rPr dirty="0" sz="10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3970">
                        <a:lnSpc>
                          <a:spcPts val="1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Comfort</a:t>
                      </a:r>
                      <a:r>
                        <a:rPr dirty="0" sz="10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000"/>
                        </a:lnSpc>
                      </a:pPr>
                      <a:r>
                        <a:rPr dirty="0" sz="1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advantage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177594" y="6246264"/>
            <a:ext cx="8336915" cy="360045"/>
            <a:chOff x="1177594" y="6246264"/>
            <a:chExt cx="8336915" cy="360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7594" y="6246264"/>
              <a:ext cx="360000" cy="359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928" y="6246264"/>
              <a:ext cx="359998" cy="3599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5465" y="6246264"/>
              <a:ext cx="359994" cy="3599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154389" y="6246266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359994" y="179997"/>
                  </a:moveTo>
                  <a:lnTo>
                    <a:pt x="353555" y="132207"/>
                  </a:lnTo>
                  <a:lnTo>
                    <a:pt x="351485" y="127317"/>
                  </a:lnTo>
                  <a:lnTo>
                    <a:pt x="351472" y="179997"/>
                  </a:lnTo>
                  <a:lnTo>
                    <a:pt x="345338" y="225526"/>
                  </a:lnTo>
                  <a:lnTo>
                    <a:pt x="336384" y="246710"/>
                  </a:lnTo>
                  <a:lnTo>
                    <a:pt x="328028" y="266471"/>
                  </a:lnTo>
                  <a:lnTo>
                    <a:pt x="324586" y="270941"/>
                  </a:lnTo>
                  <a:lnTo>
                    <a:pt x="322021" y="274243"/>
                  </a:lnTo>
                  <a:lnTo>
                    <a:pt x="318681" y="278561"/>
                  </a:lnTo>
                  <a:lnTo>
                    <a:pt x="312788" y="286207"/>
                  </a:lnTo>
                  <a:lnTo>
                    <a:pt x="306882" y="293839"/>
                  </a:lnTo>
                  <a:lnTo>
                    <a:pt x="301193" y="301193"/>
                  </a:lnTo>
                  <a:lnTo>
                    <a:pt x="300990" y="301358"/>
                  </a:lnTo>
                  <a:lnTo>
                    <a:pt x="295084" y="305917"/>
                  </a:lnTo>
                  <a:lnTo>
                    <a:pt x="289179" y="310489"/>
                  </a:lnTo>
                  <a:lnTo>
                    <a:pt x="288988" y="310629"/>
                  </a:lnTo>
                  <a:lnTo>
                    <a:pt x="283286" y="315048"/>
                  </a:lnTo>
                  <a:lnTo>
                    <a:pt x="277380" y="319608"/>
                  </a:lnTo>
                  <a:lnTo>
                    <a:pt x="271475" y="324167"/>
                  </a:lnTo>
                  <a:lnTo>
                    <a:pt x="266484" y="328028"/>
                  </a:lnTo>
                  <a:lnTo>
                    <a:pt x="265582" y="328409"/>
                  </a:lnTo>
                  <a:lnTo>
                    <a:pt x="259676" y="330911"/>
                  </a:lnTo>
                  <a:lnTo>
                    <a:pt x="253771" y="333400"/>
                  </a:lnTo>
                  <a:lnTo>
                    <a:pt x="247865" y="335902"/>
                  </a:lnTo>
                  <a:lnTo>
                    <a:pt x="241973" y="338391"/>
                  </a:lnTo>
                  <a:lnTo>
                    <a:pt x="236067" y="340893"/>
                  </a:lnTo>
                  <a:lnTo>
                    <a:pt x="232664" y="342328"/>
                  </a:lnTo>
                  <a:lnTo>
                    <a:pt x="230162" y="343382"/>
                  </a:lnTo>
                  <a:lnTo>
                    <a:pt x="225526" y="345338"/>
                  </a:lnTo>
                  <a:lnTo>
                    <a:pt x="224256" y="345516"/>
                  </a:lnTo>
                  <a:lnTo>
                    <a:pt x="182956" y="351078"/>
                  </a:lnTo>
                  <a:lnTo>
                    <a:pt x="179997" y="351472"/>
                  </a:lnTo>
                  <a:lnTo>
                    <a:pt x="177050" y="351078"/>
                  </a:lnTo>
                  <a:lnTo>
                    <a:pt x="135737" y="345516"/>
                  </a:lnTo>
                  <a:lnTo>
                    <a:pt x="134467" y="345338"/>
                  </a:lnTo>
                  <a:lnTo>
                    <a:pt x="129844" y="343395"/>
                  </a:lnTo>
                  <a:lnTo>
                    <a:pt x="123952" y="340893"/>
                  </a:lnTo>
                  <a:lnTo>
                    <a:pt x="118033" y="338391"/>
                  </a:lnTo>
                  <a:lnTo>
                    <a:pt x="112128" y="335902"/>
                  </a:lnTo>
                  <a:lnTo>
                    <a:pt x="106235" y="333400"/>
                  </a:lnTo>
                  <a:lnTo>
                    <a:pt x="100330" y="330923"/>
                  </a:lnTo>
                  <a:lnTo>
                    <a:pt x="94424" y="328422"/>
                  </a:lnTo>
                  <a:lnTo>
                    <a:pt x="93522" y="328028"/>
                  </a:lnTo>
                  <a:lnTo>
                    <a:pt x="88531" y="324167"/>
                  </a:lnTo>
                  <a:lnTo>
                    <a:pt x="82626" y="319608"/>
                  </a:lnTo>
                  <a:lnTo>
                    <a:pt x="76720" y="315048"/>
                  </a:lnTo>
                  <a:lnTo>
                    <a:pt x="70827" y="310489"/>
                  </a:lnTo>
                  <a:lnTo>
                    <a:pt x="64922" y="305943"/>
                  </a:lnTo>
                  <a:lnTo>
                    <a:pt x="59016" y="301371"/>
                  </a:lnTo>
                  <a:lnTo>
                    <a:pt x="58813" y="301193"/>
                  </a:lnTo>
                  <a:lnTo>
                    <a:pt x="53111" y="293839"/>
                  </a:lnTo>
                  <a:lnTo>
                    <a:pt x="47218" y="286219"/>
                  </a:lnTo>
                  <a:lnTo>
                    <a:pt x="41313" y="278574"/>
                  </a:lnTo>
                  <a:lnTo>
                    <a:pt x="35407" y="270929"/>
                  </a:lnTo>
                  <a:lnTo>
                    <a:pt x="31978" y="266471"/>
                  </a:lnTo>
                  <a:lnTo>
                    <a:pt x="29514" y="260680"/>
                  </a:lnTo>
                  <a:lnTo>
                    <a:pt x="23609" y="246710"/>
                  </a:lnTo>
                  <a:lnTo>
                    <a:pt x="17703" y="232740"/>
                  </a:lnTo>
                  <a:lnTo>
                    <a:pt x="14668" y="225526"/>
                  </a:lnTo>
                  <a:lnTo>
                    <a:pt x="11811" y="204317"/>
                  </a:lnTo>
                  <a:lnTo>
                    <a:pt x="8534" y="180098"/>
                  </a:lnTo>
                  <a:lnTo>
                    <a:pt x="8534" y="179908"/>
                  </a:lnTo>
                  <a:lnTo>
                    <a:pt x="11798" y="155778"/>
                  </a:lnTo>
                  <a:lnTo>
                    <a:pt x="14668" y="134467"/>
                  </a:lnTo>
                  <a:lnTo>
                    <a:pt x="17703" y="127292"/>
                  </a:lnTo>
                  <a:lnTo>
                    <a:pt x="23609" y="113322"/>
                  </a:lnTo>
                  <a:lnTo>
                    <a:pt x="29514" y="99352"/>
                  </a:lnTo>
                  <a:lnTo>
                    <a:pt x="29832" y="98577"/>
                  </a:lnTo>
                  <a:lnTo>
                    <a:pt x="31978" y="93522"/>
                  </a:lnTo>
                  <a:lnTo>
                    <a:pt x="35407" y="89090"/>
                  </a:lnTo>
                  <a:lnTo>
                    <a:pt x="41313" y="81445"/>
                  </a:lnTo>
                  <a:lnTo>
                    <a:pt x="45986" y="75387"/>
                  </a:lnTo>
                  <a:lnTo>
                    <a:pt x="46774" y="74371"/>
                  </a:lnTo>
                  <a:lnTo>
                    <a:pt x="47218" y="73799"/>
                  </a:lnTo>
                  <a:lnTo>
                    <a:pt x="53111" y="66179"/>
                  </a:lnTo>
                  <a:lnTo>
                    <a:pt x="58813" y="58801"/>
                  </a:lnTo>
                  <a:lnTo>
                    <a:pt x="59016" y="58648"/>
                  </a:lnTo>
                  <a:lnTo>
                    <a:pt x="64922" y="54076"/>
                  </a:lnTo>
                  <a:lnTo>
                    <a:pt x="68884" y="51015"/>
                  </a:lnTo>
                  <a:lnTo>
                    <a:pt x="70827" y="49517"/>
                  </a:lnTo>
                  <a:lnTo>
                    <a:pt x="76720" y="44958"/>
                  </a:lnTo>
                  <a:lnTo>
                    <a:pt x="82626" y="40386"/>
                  </a:lnTo>
                  <a:lnTo>
                    <a:pt x="88531" y="35826"/>
                  </a:lnTo>
                  <a:lnTo>
                    <a:pt x="93522" y="31965"/>
                  </a:lnTo>
                  <a:lnTo>
                    <a:pt x="94424" y="31584"/>
                  </a:lnTo>
                  <a:lnTo>
                    <a:pt x="100330" y="29083"/>
                  </a:lnTo>
                  <a:lnTo>
                    <a:pt x="106235" y="26593"/>
                  </a:lnTo>
                  <a:lnTo>
                    <a:pt x="112128" y="24104"/>
                  </a:lnTo>
                  <a:lnTo>
                    <a:pt x="118033" y="21602"/>
                  </a:lnTo>
                  <a:lnTo>
                    <a:pt x="123952" y="19100"/>
                  </a:lnTo>
                  <a:lnTo>
                    <a:pt x="124460" y="18884"/>
                  </a:lnTo>
                  <a:lnTo>
                    <a:pt x="129844" y="16611"/>
                  </a:lnTo>
                  <a:lnTo>
                    <a:pt x="134467" y="14655"/>
                  </a:lnTo>
                  <a:lnTo>
                    <a:pt x="139522" y="13982"/>
                  </a:lnTo>
                  <a:lnTo>
                    <a:pt x="141643" y="13690"/>
                  </a:lnTo>
                  <a:lnTo>
                    <a:pt x="156984" y="11620"/>
                  </a:lnTo>
                  <a:lnTo>
                    <a:pt x="159346" y="11303"/>
                  </a:lnTo>
                  <a:lnTo>
                    <a:pt x="165252" y="10502"/>
                  </a:lnTo>
                  <a:lnTo>
                    <a:pt x="172847" y="9486"/>
                  </a:lnTo>
                  <a:lnTo>
                    <a:pt x="177050" y="8915"/>
                  </a:lnTo>
                  <a:lnTo>
                    <a:pt x="179984" y="8534"/>
                  </a:lnTo>
                  <a:lnTo>
                    <a:pt x="182943" y="8915"/>
                  </a:lnTo>
                  <a:lnTo>
                    <a:pt x="184073" y="9067"/>
                  </a:lnTo>
                  <a:lnTo>
                    <a:pt x="200647" y="11303"/>
                  </a:lnTo>
                  <a:lnTo>
                    <a:pt x="201231" y="11391"/>
                  </a:lnTo>
                  <a:lnTo>
                    <a:pt x="225526" y="14655"/>
                  </a:lnTo>
                  <a:lnTo>
                    <a:pt x="230149" y="16611"/>
                  </a:lnTo>
                  <a:lnTo>
                    <a:pt x="231140" y="17043"/>
                  </a:lnTo>
                  <a:lnTo>
                    <a:pt x="265569" y="31584"/>
                  </a:lnTo>
                  <a:lnTo>
                    <a:pt x="266484" y="31965"/>
                  </a:lnTo>
                  <a:lnTo>
                    <a:pt x="271475" y="35826"/>
                  </a:lnTo>
                  <a:lnTo>
                    <a:pt x="282841" y="44627"/>
                  </a:lnTo>
                  <a:lnTo>
                    <a:pt x="283273" y="44958"/>
                  </a:lnTo>
                  <a:lnTo>
                    <a:pt x="286372" y="47358"/>
                  </a:lnTo>
                  <a:lnTo>
                    <a:pt x="300977" y="58635"/>
                  </a:lnTo>
                  <a:lnTo>
                    <a:pt x="301193" y="58801"/>
                  </a:lnTo>
                  <a:lnTo>
                    <a:pt x="318681" y="81432"/>
                  </a:lnTo>
                  <a:lnTo>
                    <a:pt x="319760" y="82842"/>
                  </a:lnTo>
                  <a:lnTo>
                    <a:pt x="328028" y="93522"/>
                  </a:lnTo>
                  <a:lnTo>
                    <a:pt x="336384" y="113296"/>
                  </a:lnTo>
                  <a:lnTo>
                    <a:pt x="337908" y="116916"/>
                  </a:lnTo>
                  <a:lnTo>
                    <a:pt x="345338" y="134467"/>
                  </a:lnTo>
                  <a:lnTo>
                    <a:pt x="351472" y="179997"/>
                  </a:lnTo>
                  <a:lnTo>
                    <a:pt x="351472" y="127266"/>
                  </a:lnTo>
                  <a:lnTo>
                    <a:pt x="348195" y="119545"/>
                  </a:lnTo>
                  <a:lnTo>
                    <a:pt x="342303" y="105600"/>
                  </a:lnTo>
                  <a:lnTo>
                    <a:pt x="336397" y="91630"/>
                  </a:lnTo>
                  <a:lnTo>
                    <a:pt x="335394" y="89230"/>
                  </a:lnTo>
                  <a:lnTo>
                    <a:pt x="330492" y="82905"/>
                  </a:lnTo>
                  <a:lnTo>
                    <a:pt x="324586" y="75260"/>
                  </a:lnTo>
                  <a:lnTo>
                    <a:pt x="318693" y="67640"/>
                  </a:lnTo>
                  <a:lnTo>
                    <a:pt x="312788" y="59994"/>
                  </a:lnTo>
                  <a:lnTo>
                    <a:pt x="307225" y="52781"/>
                  </a:lnTo>
                  <a:lnTo>
                    <a:pt x="306882" y="52527"/>
                  </a:lnTo>
                  <a:lnTo>
                    <a:pt x="305701" y="51625"/>
                  </a:lnTo>
                  <a:lnTo>
                    <a:pt x="300990" y="47980"/>
                  </a:lnTo>
                  <a:lnTo>
                    <a:pt x="295084" y="43395"/>
                  </a:lnTo>
                  <a:lnTo>
                    <a:pt x="289179" y="38836"/>
                  </a:lnTo>
                  <a:lnTo>
                    <a:pt x="283286" y="34302"/>
                  </a:lnTo>
                  <a:lnTo>
                    <a:pt x="277380" y="29730"/>
                  </a:lnTo>
                  <a:lnTo>
                    <a:pt x="271475" y="25158"/>
                  </a:lnTo>
                  <a:lnTo>
                    <a:pt x="270776" y="24612"/>
                  </a:lnTo>
                  <a:lnTo>
                    <a:pt x="265582" y="22428"/>
                  </a:lnTo>
                  <a:lnTo>
                    <a:pt x="259676" y="19939"/>
                  </a:lnTo>
                  <a:lnTo>
                    <a:pt x="253771" y="17437"/>
                  </a:lnTo>
                  <a:lnTo>
                    <a:pt x="250837" y="16205"/>
                  </a:lnTo>
                  <a:lnTo>
                    <a:pt x="247865" y="14935"/>
                  </a:lnTo>
                  <a:lnTo>
                    <a:pt x="241973" y="12446"/>
                  </a:lnTo>
                  <a:lnTo>
                    <a:pt x="236067" y="9944"/>
                  </a:lnTo>
                  <a:lnTo>
                    <a:pt x="232689" y="8521"/>
                  </a:lnTo>
                  <a:lnTo>
                    <a:pt x="227799" y="6438"/>
                  </a:lnTo>
                  <a:lnTo>
                    <a:pt x="179997" y="0"/>
                  </a:lnTo>
                  <a:lnTo>
                    <a:pt x="179997" y="8509"/>
                  </a:lnTo>
                  <a:lnTo>
                    <a:pt x="179997" y="0"/>
                  </a:lnTo>
                  <a:lnTo>
                    <a:pt x="132207" y="6438"/>
                  </a:lnTo>
                  <a:lnTo>
                    <a:pt x="127304" y="8521"/>
                  </a:lnTo>
                  <a:lnTo>
                    <a:pt x="126034" y="9055"/>
                  </a:lnTo>
                  <a:lnTo>
                    <a:pt x="123952" y="9931"/>
                  </a:lnTo>
                  <a:lnTo>
                    <a:pt x="118033" y="12433"/>
                  </a:lnTo>
                  <a:lnTo>
                    <a:pt x="112128" y="14935"/>
                  </a:lnTo>
                  <a:lnTo>
                    <a:pt x="106235" y="17424"/>
                  </a:lnTo>
                  <a:lnTo>
                    <a:pt x="100330" y="19926"/>
                  </a:lnTo>
                  <a:lnTo>
                    <a:pt x="96786" y="21424"/>
                  </a:lnTo>
                  <a:lnTo>
                    <a:pt x="94424" y="22415"/>
                  </a:lnTo>
                  <a:lnTo>
                    <a:pt x="89217" y="24612"/>
                  </a:lnTo>
                  <a:lnTo>
                    <a:pt x="82626" y="29718"/>
                  </a:lnTo>
                  <a:lnTo>
                    <a:pt x="79984" y="31750"/>
                  </a:lnTo>
                  <a:lnTo>
                    <a:pt x="76720" y="34277"/>
                  </a:lnTo>
                  <a:lnTo>
                    <a:pt x="74841" y="35725"/>
                  </a:lnTo>
                  <a:lnTo>
                    <a:pt x="70827" y="38836"/>
                  </a:lnTo>
                  <a:lnTo>
                    <a:pt x="64922" y="43395"/>
                  </a:lnTo>
                  <a:lnTo>
                    <a:pt x="62318" y="45415"/>
                  </a:lnTo>
                  <a:lnTo>
                    <a:pt x="59016" y="47967"/>
                  </a:lnTo>
                  <a:lnTo>
                    <a:pt x="53111" y="52527"/>
                  </a:lnTo>
                  <a:lnTo>
                    <a:pt x="52781" y="52781"/>
                  </a:lnTo>
                  <a:lnTo>
                    <a:pt x="47218" y="59982"/>
                  </a:lnTo>
                  <a:lnTo>
                    <a:pt x="41300" y="67627"/>
                  </a:lnTo>
                  <a:lnTo>
                    <a:pt x="35407" y="75260"/>
                  </a:lnTo>
                  <a:lnTo>
                    <a:pt x="34404" y="76555"/>
                  </a:lnTo>
                  <a:lnTo>
                    <a:pt x="29502" y="82880"/>
                  </a:lnTo>
                  <a:lnTo>
                    <a:pt x="27470" y="85521"/>
                  </a:lnTo>
                  <a:lnTo>
                    <a:pt x="24612" y="89217"/>
                  </a:lnTo>
                  <a:lnTo>
                    <a:pt x="23609" y="91605"/>
                  </a:lnTo>
                  <a:lnTo>
                    <a:pt x="17703" y="105575"/>
                  </a:lnTo>
                  <a:lnTo>
                    <a:pt x="13563" y="115366"/>
                  </a:lnTo>
                  <a:lnTo>
                    <a:pt x="11811" y="119507"/>
                  </a:lnTo>
                  <a:lnTo>
                    <a:pt x="8534" y="127254"/>
                  </a:lnTo>
                  <a:lnTo>
                    <a:pt x="6438" y="132207"/>
                  </a:lnTo>
                  <a:lnTo>
                    <a:pt x="0" y="179959"/>
                  </a:lnTo>
                  <a:lnTo>
                    <a:pt x="6438" y="227799"/>
                  </a:lnTo>
                  <a:lnTo>
                    <a:pt x="24612" y="270776"/>
                  </a:lnTo>
                  <a:lnTo>
                    <a:pt x="41300" y="292379"/>
                  </a:lnTo>
                  <a:lnTo>
                    <a:pt x="44018" y="295897"/>
                  </a:lnTo>
                  <a:lnTo>
                    <a:pt x="89217" y="335381"/>
                  </a:lnTo>
                  <a:lnTo>
                    <a:pt x="112115" y="345071"/>
                  </a:lnTo>
                  <a:lnTo>
                    <a:pt x="113271" y="345567"/>
                  </a:lnTo>
                  <a:lnTo>
                    <a:pt x="132207" y="353555"/>
                  </a:lnTo>
                  <a:lnTo>
                    <a:pt x="179997" y="359994"/>
                  </a:lnTo>
                  <a:lnTo>
                    <a:pt x="227799" y="353555"/>
                  </a:lnTo>
                  <a:lnTo>
                    <a:pt x="232714" y="351472"/>
                  </a:lnTo>
                  <a:lnTo>
                    <a:pt x="236067" y="350062"/>
                  </a:lnTo>
                  <a:lnTo>
                    <a:pt x="241973" y="347560"/>
                  </a:lnTo>
                  <a:lnTo>
                    <a:pt x="247865" y="345071"/>
                  </a:lnTo>
                  <a:lnTo>
                    <a:pt x="250139" y="344119"/>
                  </a:lnTo>
                  <a:lnTo>
                    <a:pt x="253771" y="342582"/>
                  </a:lnTo>
                  <a:lnTo>
                    <a:pt x="259676" y="340080"/>
                  </a:lnTo>
                  <a:lnTo>
                    <a:pt x="265582" y="337591"/>
                  </a:lnTo>
                  <a:lnTo>
                    <a:pt x="270776" y="335381"/>
                  </a:lnTo>
                  <a:lnTo>
                    <a:pt x="271475" y="334848"/>
                  </a:lnTo>
                  <a:lnTo>
                    <a:pt x="277380" y="330288"/>
                  </a:lnTo>
                  <a:lnTo>
                    <a:pt x="283286" y="325716"/>
                  </a:lnTo>
                  <a:lnTo>
                    <a:pt x="286105" y="323545"/>
                  </a:lnTo>
                  <a:lnTo>
                    <a:pt x="289179" y="321170"/>
                  </a:lnTo>
                  <a:lnTo>
                    <a:pt x="295084" y="316598"/>
                  </a:lnTo>
                  <a:lnTo>
                    <a:pt x="300990" y="312039"/>
                  </a:lnTo>
                  <a:lnTo>
                    <a:pt x="303809" y="309854"/>
                  </a:lnTo>
                  <a:lnTo>
                    <a:pt x="306882" y="307479"/>
                  </a:lnTo>
                  <a:lnTo>
                    <a:pt x="307225" y="307213"/>
                  </a:lnTo>
                  <a:lnTo>
                    <a:pt x="312788" y="300024"/>
                  </a:lnTo>
                  <a:lnTo>
                    <a:pt x="318693" y="292379"/>
                  </a:lnTo>
                  <a:lnTo>
                    <a:pt x="322592" y="287337"/>
                  </a:lnTo>
                  <a:lnTo>
                    <a:pt x="324586" y="284759"/>
                  </a:lnTo>
                  <a:lnTo>
                    <a:pt x="330492" y="277114"/>
                  </a:lnTo>
                  <a:lnTo>
                    <a:pt x="335394" y="270776"/>
                  </a:lnTo>
                  <a:lnTo>
                    <a:pt x="336397" y="268401"/>
                  </a:lnTo>
                  <a:lnTo>
                    <a:pt x="337426" y="265925"/>
                  </a:lnTo>
                  <a:lnTo>
                    <a:pt x="342303" y="254431"/>
                  </a:lnTo>
                  <a:lnTo>
                    <a:pt x="348195" y="240499"/>
                  </a:lnTo>
                  <a:lnTo>
                    <a:pt x="351485" y="232714"/>
                  </a:lnTo>
                  <a:lnTo>
                    <a:pt x="353555" y="227799"/>
                  </a:lnTo>
                  <a:lnTo>
                    <a:pt x="359994" y="1799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207500" y="6246266"/>
              <a:ext cx="259715" cy="360045"/>
            </a:xfrm>
            <a:custGeom>
              <a:avLst/>
              <a:gdLst/>
              <a:ahLst/>
              <a:cxnLst/>
              <a:rect l="l" t="t" r="r" b="b"/>
              <a:pathLst>
                <a:path w="259715" h="360045">
                  <a:moveTo>
                    <a:pt x="70827" y="340893"/>
                  </a:moveTo>
                  <a:lnTo>
                    <a:pt x="64922" y="338391"/>
                  </a:lnTo>
                  <a:lnTo>
                    <a:pt x="59016" y="335902"/>
                  </a:lnTo>
                  <a:lnTo>
                    <a:pt x="53124" y="333400"/>
                  </a:lnTo>
                  <a:lnTo>
                    <a:pt x="47218" y="330911"/>
                  </a:lnTo>
                  <a:lnTo>
                    <a:pt x="41313" y="328422"/>
                  </a:lnTo>
                  <a:lnTo>
                    <a:pt x="40411" y="328028"/>
                  </a:lnTo>
                  <a:lnTo>
                    <a:pt x="35420" y="324167"/>
                  </a:lnTo>
                  <a:lnTo>
                    <a:pt x="29514" y="319608"/>
                  </a:lnTo>
                  <a:lnTo>
                    <a:pt x="23609" y="315048"/>
                  </a:lnTo>
                  <a:lnTo>
                    <a:pt x="17716" y="310489"/>
                  </a:lnTo>
                  <a:lnTo>
                    <a:pt x="11811" y="305930"/>
                  </a:lnTo>
                  <a:lnTo>
                    <a:pt x="5905" y="301358"/>
                  </a:lnTo>
                  <a:lnTo>
                    <a:pt x="5702" y="301193"/>
                  </a:lnTo>
                  <a:lnTo>
                    <a:pt x="0" y="293814"/>
                  </a:lnTo>
                  <a:lnTo>
                    <a:pt x="0" y="307467"/>
                  </a:lnTo>
                  <a:lnTo>
                    <a:pt x="5892" y="312039"/>
                  </a:lnTo>
                  <a:lnTo>
                    <a:pt x="11811" y="316598"/>
                  </a:lnTo>
                  <a:lnTo>
                    <a:pt x="17716" y="321170"/>
                  </a:lnTo>
                  <a:lnTo>
                    <a:pt x="23596" y="325716"/>
                  </a:lnTo>
                  <a:lnTo>
                    <a:pt x="29514" y="330288"/>
                  </a:lnTo>
                  <a:lnTo>
                    <a:pt x="35420" y="334848"/>
                  </a:lnTo>
                  <a:lnTo>
                    <a:pt x="36106" y="335381"/>
                  </a:lnTo>
                  <a:lnTo>
                    <a:pt x="41300" y="337591"/>
                  </a:lnTo>
                  <a:lnTo>
                    <a:pt x="47218" y="340080"/>
                  </a:lnTo>
                  <a:lnTo>
                    <a:pt x="53124" y="342582"/>
                  </a:lnTo>
                  <a:lnTo>
                    <a:pt x="59004" y="345071"/>
                  </a:lnTo>
                  <a:lnTo>
                    <a:pt x="64922" y="347560"/>
                  </a:lnTo>
                  <a:lnTo>
                    <a:pt x="70827" y="350062"/>
                  </a:lnTo>
                  <a:lnTo>
                    <a:pt x="70827" y="340893"/>
                  </a:lnTo>
                  <a:close/>
                </a:path>
                <a:path w="259715" h="360045">
                  <a:moveTo>
                    <a:pt x="70827" y="9944"/>
                  </a:moveTo>
                  <a:lnTo>
                    <a:pt x="64922" y="12433"/>
                  </a:lnTo>
                  <a:lnTo>
                    <a:pt x="59016" y="14935"/>
                  </a:lnTo>
                  <a:lnTo>
                    <a:pt x="53124" y="17424"/>
                  </a:lnTo>
                  <a:lnTo>
                    <a:pt x="47218" y="19926"/>
                  </a:lnTo>
                  <a:lnTo>
                    <a:pt x="41313" y="22415"/>
                  </a:lnTo>
                  <a:lnTo>
                    <a:pt x="36106" y="24612"/>
                  </a:lnTo>
                  <a:lnTo>
                    <a:pt x="35420" y="25158"/>
                  </a:lnTo>
                  <a:lnTo>
                    <a:pt x="29514" y="29718"/>
                  </a:lnTo>
                  <a:lnTo>
                    <a:pt x="23609" y="34277"/>
                  </a:lnTo>
                  <a:lnTo>
                    <a:pt x="17716" y="38836"/>
                  </a:lnTo>
                  <a:lnTo>
                    <a:pt x="11811" y="43395"/>
                  </a:lnTo>
                  <a:lnTo>
                    <a:pt x="5905" y="47967"/>
                  </a:lnTo>
                  <a:lnTo>
                    <a:pt x="0" y="52527"/>
                  </a:lnTo>
                  <a:lnTo>
                    <a:pt x="0" y="66179"/>
                  </a:lnTo>
                  <a:lnTo>
                    <a:pt x="5702" y="58801"/>
                  </a:lnTo>
                  <a:lnTo>
                    <a:pt x="5905" y="58648"/>
                  </a:lnTo>
                  <a:lnTo>
                    <a:pt x="11811" y="54076"/>
                  </a:lnTo>
                  <a:lnTo>
                    <a:pt x="17716" y="49517"/>
                  </a:lnTo>
                  <a:lnTo>
                    <a:pt x="23609" y="44958"/>
                  </a:lnTo>
                  <a:lnTo>
                    <a:pt x="29514" y="40386"/>
                  </a:lnTo>
                  <a:lnTo>
                    <a:pt x="35420" y="35826"/>
                  </a:lnTo>
                  <a:lnTo>
                    <a:pt x="40411" y="31965"/>
                  </a:lnTo>
                  <a:lnTo>
                    <a:pt x="41313" y="31584"/>
                  </a:lnTo>
                  <a:lnTo>
                    <a:pt x="47218" y="29083"/>
                  </a:lnTo>
                  <a:lnTo>
                    <a:pt x="53124" y="26593"/>
                  </a:lnTo>
                  <a:lnTo>
                    <a:pt x="59016" y="24104"/>
                  </a:lnTo>
                  <a:lnTo>
                    <a:pt x="64922" y="21602"/>
                  </a:lnTo>
                  <a:lnTo>
                    <a:pt x="70827" y="19100"/>
                  </a:lnTo>
                  <a:lnTo>
                    <a:pt x="70827" y="9944"/>
                  </a:lnTo>
                  <a:close/>
                </a:path>
                <a:path w="259715" h="360045">
                  <a:moveTo>
                    <a:pt x="82626" y="345516"/>
                  </a:moveTo>
                  <a:lnTo>
                    <a:pt x="81356" y="345338"/>
                  </a:lnTo>
                  <a:lnTo>
                    <a:pt x="76733" y="343395"/>
                  </a:lnTo>
                  <a:lnTo>
                    <a:pt x="70840" y="340893"/>
                  </a:lnTo>
                  <a:lnTo>
                    <a:pt x="70840" y="350062"/>
                  </a:lnTo>
                  <a:lnTo>
                    <a:pt x="76733" y="352564"/>
                  </a:lnTo>
                  <a:lnTo>
                    <a:pt x="79082" y="353555"/>
                  </a:lnTo>
                  <a:lnTo>
                    <a:pt x="82626" y="354037"/>
                  </a:lnTo>
                  <a:lnTo>
                    <a:pt x="82626" y="345516"/>
                  </a:lnTo>
                  <a:close/>
                </a:path>
                <a:path w="259715" h="360045">
                  <a:moveTo>
                    <a:pt x="129844" y="351078"/>
                  </a:moveTo>
                  <a:lnTo>
                    <a:pt x="126885" y="351472"/>
                  </a:lnTo>
                  <a:lnTo>
                    <a:pt x="123939" y="351078"/>
                  </a:lnTo>
                  <a:lnTo>
                    <a:pt x="123939" y="359600"/>
                  </a:lnTo>
                  <a:lnTo>
                    <a:pt x="126885" y="359994"/>
                  </a:lnTo>
                  <a:lnTo>
                    <a:pt x="129832" y="359600"/>
                  </a:lnTo>
                  <a:lnTo>
                    <a:pt x="129844" y="351472"/>
                  </a:lnTo>
                  <a:lnTo>
                    <a:pt x="129844" y="351078"/>
                  </a:lnTo>
                  <a:close/>
                </a:path>
                <a:path w="259715" h="360045">
                  <a:moveTo>
                    <a:pt x="259676" y="286207"/>
                  </a:moveTo>
                  <a:lnTo>
                    <a:pt x="253771" y="293839"/>
                  </a:lnTo>
                  <a:lnTo>
                    <a:pt x="248081" y="301193"/>
                  </a:lnTo>
                  <a:lnTo>
                    <a:pt x="247878" y="301358"/>
                  </a:lnTo>
                  <a:lnTo>
                    <a:pt x="241973" y="305917"/>
                  </a:lnTo>
                  <a:lnTo>
                    <a:pt x="236067" y="310489"/>
                  </a:lnTo>
                  <a:lnTo>
                    <a:pt x="230174" y="315048"/>
                  </a:lnTo>
                  <a:lnTo>
                    <a:pt x="224269" y="319608"/>
                  </a:lnTo>
                  <a:lnTo>
                    <a:pt x="218363" y="324167"/>
                  </a:lnTo>
                  <a:lnTo>
                    <a:pt x="213372" y="328028"/>
                  </a:lnTo>
                  <a:lnTo>
                    <a:pt x="212471" y="328409"/>
                  </a:lnTo>
                  <a:lnTo>
                    <a:pt x="206565" y="330911"/>
                  </a:lnTo>
                  <a:lnTo>
                    <a:pt x="200660" y="333400"/>
                  </a:lnTo>
                  <a:lnTo>
                    <a:pt x="194754" y="335902"/>
                  </a:lnTo>
                  <a:lnTo>
                    <a:pt x="188861" y="338391"/>
                  </a:lnTo>
                  <a:lnTo>
                    <a:pt x="182956" y="340893"/>
                  </a:lnTo>
                  <a:lnTo>
                    <a:pt x="177050" y="343382"/>
                  </a:lnTo>
                  <a:lnTo>
                    <a:pt x="172415" y="345338"/>
                  </a:lnTo>
                  <a:lnTo>
                    <a:pt x="171145" y="345516"/>
                  </a:lnTo>
                  <a:lnTo>
                    <a:pt x="171145" y="354037"/>
                  </a:lnTo>
                  <a:lnTo>
                    <a:pt x="174675" y="353555"/>
                  </a:lnTo>
                  <a:lnTo>
                    <a:pt x="177050" y="352564"/>
                  </a:lnTo>
                  <a:lnTo>
                    <a:pt x="182956" y="350062"/>
                  </a:lnTo>
                  <a:lnTo>
                    <a:pt x="188861" y="347560"/>
                  </a:lnTo>
                  <a:lnTo>
                    <a:pt x="194754" y="345071"/>
                  </a:lnTo>
                  <a:lnTo>
                    <a:pt x="200660" y="342582"/>
                  </a:lnTo>
                  <a:lnTo>
                    <a:pt x="206565" y="340080"/>
                  </a:lnTo>
                  <a:lnTo>
                    <a:pt x="230174" y="325716"/>
                  </a:lnTo>
                  <a:lnTo>
                    <a:pt x="236067" y="321170"/>
                  </a:lnTo>
                  <a:lnTo>
                    <a:pt x="241973" y="316598"/>
                  </a:lnTo>
                  <a:lnTo>
                    <a:pt x="247878" y="312039"/>
                  </a:lnTo>
                  <a:lnTo>
                    <a:pt x="253771" y="307479"/>
                  </a:lnTo>
                  <a:lnTo>
                    <a:pt x="254114" y="307213"/>
                  </a:lnTo>
                  <a:lnTo>
                    <a:pt x="259676" y="300024"/>
                  </a:lnTo>
                  <a:lnTo>
                    <a:pt x="259676" y="286207"/>
                  </a:lnTo>
                  <a:close/>
                </a:path>
                <a:path w="259715" h="360045">
                  <a:moveTo>
                    <a:pt x="259676" y="59982"/>
                  </a:moveTo>
                  <a:lnTo>
                    <a:pt x="254114" y="52781"/>
                  </a:lnTo>
                  <a:lnTo>
                    <a:pt x="253771" y="52527"/>
                  </a:lnTo>
                  <a:lnTo>
                    <a:pt x="247878" y="47980"/>
                  </a:lnTo>
                  <a:lnTo>
                    <a:pt x="241973" y="43395"/>
                  </a:lnTo>
                  <a:lnTo>
                    <a:pt x="236067" y="38836"/>
                  </a:lnTo>
                  <a:lnTo>
                    <a:pt x="230174" y="34290"/>
                  </a:lnTo>
                  <a:lnTo>
                    <a:pt x="224269" y="29718"/>
                  </a:lnTo>
                  <a:lnTo>
                    <a:pt x="218363" y="25146"/>
                  </a:lnTo>
                  <a:lnTo>
                    <a:pt x="217665" y="24612"/>
                  </a:lnTo>
                  <a:lnTo>
                    <a:pt x="212471" y="22428"/>
                  </a:lnTo>
                  <a:lnTo>
                    <a:pt x="206565" y="19926"/>
                  </a:lnTo>
                  <a:lnTo>
                    <a:pt x="200660" y="17424"/>
                  </a:lnTo>
                  <a:lnTo>
                    <a:pt x="194754" y="14947"/>
                  </a:lnTo>
                  <a:lnTo>
                    <a:pt x="188861" y="12433"/>
                  </a:lnTo>
                  <a:lnTo>
                    <a:pt x="182956" y="9944"/>
                  </a:lnTo>
                  <a:lnTo>
                    <a:pt x="177050" y="7454"/>
                  </a:lnTo>
                  <a:lnTo>
                    <a:pt x="174675" y="6451"/>
                  </a:lnTo>
                  <a:lnTo>
                    <a:pt x="171157" y="5981"/>
                  </a:lnTo>
                  <a:lnTo>
                    <a:pt x="165252" y="5181"/>
                  </a:lnTo>
                  <a:lnTo>
                    <a:pt x="159346" y="4394"/>
                  </a:lnTo>
                  <a:lnTo>
                    <a:pt x="153454" y="3581"/>
                  </a:lnTo>
                  <a:lnTo>
                    <a:pt x="147548" y="2806"/>
                  </a:lnTo>
                  <a:lnTo>
                    <a:pt x="141643" y="1993"/>
                  </a:lnTo>
                  <a:lnTo>
                    <a:pt x="135737" y="1193"/>
                  </a:lnTo>
                  <a:lnTo>
                    <a:pt x="129832" y="406"/>
                  </a:lnTo>
                  <a:lnTo>
                    <a:pt x="126885" y="0"/>
                  </a:lnTo>
                  <a:lnTo>
                    <a:pt x="123939" y="406"/>
                  </a:lnTo>
                  <a:lnTo>
                    <a:pt x="118033" y="1193"/>
                  </a:lnTo>
                  <a:lnTo>
                    <a:pt x="112141" y="1993"/>
                  </a:lnTo>
                  <a:lnTo>
                    <a:pt x="106235" y="2794"/>
                  </a:lnTo>
                  <a:lnTo>
                    <a:pt x="100330" y="3581"/>
                  </a:lnTo>
                  <a:lnTo>
                    <a:pt x="94437" y="4381"/>
                  </a:lnTo>
                  <a:lnTo>
                    <a:pt x="88531" y="5181"/>
                  </a:lnTo>
                  <a:lnTo>
                    <a:pt x="82626" y="5969"/>
                  </a:lnTo>
                  <a:lnTo>
                    <a:pt x="79082" y="6451"/>
                  </a:lnTo>
                  <a:lnTo>
                    <a:pt x="76733" y="7442"/>
                  </a:lnTo>
                  <a:lnTo>
                    <a:pt x="70840" y="9931"/>
                  </a:lnTo>
                  <a:lnTo>
                    <a:pt x="70840" y="19100"/>
                  </a:lnTo>
                  <a:lnTo>
                    <a:pt x="76733" y="16611"/>
                  </a:lnTo>
                  <a:lnTo>
                    <a:pt x="81356" y="14655"/>
                  </a:lnTo>
                  <a:lnTo>
                    <a:pt x="82626" y="14478"/>
                  </a:lnTo>
                  <a:lnTo>
                    <a:pt x="88531" y="13690"/>
                  </a:lnTo>
                  <a:lnTo>
                    <a:pt x="94437" y="12890"/>
                  </a:lnTo>
                  <a:lnTo>
                    <a:pt x="100330" y="12090"/>
                  </a:lnTo>
                  <a:lnTo>
                    <a:pt x="106235" y="11303"/>
                  </a:lnTo>
                  <a:lnTo>
                    <a:pt x="112141" y="10502"/>
                  </a:lnTo>
                  <a:lnTo>
                    <a:pt x="118033" y="9702"/>
                  </a:lnTo>
                  <a:lnTo>
                    <a:pt x="123939" y="8915"/>
                  </a:lnTo>
                  <a:lnTo>
                    <a:pt x="126885" y="8509"/>
                  </a:lnTo>
                  <a:lnTo>
                    <a:pt x="129832" y="8915"/>
                  </a:lnTo>
                  <a:lnTo>
                    <a:pt x="135737" y="9702"/>
                  </a:lnTo>
                  <a:lnTo>
                    <a:pt x="141643" y="10502"/>
                  </a:lnTo>
                  <a:lnTo>
                    <a:pt x="147535" y="11303"/>
                  </a:lnTo>
                  <a:lnTo>
                    <a:pt x="153454" y="12090"/>
                  </a:lnTo>
                  <a:lnTo>
                    <a:pt x="159334" y="12890"/>
                  </a:lnTo>
                  <a:lnTo>
                    <a:pt x="165252" y="13690"/>
                  </a:lnTo>
                  <a:lnTo>
                    <a:pt x="171145" y="14478"/>
                  </a:lnTo>
                  <a:lnTo>
                    <a:pt x="172415" y="14655"/>
                  </a:lnTo>
                  <a:lnTo>
                    <a:pt x="177038" y="16611"/>
                  </a:lnTo>
                  <a:lnTo>
                    <a:pt x="182956" y="19100"/>
                  </a:lnTo>
                  <a:lnTo>
                    <a:pt x="188861" y="21602"/>
                  </a:lnTo>
                  <a:lnTo>
                    <a:pt x="194741" y="24091"/>
                  </a:lnTo>
                  <a:lnTo>
                    <a:pt x="200660" y="26593"/>
                  </a:lnTo>
                  <a:lnTo>
                    <a:pt x="206565" y="29083"/>
                  </a:lnTo>
                  <a:lnTo>
                    <a:pt x="212458" y="31584"/>
                  </a:lnTo>
                  <a:lnTo>
                    <a:pt x="213372" y="31965"/>
                  </a:lnTo>
                  <a:lnTo>
                    <a:pt x="218363" y="35826"/>
                  </a:lnTo>
                  <a:lnTo>
                    <a:pt x="224269" y="40386"/>
                  </a:lnTo>
                  <a:lnTo>
                    <a:pt x="230162" y="44958"/>
                  </a:lnTo>
                  <a:lnTo>
                    <a:pt x="236067" y="49504"/>
                  </a:lnTo>
                  <a:lnTo>
                    <a:pt x="241973" y="54076"/>
                  </a:lnTo>
                  <a:lnTo>
                    <a:pt x="247865" y="58635"/>
                  </a:lnTo>
                  <a:lnTo>
                    <a:pt x="248081" y="58801"/>
                  </a:lnTo>
                  <a:lnTo>
                    <a:pt x="253771" y="66154"/>
                  </a:lnTo>
                  <a:lnTo>
                    <a:pt x="259676" y="73787"/>
                  </a:lnTo>
                  <a:lnTo>
                    <a:pt x="259676" y="59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37785" y="6306241"/>
              <a:ext cx="276609" cy="25685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7063" y="6246264"/>
              <a:ext cx="359999" cy="35999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36530" y="6246264"/>
              <a:ext cx="359996" cy="3599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5991" y="6246264"/>
              <a:ext cx="360006" cy="359996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790" rIns="0" bIns="0" rtlCol="0" vert="horz">
            <a:spAutoFit/>
          </a:bodyPr>
          <a:lstStyle/>
          <a:p>
            <a:pPr marL="8549005" marR="5080" indent="14604">
              <a:lnSpc>
                <a:spcPct val="74600"/>
              </a:lnSpc>
              <a:spcBef>
                <a:spcPts val="770"/>
              </a:spcBef>
            </a:pPr>
            <a:r>
              <a:rPr dirty="0"/>
              <a:t>BUILD </a:t>
            </a:r>
            <a:r>
              <a:rPr dirty="0" spc="-25"/>
              <a:t>YOUR </a:t>
            </a:r>
            <a:r>
              <a:rPr dirty="0" spc="-484"/>
              <a:t> </a:t>
            </a:r>
            <a:r>
              <a:rPr dirty="0" spc="-15"/>
              <a:t>OWN</a:t>
            </a:r>
            <a:r>
              <a:rPr dirty="0" spc="-90"/>
              <a:t> </a:t>
            </a:r>
            <a:r>
              <a:rPr dirty="0" spc="-5"/>
              <a:t>TRUCK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21044" y="332549"/>
            <a:ext cx="10274935" cy="5238115"/>
            <a:chOff x="421044" y="332549"/>
            <a:chExt cx="10274935" cy="5238115"/>
          </a:xfrm>
        </p:grpSpPr>
        <p:sp>
          <p:nvSpPr>
            <p:cNvPr id="15" name="object 15"/>
            <p:cNvSpPr/>
            <p:nvPr/>
          </p:nvSpPr>
          <p:spPr>
            <a:xfrm>
              <a:off x="8923229" y="1784182"/>
              <a:ext cx="1769110" cy="125095"/>
            </a:xfrm>
            <a:custGeom>
              <a:avLst/>
              <a:gdLst/>
              <a:ahLst/>
              <a:cxnLst/>
              <a:rect l="l" t="t" r="r" b="b"/>
              <a:pathLst>
                <a:path w="1769109" h="125094">
                  <a:moveTo>
                    <a:pt x="1768773" y="0"/>
                  </a:moveTo>
                  <a:lnTo>
                    <a:pt x="1593913" y="0"/>
                  </a:lnTo>
                  <a:lnTo>
                    <a:pt x="1469199" y="124714"/>
                  </a:lnTo>
                  <a:lnTo>
                    <a:pt x="0" y="124714"/>
                  </a:lnTo>
                </a:path>
              </a:pathLst>
            </a:custGeom>
            <a:ln w="6515">
              <a:solidFill>
                <a:srgbClr val="004B8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99943" y="1884375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30">
                  <a:moveTo>
                    <a:pt x="24510" y="0"/>
                  </a:moveTo>
                  <a:lnTo>
                    <a:pt x="14969" y="1928"/>
                  </a:lnTo>
                  <a:lnTo>
                    <a:pt x="7178" y="7185"/>
                  </a:lnTo>
                  <a:lnTo>
                    <a:pt x="1926" y="14980"/>
                  </a:lnTo>
                  <a:lnTo>
                    <a:pt x="0" y="24523"/>
                  </a:lnTo>
                  <a:lnTo>
                    <a:pt x="1926" y="34064"/>
                  </a:lnTo>
                  <a:lnTo>
                    <a:pt x="7178" y="41856"/>
                  </a:lnTo>
                  <a:lnTo>
                    <a:pt x="14969" y="47108"/>
                  </a:lnTo>
                  <a:lnTo>
                    <a:pt x="24510" y="49034"/>
                  </a:lnTo>
                  <a:lnTo>
                    <a:pt x="34054" y="47108"/>
                  </a:lnTo>
                  <a:lnTo>
                    <a:pt x="41849" y="41856"/>
                  </a:lnTo>
                  <a:lnTo>
                    <a:pt x="47106" y="34064"/>
                  </a:lnTo>
                  <a:lnTo>
                    <a:pt x="49034" y="24523"/>
                  </a:lnTo>
                  <a:lnTo>
                    <a:pt x="47106" y="14980"/>
                  </a:lnTo>
                  <a:lnTo>
                    <a:pt x="41849" y="7185"/>
                  </a:lnTo>
                  <a:lnTo>
                    <a:pt x="34054" y="1928"/>
                  </a:lnTo>
                  <a:lnTo>
                    <a:pt x="24510" y="0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82002" y="332549"/>
              <a:ext cx="1728000" cy="10916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1043" y="5067376"/>
              <a:ext cx="2446020" cy="503555"/>
            </a:xfrm>
            <a:custGeom>
              <a:avLst/>
              <a:gdLst/>
              <a:ahLst/>
              <a:cxnLst/>
              <a:rect l="l" t="t" r="r" b="b"/>
              <a:pathLst>
                <a:path w="2446020" h="503554">
                  <a:moveTo>
                    <a:pt x="1033932" y="0"/>
                  </a:moveTo>
                  <a:lnTo>
                    <a:pt x="0" y="0"/>
                  </a:lnTo>
                  <a:lnTo>
                    <a:pt x="144005" y="241300"/>
                  </a:lnTo>
                  <a:lnTo>
                    <a:pt x="889927" y="241300"/>
                  </a:lnTo>
                  <a:lnTo>
                    <a:pt x="1033932" y="0"/>
                  </a:lnTo>
                  <a:close/>
                </a:path>
                <a:path w="2446020" h="503554">
                  <a:moveTo>
                    <a:pt x="2446007" y="261708"/>
                  </a:moveTo>
                  <a:lnTo>
                    <a:pt x="1412087" y="261708"/>
                  </a:lnTo>
                  <a:lnTo>
                    <a:pt x="1556092" y="503008"/>
                  </a:lnTo>
                  <a:lnTo>
                    <a:pt x="2302014" y="503008"/>
                  </a:lnTo>
                  <a:lnTo>
                    <a:pt x="2446007" y="261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4803861" y="1489208"/>
            <a:ext cx="1084580" cy="492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20"/>
              </a:lnSpc>
              <a:spcBef>
                <a:spcPts val="100"/>
              </a:spcBef>
            </a:pPr>
            <a:r>
              <a:rPr dirty="0" sz="2000" spc="-290">
                <a:solidFill>
                  <a:srgbClr val="004B88"/>
                </a:solidFill>
                <a:latin typeface="Tahoma"/>
                <a:cs typeface="Tahoma"/>
              </a:rPr>
              <a:t>1920</a:t>
            </a:r>
            <a:r>
              <a:rPr dirty="0" sz="2000" spc="-270">
                <a:solidFill>
                  <a:srgbClr val="004B88"/>
                </a:solidFill>
                <a:latin typeface="Tahoma"/>
                <a:cs typeface="Tahoma"/>
              </a:rPr>
              <a:t> </a:t>
            </a:r>
            <a:r>
              <a:rPr dirty="0" sz="2000" spc="-285">
                <a:solidFill>
                  <a:srgbClr val="004B88"/>
                </a:solidFill>
                <a:latin typeface="Tahoma"/>
                <a:cs typeface="Tahoma"/>
              </a:rPr>
              <a:t>SERIES</a:t>
            </a:r>
            <a:endParaRPr sz="2000">
              <a:latin typeface="Tahoma"/>
              <a:cs typeface="Tahoma"/>
            </a:endParaRPr>
          </a:p>
          <a:p>
            <a:pPr algn="ctr">
              <a:lnSpc>
                <a:spcPts val="1360"/>
              </a:lnSpc>
            </a:pPr>
            <a:r>
              <a:rPr dirty="0" sz="1200" b="1">
                <a:solidFill>
                  <a:srgbClr val="004B88"/>
                </a:solidFill>
                <a:latin typeface="Calibri"/>
                <a:cs typeface="Calibri"/>
              </a:rPr>
              <a:t>4x2</a:t>
            </a:r>
            <a:r>
              <a:rPr dirty="0" sz="1200" spc="-35" b="1">
                <a:solidFill>
                  <a:srgbClr val="004B88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004B88"/>
                </a:solidFill>
                <a:latin typeface="Calibri"/>
                <a:cs typeface="Calibri"/>
              </a:rPr>
              <a:t>HAULAGE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7609" y="5006111"/>
            <a:ext cx="1884680" cy="54927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1920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50">
                <a:solidFill>
                  <a:srgbClr val="004C89"/>
                </a:solidFill>
                <a:latin typeface="Tahoma"/>
                <a:cs typeface="Tahoma"/>
              </a:rPr>
              <a:t>HG</a:t>
            </a:r>
            <a:endParaRPr sz="1400">
              <a:latin typeface="Tahoma"/>
              <a:cs typeface="Tahoma"/>
            </a:endParaRPr>
          </a:p>
          <a:p>
            <a:pPr marL="1412875">
              <a:lnSpc>
                <a:spcPct val="100000"/>
              </a:lnSpc>
              <a:spcBef>
                <a:spcPts val="38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1920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35">
                <a:solidFill>
                  <a:srgbClr val="004C89"/>
                </a:solidFill>
                <a:latin typeface="Tahoma"/>
                <a:cs typeface="Tahoma"/>
              </a:rPr>
              <a:t>HM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7198" y="5590779"/>
            <a:ext cx="1034415" cy="241300"/>
          </a:xfrm>
          <a:custGeom>
            <a:avLst/>
            <a:gdLst/>
            <a:ahLst/>
            <a:cxnLst/>
            <a:rect l="l" t="t" r="r" b="b"/>
            <a:pathLst>
              <a:path w="1034414" h="241300">
                <a:moveTo>
                  <a:pt x="1033932" y="0"/>
                </a:moveTo>
                <a:lnTo>
                  <a:pt x="0" y="0"/>
                </a:lnTo>
                <a:lnTo>
                  <a:pt x="144005" y="241299"/>
                </a:lnTo>
                <a:lnTo>
                  <a:pt x="889927" y="241299"/>
                </a:lnTo>
                <a:lnTo>
                  <a:pt x="10339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860247" y="5577845"/>
            <a:ext cx="4679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1920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25">
                <a:solidFill>
                  <a:srgbClr val="004C89"/>
                </a:solidFill>
                <a:latin typeface="Tahoma"/>
                <a:cs typeface="Tahoma"/>
              </a:rPr>
              <a:t>HN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00740" y="5852467"/>
            <a:ext cx="1034415" cy="241300"/>
          </a:xfrm>
          <a:custGeom>
            <a:avLst/>
            <a:gdLst/>
            <a:ahLst/>
            <a:cxnLst/>
            <a:rect l="l" t="t" r="r" b="b"/>
            <a:pathLst>
              <a:path w="1034415" h="241300">
                <a:moveTo>
                  <a:pt x="1033919" y="0"/>
                </a:moveTo>
                <a:lnTo>
                  <a:pt x="0" y="0"/>
                </a:lnTo>
                <a:lnTo>
                  <a:pt x="144005" y="241300"/>
                </a:lnTo>
                <a:lnTo>
                  <a:pt x="889927" y="241300"/>
                </a:lnTo>
                <a:lnTo>
                  <a:pt x="10339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886022" y="5839541"/>
            <a:ext cx="46355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60">
                <a:solidFill>
                  <a:srgbClr val="004C89"/>
                </a:solidFill>
                <a:latin typeface="Tahoma"/>
                <a:cs typeface="Tahoma"/>
              </a:rPr>
              <a:t>1920</a:t>
            </a:r>
            <a:r>
              <a:rPr dirty="0" sz="1400" spc="-215">
                <a:solidFill>
                  <a:srgbClr val="004C89"/>
                </a:solidFill>
                <a:latin typeface="Tahoma"/>
                <a:cs typeface="Tahoma"/>
              </a:rPr>
              <a:t> </a:t>
            </a:r>
            <a:r>
              <a:rPr dirty="0" sz="1400" spc="-335">
                <a:solidFill>
                  <a:srgbClr val="004C89"/>
                </a:solidFill>
                <a:latin typeface="Tahoma"/>
                <a:cs typeface="Tahoma"/>
              </a:rPr>
              <a:t>HU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86809"/>
            <a:ext cx="10692130" cy="7373620"/>
            <a:chOff x="0" y="186809"/>
            <a:chExt cx="10692130" cy="7373620"/>
          </a:xfrm>
        </p:grpSpPr>
        <p:sp>
          <p:nvSpPr>
            <p:cNvPr id="26" name="object 26"/>
            <p:cNvSpPr/>
            <p:nvPr/>
          </p:nvSpPr>
          <p:spPr>
            <a:xfrm>
              <a:off x="0" y="7115289"/>
              <a:ext cx="10692130" cy="445134"/>
            </a:xfrm>
            <a:custGeom>
              <a:avLst/>
              <a:gdLst/>
              <a:ahLst/>
              <a:cxnLst/>
              <a:rect l="l" t="t" r="r" b="b"/>
              <a:pathLst>
                <a:path w="10692130" h="445134">
                  <a:moveTo>
                    <a:pt x="0" y="0"/>
                  </a:moveTo>
                  <a:lnTo>
                    <a:pt x="10692003" y="0"/>
                  </a:lnTo>
                  <a:lnTo>
                    <a:pt x="10692003" y="444766"/>
                  </a:lnTo>
                  <a:lnTo>
                    <a:pt x="0" y="444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97398" y="7204349"/>
              <a:ext cx="405828" cy="2667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02137" y="7298151"/>
              <a:ext cx="72021" cy="8768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116093" y="7298143"/>
              <a:ext cx="21590" cy="88265"/>
            </a:xfrm>
            <a:custGeom>
              <a:avLst/>
              <a:gdLst/>
              <a:ahLst/>
              <a:cxnLst/>
              <a:rect l="l" t="t" r="r" b="b"/>
              <a:pathLst>
                <a:path w="21589" h="88265">
                  <a:moveTo>
                    <a:pt x="21158" y="0"/>
                  </a:moveTo>
                  <a:lnTo>
                    <a:pt x="0" y="0"/>
                  </a:lnTo>
                  <a:lnTo>
                    <a:pt x="0" y="87668"/>
                  </a:lnTo>
                  <a:lnTo>
                    <a:pt x="21158" y="87668"/>
                  </a:lnTo>
                  <a:lnTo>
                    <a:pt x="211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78814" y="7298137"/>
              <a:ext cx="72504" cy="8766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2781" y="7298119"/>
              <a:ext cx="76111" cy="8769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05446" y="7298129"/>
              <a:ext cx="73228" cy="897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12630" y="7298141"/>
              <a:ext cx="57785" cy="90170"/>
            </a:xfrm>
            <a:custGeom>
              <a:avLst/>
              <a:gdLst/>
              <a:ahLst/>
              <a:cxnLst/>
              <a:rect l="l" t="t" r="r" b="b"/>
              <a:pathLst>
                <a:path w="57785" h="90170">
                  <a:moveTo>
                    <a:pt x="57746" y="0"/>
                  </a:moveTo>
                  <a:lnTo>
                    <a:pt x="36550" y="0"/>
                  </a:lnTo>
                  <a:lnTo>
                    <a:pt x="36550" y="58953"/>
                  </a:lnTo>
                  <a:lnTo>
                    <a:pt x="36550" y="69202"/>
                  </a:lnTo>
                  <a:lnTo>
                    <a:pt x="34315" y="70954"/>
                  </a:lnTo>
                  <a:lnTo>
                    <a:pt x="23736" y="70954"/>
                  </a:lnTo>
                  <a:lnTo>
                    <a:pt x="21374" y="69202"/>
                  </a:lnTo>
                  <a:lnTo>
                    <a:pt x="21374" y="52336"/>
                  </a:lnTo>
                  <a:lnTo>
                    <a:pt x="0" y="52336"/>
                  </a:lnTo>
                  <a:lnTo>
                    <a:pt x="0" y="60210"/>
                  </a:lnTo>
                  <a:lnTo>
                    <a:pt x="1907" y="72524"/>
                  </a:lnTo>
                  <a:lnTo>
                    <a:pt x="7396" y="81810"/>
                  </a:lnTo>
                  <a:lnTo>
                    <a:pt x="16110" y="87671"/>
                  </a:lnTo>
                  <a:lnTo>
                    <a:pt x="27698" y="89712"/>
                  </a:lnTo>
                  <a:lnTo>
                    <a:pt x="43746" y="86666"/>
                  </a:lnTo>
                  <a:lnTo>
                    <a:pt x="52814" y="78960"/>
                  </a:lnTo>
                  <a:lnTo>
                    <a:pt x="56836" y="68747"/>
                  </a:lnTo>
                  <a:lnTo>
                    <a:pt x="57746" y="58178"/>
                  </a:lnTo>
                  <a:lnTo>
                    <a:pt x="5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01449" y="7298140"/>
              <a:ext cx="87414" cy="876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78251" y="7296117"/>
              <a:ext cx="81343" cy="9170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99655" y="7298119"/>
              <a:ext cx="79984" cy="8769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06832" y="7296138"/>
              <a:ext cx="84416" cy="917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27951" y="7298129"/>
              <a:ext cx="73405" cy="897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42516" y="7298119"/>
              <a:ext cx="70142" cy="8769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637144" y="186809"/>
              <a:ext cx="3054858" cy="91963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6799" y="305120"/>
              <a:ext cx="683895" cy="683895"/>
            </a:xfrm>
            <a:custGeom>
              <a:avLst/>
              <a:gdLst/>
              <a:ahLst/>
              <a:cxnLst/>
              <a:rect l="l" t="t" r="r" b="b"/>
              <a:pathLst>
                <a:path w="683894" h="683894">
                  <a:moveTo>
                    <a:pt x="341693" y="0"/>
                  </a:moveTo>
                  <a:lnTo>
                    <a:pt x="295328" y="3119"/>
                  </a:lnTo>
                  <a:lnTo>
                    <a:pt x="250858" y="12204"/>
                  </a:lnTo>
                  <a:lnTo>
                    <a:pt x="208692" y="26850"/>
                  </a:lnTo>
                  <a:lnTo>
                    <a:pt x="169235" y="46648"/>
                  </a:lnTo>
                  <a:lnTo>
                    <a:pt x="132895" y="71192"/>
                  </a:lnTo>
                  <a:lnTo>
                    <a:pt x="100080" y="100074"/>
                  </a:lnTo>
                  <a:lnTo>
                    <a:pt x="71196" y="132888"/>
                  </a:lnTo>
                  <a:lnTo>
                    <a:pt x="46651" y="169226"/>
                  </a:lnTo>
                  <a:lnTo>
                    <a:pt x="26852" y="208681"/>
                  </a:lnTo>
                  <a:lnTo>
                    <a:pt x="12205" y="250847"/>
                  </a:lnTo>
                  <a:lnTo>
                    <a:pt x="3119" y="295315"/>
                  </a:lnTo>
                  <a:lnTo>
                    <a:pt x="0" y="341680"/>
                  </a:lnTo>
                  <a:lnTo>
                    <a:pt x="3119" y="388045"/>
                  </a:lnTo>
                  <a:lnTo>
                    <a:pt x="12205" y="432515"/>
                  </a:lnTo>
                  <a:lnTo>
                    <a:pt x="26852" y="474682"/>
                  </a:lnTo>
                  <a:lnTo>
                    <a:pt x="46651" y="514138"/>
                  </a:lnTo>
                  <a:lnTo>
                    <a:pt x="71196" y="550478"/>
                  </a:lnTo>
                  <a:lnTo>
                    <a:pt x="100080" y="583293"/>
                  </a:lnTo>
                  <a:lnTo>
                    <a:pt x="132895" y="612177"/>
                  </a:lnTo>
                  <a:lnTo>
                    <a:pt x="169235" y="636722"/>
                  </a:lnTo>
                  <a:lnTo>
                    <a:pt x="208692" y="656521"/>
                  </a:lnTo>
                  <a:lnTo>
                    <a:pt x="250858" y="671168"/>
                  </a:lnTo>
                  <a:lnTo>
                    <a:pt x="295328" y="680254"/>
                  </a:lnTo>
                  <a:lnTo>
                    <a:pt x="341693" y="683374"/>
                  </a:lnTo>
                  <a:lnTo>
                    <a:pt x="388058" y="680254"/>
                  </a:lnTo>
                  <a:lnTo>
                    <a:pt x="432528" y="671168"/>
                  </a:lnTo>
                  <a:lnTo>
                    <a:pt x="474694" y="656521"/>
                  </a:lnTo>
                  <a:lnTo>
                    <a:pt x="514151" y="636722"/>
                  </a:lnTo>
                  <a:lnTo>
                    <a:pt x="550491" y="612177"/>
                  </a:lnTo>
                  <a:lnTo>
                    <a:pt x="583306" y="583293"/>
                  </a:lnTo>
                  <a:lnTo>
                    <a:pt x="612190" y="550478"/>
                  </a:lnTo>
                  <a:lnTo>
                    <a:pt x="636735" y="514138"/>
                  </a:lnTo>
                  <a:lnTo>
                    <a:pt x="656534" y="474682"/>
                  </a:lnTo>
                  <a:lnTo>
                    <a:pt x="671181" y="432515"/>
                  </a:lnTo>
                  <a:lnTo>
                    <a:pt x="680267" y="388045"/>
                  </a:lnTo>
                  <a:lnTo>
                    <a:pt x="683387" y="341680"/>
                  </a:lnTo>
                  <a:lnTo>
                    <a:pt x="680267" y="295315"/>
                  </a:lnTo>
                  <a:lnTo>
                    <a:pt x="671181" y="250847"/>
                  </a:lnTo>
                  <a:lnTo>
                    <a:pt x="656534" y="208681"/>
                  </a:lnTo>
                  <a:lnTo>
                    <a:pt x="636735" y="169226"/>
                  </a:lnTo>
                  <a:lnTo>
                    <a:pt x="612190" y="132888"/>
                  </a:lnTo>
                  <a:lnTo>
                    <a:pt x="583306" y="100074"/>
                  </a:lnTo>
                  <a:lnTo>
                    <a:pt x="550491" y="71192"/>
                  </a:lnTo>
                  <a:lnTo>
                    <a:pt x="514151" y="46648"/>
                  </a:lnTo>
                  <a:lnTo>
                    <a:pt x="474694" y="26850"/>
                  </a:lnTo>
                  <a:lnTo>
                    <a:pt x="432528" y="12204"/>
                  </a:lnTo>
                  <a:lnTo>
                    <a:pt x="388058" y="3119"/>
                  </a:lnTo>
                  <a:lnTo>
                    <a:pt x="3416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4231" y="415252"/>
              <a:ext cx="130149" cy="44725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02360" y="415010"/>
              <a:ext cx="130390" cy="44264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4061" y="422783"/>
              <a:ext cx="589280" cy="431800"/>
            </a:xfrm>
            <a:custGeom>
              <a:avLst/>
              <a:gdLst/>
              <a:ahLst/>
              <a:cxnLst/>
              <a:rect l="l" t="t" r="r" b="b"/>
              <a:pathLst>
                <a:path w="589280" h="431800">
                  <a:moveTo>
                    <a:pt x="7112" y="260858"/>
                  </a:moveTo>
                  <a:lnTo>
                    <a:pt x="6413" y="253250"/>
                  </a:lnTo>
                  <a:lnTo>
                    <a:pt x="5905" y="245605"/>
                  </a:lnTo>
                  <a:lnTo>
                    <a:pt x="5613" y="238074"/>
                  </a:lnTo>
                  <a:lnTo>
                    <a:pt x="5524" y="226745"/>
                  </a:lnTo>
                  <a:lnTo>
                    <a:pt x="0" y="226682"/>
                  </a:lnTo>
                  <a:lnTo>
                    <a:pt x="88" y="238074"/>
                  </a:lnTo>
                  <a:lnTo>
                    <a:pt x="393" y="245897"/>
                  </a:lnTo>
                  <a:lnTo>
                    <a:pt x="901" y="253695"/>
                  </a:lnTo>
                  <a:lnTo>
                    <a:pt x="1612" y="261442"/>
                  </a:lnTo>
                  <a:lnTo>
                    <a:pt x="7112" y="260858"/>
                  </a:lnTo>
                  <a:close/>
                </a:path>
                <a:path w="589280" h="431800">
                  <a:moveTo>
                    <a:pt x="14325" y="159131"/>
                  </a:moveTo>
                  <a:lnTo>
                    <a:pt x="2451" y="191973"/>
                  </a:lnTo>
                  <a:lnTo>
                    <a:pt x="7924" y="192671"/>
                  </a:lnTo>
                  <a:lnTo>
                    <a:pt x="9156" y="184213"/>
                  </a:lnTo>
                  <a:lnTo>
                    <a:pt x="10642" y="175793"/>
                  </a:lnTo>
                  <a:lnTo>
                    <a:pt x="12369" y="167424"/>
                  </a:lnTo>
                  <a:lnTo>
                    <a:pt x="14325" y="159131"/>
                  </a:lnTo>
                  <a:close/>
                </a:path>
                <a:path w="589280" h="431800">
                  <a:moveTo>
                    <a:pt x="22212" y="327317"/>
                  </a:moveTo>
                  <a:lnTo>
                    <a:pt x="19469" y="319239"/>
                  </a:lnTo>
                  <a:lnTo>
                    <a:pt x="16967" y="311061"/>
                  </a:lnTo>
                  <a:lnTo>
                    <a:pt x="14706" y="302818"/>
                  </a:lnTo>
                  <a:lnTo>
                    <a:pt x="12687" y="294538"/>
                  </a:lnTo>
                  <a:lnTo>
                    <a:pt x="7289" y="295757"/>
                  </a:lnTo>
                  <a:lnTo>
                    <a:pt x="9347" y="304203"/>
                  </a:lnTo>
                  <a:lnTo>
                    <a:pt x="11658" y="312610"/>
                  </a:lnTo>
                  <a:lnTo>
                    <a:pt x="14211" y="320941"/>
                  </a:lnTo>
                  <a:lnTo>
                    <a:pt x="17005" y="329171"/>
                  </a:lnTo>
                  <a:lnTo>
                    <a:pt x="22212" y="327317"/>
                  </a:lnTo>
                  <a:close/>
                </a:path>
                <a:path w="589280" h="431800">
                  <a:moveTo>
                    <a:pt x="38798" y="95504"/>
                  </a:moveTo>
                  <a:lnTo>
                    <a:pt x="19507" y="124599"/>
                  </a:lnTo>
                  <a:lnTo>
                    <a:pt x="24663" y="126593"/>
                  </a:lnTo>
                  <a:lnTo>
                    <a:pt x="27851" y="118681"/>
                  </a:lnTo>
                  <a:lnTo>
                    <a:pt x="31267" y="110845"/>
                  </a:lnTo>
                  <a:lnTo>
                    <a:pt x="34925" y="103111"/>
                  </a:lnTo>
                  <a:lnTo>
                    <a:pt x="38798" y="95504"/>
                  </a:lnTo>
                  <a:close/>
                </a:path>
                <a:path w="589280" h="431800">
                  <a:moveTo>
                    <a:pt x="52552" y="388340"/>
                  </a:moveTo>
                  <a:lnTo>
                    <a:pt x="47993" y="381139"/>
                  </a:lnTo>
                  <a:lnTo>
                    <a:pt x="43624" y="373786"/>
                  </a:lnTo>
                  <a:lnTo>
                    <a:pt x="39484" y="366306"/>
                  </a:lnTo>
                  <a:lnTo>
                    <a:pt x="35572" y="358724"/>
                  </a:lnTo>
                  <a:lnTo>
                    <a:pt x="30619" y="361188"/>
                  </a:lnTo>
                  <a:lnTo>
                    <a:pt x="34607" y="368909"/>
                  </a:lnTo>
                  <a:lnTo>
                    <a:pt x="38836" y="376529"/>
                  </a:lnTo>
                  <a:lnTo>
                    <a:pt x="43281" y="384022"/>
                  </a:lnTo>
                  <a:lnTo>
                    <a:pt x="47929" y="391375"/>
                  </a:lnTo>
                  <a:lnTo>
                    <a:pt x="52552" y="388340"/>
                  </a:lnTo>
                  <a:close/>
                </a:path>
                <a:path w="589280" h="431800">
                  <a:moveTo>
                    <a:pt x="77520" y="39395"/>
                  </a:moveTo>
                  <a:lnTo>
                    <a:pt x="51955" y="63157"/>
                  </a:lnTo>
                  <a:lnTo>
                    <a:pt x="56502" y="66306"/>
                  </a:lnTo>
                  <a:lnTo>
                    <a:pt x="61455" y="59359"/>
                  </a:lnTo>
                  <a:lnTo>
                    <a:pt x="66611" y="52539"/>
                  </a:lnTo>
                  <a:lnTo>
                    <a:pt x="71983" y="45885"/>
                  </a:lnTo>
                  <a:lnTo>
                    <a:pt x="77520" y="39395"/>
                  </a:lnTo>
                  <a:close/>
                </a:path>
                <a:path w="589280" h="431800">
                  <a:moveTo>
                    <a:pt x="83794" y="428015"/>
                  </a:moveTo>
                  <a:lnTo>
                    <a:pt x="80073" y="424053"/>
                  </a:lnTo>
                  <a:lnTo>
                    <a:pt x="76403" y="419925"/>
                  </a:lnTo>
                  <a:lnTo>
                    <a:pt x="72910" y="415759"/>
                  </a:lnTo>
                  <a:lnTo>
                    <a:pt x="68681" y="419315"/>
                  </a:lnTo>
                  <a:lnTo>
                    <a:pt x="72237" y="423557"/>
                  </a:lnTo>
                  <a:lnTo>
                    <a:pt x="75971" y="427761"/>
                  </a:lnTo>
                  <a:lnTo>
                    <a:pt x="79768" y="431800"/>
                  </a:lnTo>
                  <a:lnTo>
                    <a:pt x="83794" y="428015"/>
                  </a:lnTo>
                  <a:close/>
                </a:path>
                <a:path w="589280" h="431800">
                  <a:moveTo>
                    <a:pt x="114084" y="4533"/>
                  </a:moveTo>
                  <a:lnTo>
                    <a:pt x="110629" y="215"/>
                  </a:lnTo>
                  <a:lnTo>
                    <a:pt x="106299" y="3683"/>
                  </a:lnTo>
                  <a:lnTo>
                    <a:pt x="102006" y="7315"/>
                  </a:lnTo>
                  <a:lnTo>
                    <a:pt x="97878" y="11010"/>
                  </a:lnTo>
                  <a:lnTo>
                    <a:pt x="101574" y="15125"/>
                  </a:lnTo>
                  <a:lnTo>
                    <a:pt x="105625" y="11493"/>
                  </a:lnTo>
                  <a:lnTo>
                    <a:pt x="109829" y="7924"/>
                  </a:lnTo>
                  <a:lnTo>
                    <a:pt x="114084" y="4533"/>
                  </a:lnTo>
                  <a:close/>
                </a:path>
                <a:path w="589280" h="431800">
                  <a:moveTo>
                    <a:pt x="490715" y="10782"/>
                  </a:moveTo>
                  <a:lnTo>
                    <a:pt x="486575" y="7073"/>
                  </a:lnTo>
                  <a:lnTo>
                    <a:pt x="482282" y="3454"/>
                  </a:lnTo>
                  <a:lnTo>
                    <a:pt x="477951" y="0"/>
                  </a:lnTo>
                  <a:lnTo>
                    <a:pt x="474497" y="4318"/>
                  </a:lnTo>
                  <a:lnTo>
                    <a:pt x="478751" y="7708"/>
                  </a:lnTo>
                  <a:lnTo>
                    <a:pt x="482968" y="11264"/>
                  </a:lnTo>
                  <a:lnTo>
                    <a:pt x="487019" y="14897"/>
                  </a:lnTo>
                  <a:lnTo>
                    <a:pt x="490715" y="10782"/>
                  </a:lnTo>
                  <a:close/>
                </a:path>
                <a:path w="589280" h="431800">
                  <a:moveTo>
                    <a:pt x="524179" y="414426"/>
                  </a:moveTo>
                  <a:lnTo>
                    <a:pt x="519874" y="410972"/>
                  </a:lnTo>
                  <a:lnTo>
                    <a:pt x="516458" y="415213"/>
                  </a:lnTo>
                  <a:lnTo>
                    <a:pt x="512889" y="419417"/>
                  </a:lnTo>
                  <a:lnTo>
                    <a:pt x="509257" y="423456"/>
                  </a:lnTo>
                  <a:lnTo>
                    <a:pt x="513359" y="427151"/>
                  </a:lnTo>
                  <a:lnTo>
                    <a:pt x="517067" y="423037"/>
                  </a:lnTo>
                  <a:lnTo>
                    <a:pt x="520712" y="418757"/>
                  </a:lnTo>
                  <a:lnTo>
                    <a:pt x="524179" y="414426"/>
                  </a:lnTo>
                  <a:close/>
                </a:path>
                <a:path w="589280" h="431800">
                  <a:moveTo>
                    <a:pt x="536168" y="62103"/>
                  </a:moveTo>
                  <a:lnTo>
                    <a:pt x="531152" y="55143"/>
                  </a:lnTo>
                  <a:lnTo>
                    <a:pt x="525932" y="48310"/>
                  </a:lnTo>
                  <a:lnTo>
                    <a:pt x="520522" y="41630"/>
                  </a:lnTo>
                  <a:lnTo>
                    <a:pt x="514934" y="35128"/>
                  </a:lnTo>
                  <a:lnTo>
                    <a:pt x="510794" y="38785"/>
                  </a:lnTo>
                  <a:lnTo>
                    <a:pt x="516280" y="45173"/>
                  </a:lnTo>
                  <a:lnTo>
                    <a:pt x="521589" y="51727"/>
                  </a:lnTo>
                  <a:lnTo>
                    <a:pt x="526719" y="58432"/>
                  </a:lnTo>
                  <a:lnTo>
                    <a:pt x="531634" y="65265"/>
                  </a:lnTo>
                  <a:lnTo>
                    <a:pt x="536168" y="62103"/>
                  </a:lnTo>
                  <a:close/>
                </a:path>
                <a:path w="589280" h="431800">
                  <a:moveTo>
                    <a:pt x="560616" y="356285"/>
                  </a:moveTo>
                  <a:lnTo>
                    <a:pt x="555625" y="353923"/>
                  </a:lnTo>
                  <a:lnTo>
                    <a:pt x="551903" y="361454"/>
                  </a:lnTo>
                  <a:lnTo>
                    <a:pt x="547966" y="368909"/>
                  </a:lnTo>
                  <a:lnTo>
                    <a:pt x="543801" y="376250"/>
                  </a:lnTo>
                  <a:lnTo>
                    <a:pt x="539432" y="383463"/>
                  </a:lnTo>
                  <a:lnTo>
                    <a:pt x="544106" y="386397"/>
                  </a:lnTo>
                  <a:lnTo>
                    <a:pt x="548551" y="379056"/>
                  </a:lnTo>
                  <a:lnTo>
                    <a:pt x="552792" y="371576"/>
                  </a:lnTo>
                  <a:lnTo>
                    <a:pt x="556818" y="363969"/>
                  </a:lnTo>
                  <a:lnTo>
                    <a:pt x="560616" y="356285"/>
                  </a:lnTo>
                  <a:close/>
                </a:path>
                <a:path w="589280" h="431800">
                  <a:moveTo>
                    <a:pt x="568540" y="122529"/>
                  </a:moveTo>
                  <a:lnTo>
                    <a:pt x="565289" y="114604"/>
                  </a:lnTo>
                  <a:lnTo>
                    <a:pt x="561784" y="106743"/>
                  </a:lnTo>
                  <a:lnTo>
                    <a:pt x="558063" y="98996"/>
                  </a:lnTo>
                  <a:lnTo>
                    <a:pt x="554126" y="91376"/>
                  </a:lnTo>
                  <a:lnTo>
                    <a:pt x="549249" y="93980"/>
                  </a:lnTo>
                  <a:lnTo>
                    <a:pt x="553110" y="101460"/>
                  </a:lnTo>
                  <a:lnTo>
                    <a:pt x="556768" y="109067"/>
                  </a:lnTo>
                  <a:lnTo>
                    <a:pt x="560197" y="116763"/>
                  </a:lnTo>
                  <a:lnTo>
                    <a:pt x="563397" y="124548"/>
                  </a:lnTo>
                  <a:lnTo>
                    <a:pt x="568540" y="122529"/>
                  </a:lnTo>
                  <a:close/>
                </a:path>
                <a:path w="589280" h="431800">
                  <a:moveTo>
                    <a:pt x="582536" y="291312"/>
                  </a:moveTo>
                  <a:lnTo>
                    <a:pt x="577126" y="290182"/>
                  </a:lnTo>
                  <a:lnTo>
                    <a:pt x="575259" y="298386"/>
                  </a:lnTo>
                  <a:lnTo>
                    <a:pt x="573163" y="306565"/>
                  </a:lnTo>
                  <a:lnTo>
                    <a:pt x="570814" y="314667"/>
                  </a:lnTo>
                  <a:lnTo>
                    <a:pt x="568248" y="322681"/>
                  </a:lnTo>
                  <a:lnTo>
                    <a:pt x="573481" y="324446"/>
                  </a:lnTo>
                  <a:lnTo>
                    <a:pt x="576097" y="316280"/>
                  </a:lnTo>
                  <a:lnTo>
                    <a:pt x="578485" y="308013"/>
                  </a:lnTo>
                  <a:lnTo>
                    <a:pt x="580631" y="299681"/>
                  </a:lnTo>
                  <a:lnTo>
                    <a:pt x="582536" y="291312"/>
                  </a:lnTo>
                  <a:close/>
                </a:path>
                <a:path w="589280" h="431800">
                  <a:moveTo>
                    <a:pt x="585978" y="188823"/>
                  </a:moveTo>
                  <a:lnTo>
                    <a:pt x="584657" y="180340"/>
                  </a:lnTo>
                  <a:lnTo>
                    <a:pt x="583082" y="171881"/>
                  </a:lnTo>
                  <a:lnTo>
                    <a:pt x="581266" y="163474"/>
                  </a:lnTo>
                  <a:lnTo>
                    <a:pt x="579208" y="155168"/>
                  </a:lnTo>
                  <a:lnTo>
                    <a:pt x="573862" y="156565"/>
                  </a:lnTo>
                  <a:lnTo>
                    <a:pt x="575868" y="164719"/>
                  </a:lnTo>
                  <a:lnTo>
                    <a:pt x="577659" y="172961"/>
                  </a:lnTo>
                  <a:lnTo>
                    <a:pt x="579196" y="181267"/>
                  </a:lnTo>
                  <a:lnTo>
                    <a:pt x="580504" y="189585"/>
                  </a:lnTo>
                  <a:lnTo>
                    <a:pt x="585978" y="188823"/>
                  </a:lnTo>
                  <a:close/>
                </a:path>
                <a:path w="589280" h="431800">
                  <a:moveTo>
                    <a:pt x="588784" y="223037"/>
                  </a:moveTo>
                  <a:lnTo>
                    <a:pt x="583260" y="223177"/>
                  </a:lnTo>
                  <a:lnTo>
                    <a:pt x="583260" y="237045"/>
                  </a:lnTo>
                  <a:lnTo>
                    <a:pt x="583031" y="243840"/>
                  </a:lnTo>
                  <a:lnTo>
                    <a:pt x="582637" y="250609"/>
                  </a:lnTo>
                  <a:lnTo>
                    <a:pt x="582142" y="256857"/>
                  </a:lnTo>
                  <a:lnTo>
                    <a:pt x="587641" y="257352"/>
                  </a:lnTo>
                  <a:lnTo>
                    <a:pt x="588200" y="250240"/>
                  </a:lnTo>
                  <a:lnTo>
                    <a:pt x="588568" y="243586"/>
                  </a:lnTo>
                  <a:lnTo>
                    <a:pt x="588784" y="237045"/>
                  </a:lnTo>
                  <a:lnTo>
                    <a:pt x="588784" y="223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9928" y="411099"/>
              <a:ext cx="479945" cy="48105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2898" y="335495"/>
              <a:ext cx="330356" cy="8533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20421" y="847420"/>
              <a:ext cx="422275" cy="111125"/>
            </a:xfrm>
            <a:custGeom>
              <a:avLst/>
              <a:gdLst/>
              <a:ahLst/>
              <a:cxnLst/>
              <a:rect l="l" t="t" r="r" b="b"/>
              <a:pathLst>
                <a:path w="422275" h="111125">
                  <a:moveTo>
                    <a:pt x="35890" y="14681"/>
                  </a:moveTo>
                  <a:lnTo>
                    <a:pt x="31889" y="11137"/>
                  </a:lnTo>
                  <a:lnTo>
                    <a:pt x="15836" y="18135"/>
                  </a:lnTo>
                  <a:lnTo>
                    <a:pt x="26377" y="6248"/>
                  </a:lnTo>
                  <a:lnTo>
                    <a:pt x="22402" y="2730"/>
                  </a:lnTo>
                  <a:lnTo>
                    <a:pt x="0" y="27978"/>
                  </a:lnTo>
                  <a:lnTo>
                    <a:pt x="3975" y="31508"/>
                  </a:lnTo>
                  <a:lnTo>
                    <a:pt x="9728" y="25019"/>
                  </a:lnTo>
                  <a:lnTo>
                    <a:pt x="15113" y="22809"/>
                  </a:lnTo>
                  <a:lnTo>
                    <a:pt x="9969" y="36830"/>
                  </a:lnTo>
                  <a:lnTo>
                    <a:pt x="14262" y="40640"/>
                  </a:lnTo>
                  <a:lnTo>
                    <a:pt x="21539" y="20650"/>
                  </a:lnTo>
                  <a:lnTo>
                    <a:pt x="35890" y="14681"/>
                  </a:lnTo>
                  <a:close/>
                </a:path>
                <a:path w="422275" h="111125">
                  <a:moveTo>
                    <a:pt x="50761" y="32613"/>
                  </a:moveTo>
                  <a:lnTo>
                    <a:pt x="50266" y="26682"/>
                  </a:lnTo>
                  <a:lnTo>
                    <a:pt x="49898" y="25679"/>
                  </a:lnTo>
                  <a:lnTo>
                    <a:pt x="49491" y="24561"/>
                  </a:lnTo>
                  <a:lnTo>
                    <a:pt x="45402" y="21526"/>
                  </a:lnTo>
                  <a:lnTo>
                    <a:pt x="45402" y="28143"/>
                  </a:lnTo>
                  <a:lnTo>
                    <a:pt x="45161" y="30924"/>
                  </a:lnTo>
                  <a:lnTo>
                    <a:pt x="43230" y="33743"/>
                  </a:lnTo>
                  <a:lnTo>
                    <a:pt x="35864" y="43624"/>
                  </a:lnTo>
                  <a:lnTo>
                    <a:pt x="33705" y="46278"/>
                  </a:lnTo>
                  <a:lnTo>
                    <a:pt x="31115" y="47294"/>
                  </a:lnTo>
                  <a:lnTo>
                    <a:pt x="30149" y="47244"/>
                  </a:lnTo>
                  <a:lnTo>
                    <a:pt x="28105" y="45707"/>
                  </a:lnTo>
                  <a:lnTo>
                    <a:pt x="27813" y="44831"/>
                  </a:lnTo>
                  <a:lnTo>
                    <a:pt x="28041" y="42049"/>
                  </a:lnTo>
                  <a:lnTo>
                    <a:pt x="29933" y="39204"/>
                  </a:lnTo>
                  <a:lnTo>
                    <a:pt x="37299" y="29324"/>
                  </a:lnTo>
                  <a:lnTo>
                    <a:pt x="39497" y="26695"/>
                  </a:lnTo>
                  <a:lnTo>
                    <a:pt x="42087" y="25679"/>
                  </a:lnTo>
                  <a:lnTo>
                    <a:pt x="43014" y="25717"/>
                  </a:lnTo>
                  <a:lnTo>
                    <a:pt x="45059" y="27241"/>
                  </a:lnTo>
                  <a:lnTo>
                    <a:pt x="45402" y="28143"/>
                  </a:lnTo>
                  <a:lnTo>
                    <a:pt x="45402" y="21526"/>
                  </a:lnTo>
                  <a:lnTo>
                    <a:pt x="44310" y="20713"/>
                  </a:lnTo>
                  <a:lnTo>
                    <a:pt x="42062" y="20561"/>
                  </a:lnTo>
                  <a:lnTo>
                    <a:pt x="36245" y="21780"/>
                  </a:lnTo>
                  <a:lnTo>
                    <a:pt x="32639" y="26695"/>
                  </a:lnTo>
                  <a:lnTo>
                    <a:pt x="25298" y="36537"/>
                  </a:lnTo>
                  <a:lnTo>
                    <a:pt x="22402" y="40335"/>
                  </a:lnTo>
                  <a:lnTo>
                    <a:pt x="22910" y="46278"/>
                  </a:lnTo>
                  <a:lnTo>
                    <a:pt x="23672" y="48387"/>
                  </a:lnTo>
                  <a:lnTo>
                    <a:pt x="28854" y="52235"/>
                  </a:lnTo>
                  <a:lnTo>
                    <a:pt x="31102" y="52387"/>
                  </a:lnTo>
                  <a:lnTo>
                    <a:pt x="36918" y="51168"/>
                  </a:lnTo>
                  <a:lnTo>
                    <a:pt x="39763" y="47294"/>
                  </a:lnTo>
                  <a:lnTo>
                    <a:pt x="47879" y="36410"/>
                  </a:lnTo>
                  <a:lnTo>
                    <a:pt x="50761" y="32613"/>
                  </a:lnTo>
                  <a:close/>
                </a:path>
                <a:path w="422275" h="111125">
                  <a:moveTo>
                    <a:pt x="63639" y="34632"/>
                  </a:moveTo>
                  <a:lnTo>
                    <a:pt x="59194" y="31750"/>
                  </a:lnTo>
                  <a:lnTo>
                    <a:pt x="40830" y="60083"/>
                  </a:lnTo>
                  <a:lnTo>
                    <a:pt x="45288" y="62979"/>
                  </a:lnTo>
                  <a:lnTo>
                    <a:pt x="63639" y="34632"/>
                  </a:lnTo>
                  <a:close/>
                </a:path>
                <a:path w="422275" h="111125">
                  <a:moveTo>
                    <a:pt x="98831" y="53733"/>
                  </a:moveTo>
                  <a:lnTo>
                    <a:pt x="94500" y="51587"/>
                  </a:lnTo>
                  <a:lnTo>
                    <a:pt x="80810" y="64604"/>
                  </a:lnTo>
                  <a:lnTo>
                    <a:pt x="82816" y="45808"/>
                  </a:lnTo>
                  <a:lnTo>
                    <a:pt x="78524" y="43675"/>
                  </a:lnTo>
                  <a:lnTo>
                    <a:pt x="63538" y="73939"/>
                  </a:lnTo>
                  <a:lnTo>
                    <a:pt x="68300" y="76288"/>
                  </a:lnTo>
                  <a:lnTo>
                    <a:pt x="77533" y="57632"/>
                  </a:lnTo>
                  <a:lnTo>
                    <a:pt x="75539" y="71831"/>
                  </a:lnTo>
                  <a:lnTo>
                    <a:pt x="78168" y="73139"/>
                  </a:lnTo>
                  <a:lnTo>
                    <a:pt x="88430" y="62776"/>
                  </a:lnTo>
                  <a:lnTo>
                    <a:pt x="79095" y="81635"/>
                  </a:lnTo>
                  <a:lnTo>
                    <a:pt x="83858" y="83997"/>
                  </a:lnTo>
                  <a:lnTo>
                    <a:pt x="98831" y="53733"/>
                  </a:lnTo>
                  <a:close/>
                </a:path>
                <a:path w="422275" h="111125">
                  <a:moveTo>
                    <a:pt x="115265" y="60159"/>
                  </a:moveTo>
                  <a:lnTo>
                    <a:pt x="110439" y="58331"/>
                  </a:lnTo>
                  <a:lnTo>
                    <a:pt x="109943" y="59055"/>
                  </a:lnTo>
                  <a:lnTo>
                    <a:pt x="109943" y="66865"/>
                  </a:lnTo>
                  <a:lnTo>
                    <a:pt x="107632" y="81102"/>
                  </a:lnTo>
                  <a:lnTo>
                    <a:pt x="102235" y="79044"/>
                  </a:lnTo>
                  <a:lnTo>
                    <a:pt x="109943" y="66865"/>
                  </a:lnTo>
                  <a:lnTo>
                    <a:pt x="109943" y="59055"/>
                  </a:lnTo>
                  <a:lnTo>
                    <a:pt x="90716" y="86956"/>
                  </a:lnTo>
                  <a:lnTo>
                    <a:pt x="95935" y="88938"/>
                  </a:lnTo>
                  <a:lnTo>
                    <a:pt x="99555" y="83159"/>
                  </a:lnTo>
                  <a:lnTo>
                    <a:pt x="106870" y="85928"/>
                  </a:lnTo>
                  <a:lnTo>
                    <a:pt x="105791" y="92671"/>
                  </a:lnTo>
                  <a:lnTo>
                    <a:pt x="110972" y="94640"/>
                  </a:lnTo>
                  <a:lnTo>
                    <a:pt x="112395" y="83159"/>
                  </a:lnTo>
                  <a:lnTo>
                    <a:pt x="112649" y="81102"/>
                  </a:lnTo>
                  <a:lnTo>
                    <a:pt x="114427" y="66865"/>
                  </a:lnTo>
                  <a:lnTo>
                    <a:pt x="115265" y="60159"/>
                  </a:lnTo>
                  <a:close/>
                </a:path>
                <a:path w="422275" h="111125">
                  <a:moveTo>
                    <a:pt x="144373" y="69202"/>
                  </a:moveTo>
                  <a:lnTo>
                    <a:pt x="139255" y="67767"/>
                  </a:lnTo>
                  <a:lnTo>
                    <a:pt x="133858" y="87083"/>
                  </a:lnTo>
                  <a:lnTo>
                    <a:pt x="131635" y="65633"/>
                  </a:lnTo>
                  <a:lnTo>
                    <a:pt x="127063" y="64350"/>
                  </a:lnTo>
                  <a:lnTo>
                    <a:pt x="117970" y="96862"/>
                  </a:lnTo>
                  <a:lnTo>
                    <a:pt x="123075" y="98298"/>
                  </a:lnTo>
                  <a:lnTo>
                    <a:pt x="128485" y="78981"/>
                  </a:lnTo>
                  <a:lnTo>
                    <a:pt x="130746" y="100444"/>
                  </a:lnTo>
                  <a:lnTo>
                    <a:pt x="135267" y="101714"/>
                  </a:lnTo>
                  <a:lnTo>
                    <a:pt x="144373" y="69202"/>
                  </a:lnTo>
                  <a:close/>
                </a:path>
                <a:path w="422275" h="111125">
                  <a:moveTo>
                    <a:pt x="164299" y="73228"/>
                  </a:moveTo>
                  <a:lnTo>
                    <a:pt x="150418" y="70535"/>
                  </a:lnTo>
                  <a:lnTo>
                    <a:pt x="149504" y="75234"/>
                  </a:lnTo>
                  <a:lnTo>
                    <a:pt x="157975" y="76885"/>
                  </a:lnTo>
                  <a:lnTo>
                    <a:pt x="144183" y="99656"/>
                  </a:lnTo>
                  <a:lnTo>
                    <a:pt x="143421" y="103568"/>
                  </a:lnTo>
                  <a:lnTo>
                    <a:pt x="157848" y="106375"/>
                  </a:lnTo>
                  <a:lnTo>
                    <a:pt x="158762" y="101676"/>
                  </a:lnTo>
                  <a:lnTo>
                    <a:pt x="149771" y="99923"/>
                  </a:lnTo>
                  <a:lnTo>
                    <a:pt x="163525" y="77139"/>
                  </a:lnTo>
                  <a:lnTo>
                    <a:pt x="164299" y="73228"/>
                  </a:lnTo>
                  <a:close/>
                </a:path>
                <a:path w="422275" h="111125">
                  <a:moveTo>
                    <a:pt x="175450" y="74764"/>
                  </a:moveTo>
                  <a:lnTo>
                    <a:pt x="170192" y="74066"/>
                  </a:lnTo>
                  <a:lnTo>
                    <a:pt x="165696" y="107518"/>
                  </a:lnTo>
                  <a:lnTo>
                    <a:pt x="170954" y="108229"/>
                  </a:lnTo>
                  <a:lnTo>
                    <a:pt x="175450" y="74764"/>
                  </a:lnTo>
                  <a:close/>
                </a:path>
                <a:path w="422275" h="111125">
                  <a:moveTo>
                    <a:pt x="194678" y="105575"/>
                  </a:moveTo>
                  <a:lnTo>
                    <a:pt x="185839" y="104914"/>
                  </a:lnTo>
                  <a:lnTo>
                    <a:pt x="187985" y="76022"/>
                  </a:lnTo>
                  <a:lnTo>
                    <a:pt x="182689" y="75628"/>
                  </a:lnTo>
                  <a:lnTo>
                    <a:pt x="180187" y="109296"/>
                  </a:lnTo>
                  <a:lnTo>
                    <a:pt x="194322" y="110350"/>
                  </a:lnTo>
                  <a:lnTo>
                    <a:pt x="194678" y="105575"/>
                  </a:lnTo>
                  <a:close/>
                </a:path>
                <a:path w="422275" h="111125">
                  <a:moveTo>
                    <a:pt x="231114" y="104394"/>
                  </a:moveTo>
                  <a:lnTo>
                    <a:pt x="230847" y="99161"/>
                  </a:lnTo>
                  <a:lnTo>
                    <a:pt x="230378" y="87426"/>
                  </a:lnTo>
                  <a:lnTo>
                    <a:pt x="230200" y="81851"/>
                  </a:lnTo>
                  <a:lnTo>
                    <a:pt x="229717" y="81356"/>
                  </a:lnTo>
                  <a:lnTo>
                    <a:pt x="226136" y="77647"/>
                  </a:lnTo>
                  <a:lnTo>
                    <a:pt x="225539" y="77304"/>
                  </a:lnTo>
                  <a:lnTo>
                    <a:pt x="225539" y="99161"/>
                  </a:lnTo>
                  <a:lnTo>
                    <a:pt x="225526" y="102489"/>
                  </a:lnTo>
                  <a:lnTo>
                    <a:pt x="224599" y="104101"/>
                  </a:lnTo>
                  <a:lnTo>
                    <a:pt x="224104" y="104914"/>
                  </a:lnTo>
                  <a:lnTo>
                    <a:pt x="223227" y="105524"/>
                  </a:lnTo>
                  <a:lnTo>
                    <a:pt x="218821" y="105702"/>
                  </a:lnTo>
                  <a:lnTo>
                    <a:pt x="217855" y="81546"/>
                  </a:lnTo>
                  <a:lnTo>
                    <a:pt x="222250" y="81356"/>
                  </a:lnTo>
                  <a:lnTo>
                    <a:pt x="223177" y="81889"/>
                  </a:lnTo>
                  <a:lnTo>
                    <a:pt x="224790" y="84201"/>
                  </a:lnTo>
                  <a:lnTo>
                    <a:pt x="225056" y="87426"/>
                  </a:lnTo>
                  <a:lnTo>
                    <a:pt x="225539" y="99161"/>
                  </a:lnTo>
                  <a:lnTo>
                    <a:pt x="225539" y="77304"/>
                  </a:lnTo>
                  <a:lnTo>
                    <a:pt x="224155" y="76492"/>
                  </a:lnTo>
                  <a:lnTo>
                    <a:pt x="212356" y="76962"/>
                  </a:lnTo>
                  <a:lnTo>
                    <a:pt x="213702" y="110705"/>
                  </a:lnTo>
                  <a:lnTo>
                    <a:pt x="225513" y="110223"/>
                  </a:lnTo>
                  <a:lnTo>
                    <a:pt x="227406" y="108915"/>
                  </a:lnTo>
                  <a:lnTo>
                    <a:pt x="228714" y="107289"/>
                  </a:lnTo>
                  <a:lnTo>
                    <a:pt x="230022" y="105702"/>
                  </a:lnTo>
                  <a:lnTo>
                    <a:pt x="231114" y="104394"/>
                  </a:lnTo>
                  <a:close/>
                </a:path>
                <a:path w="422275" h="111125">
                  <a:moveTo>
                    <a:pt x="256514" y="101790"/>
                  </a:moveTo>
                  <a:lnTo>
                    <a:pt x="255866" y="96913"/>
                  </a:lnTo>
                  <a:lnTo>
                    <a:pt x="253644" y="78917"/>
                  </a:lnTo>
                  <a:lnTo>
                    <a:pt x="250812" y="76365"/>
                  </a:lnTo>
                  <a:lnTo>
                    <a:pt x="250812" y="100507"/>
                  </a:lnTo>
                  <a:lnTo>
                    <a:pt x="249656" y="103035"/>
                  </a:lnTo>
                  <a:lnTo>
                    <a:pt x="248920" y="103657"/>
                  </a:lnTo>
                  <a:lnTo>
                    <a:pt x="246380" y="103974"/>
                  </a:lnTo>
                  <a:lnTo>
                    <a:pt x="245567" y="103555"/>
                  </a:lnTo>
                  <a:lnTo>
                    <a:pt x="243801" y="101396"/>
                  </a:lnTo>
                  <a:lnTo>
                    <a:pt x="243192" y="98018"/>
                  </a:lnTo>
                  <a:lnTo>
                    <a:pt x="241681" y="85991"/>
                  </a:lnTo>
                  <a:lnTo>
                    <a:pt x="241414" y="82384"/>
                  </a:lnTo>
                  <a:lnTo>
                    <a:pt x="242570" y="79844"/>
                  </a:lnTo>
                  <a:lnTo>
                    <a:pt x="243268" y="79235"/>
                  </a:lnTo>
                  <a:lnTo>
                    <a:pt x="245795" y="78917"/>
                  </a:lnTo>
                  <a:lnTo>
                    <a:pt x="246672" y="79324"/>
                  </a:lnTo>
                  <a:lnTo>
                    <a:pt x="248424" y="81495"/>
                  </a:lnTo>
                  <a:lnTo>
                    <a:pt x="248996" y="84874"/>
                  </a:lnTo>
                  <a:lnTo>
                    <a:pt x="250507" y="96913"/>
                  </a:lnTo>
                  <a:lnTo>
                    <a:pt x="250812" y="100507"/>
                  </a:lnTo>
                  <a:lnTo>
                    <a:pt x="250812" y="76365"/>
                  </a:lnTo>
                  <a:lnTo>
                    <a:pt x="249161" y="74904"/>
                  </a:lnTo>
                  <a:lnTo>
                    <a:pt x="247129" y="73926"/>
                  </a:lnTo>
                  <a:lnTo>
                    <a:pt x="240728" y="74726"/>
                  </a:lnTo>
                  <a:lnTo>
                    <a:pt x="239001" y="76187"/>
                  </a:lnTo>
                  <a:lnTo>
                    <a:pt x="235661" y="81102"/>
                  </a:lnTo>
                  <a:lnTo>
                    <a:pt x="236321" y="85991"/>
                  </a:lnTo>
                  <a:lnTo>
                    <a:pt x="237985" y="99161"/>
                  </a:lnTo>
                  <a:lnTo>
                    <a:pt x="238544" y="104063"/>
                  </a:lnTo>
                  <a:lnTo>
                    <a:pt x="243014" y="107988"/>
                  </a:lnTo>
                  <a:lnTo>
                    <a:pt x="245046" y="108978"/>
                  </a:lnTo>
                  <a:lnTo>
                    <a:pt x="251447" y="108165"/>
                  </a:lnTo>
                  <a:lnTo>
                    <a:pt x="253174" y="106705"/>
                  </a:lnTo>
                  <a:lnTo>
                    <a:pt x="255028" y="103974"/>
                  </a:lnTo>
                  <a:lnTo>
                    <a:pt x="256514" y="101790"/>
                  </a:lnTo>
                  <a:close/>
                </a:path>
                <a:path w="422275" h="111125">
                  <a:moveTo>
                    <a:pt x="281597" y="96761"/>
                  </a:moveTo>
                  <a:lnTo>
                    <a:pt x="280530" y="91948"/>
                  </a:lnTo>
                  <a:lnTo>
                    <a:pt x="277698" y="78701"/>
                  </a:lnTo>
                  <a:lnTo>
                    <a:pt x="276910" y="74879"/>
                  </a:lnTo>
                  <a:lnTo>
                    <a:pt x="276758" y="74129"/>
                  </a:lnTo>
                  <a:lnTo>
                    <a:pt x="275805" y="73431"/>
                  </a:lnTo>
                  <a:lnTo>
                    <a:pt x="275805" y="95961"/>
                  </a:lnTo>
                  <a:lnTo>
                    <a:pt x="274866" y="98590"/>
                  </a:lnTo>
                  <a:lnTo>
                    <a:pt x="274180" y="99263"/>
                  </a:lnTo>
                  <a:lnTo>
                    <a:pt x="271678" y="99796"/>
                  </a:lnTo>
                  <a:lnTo>
                    <a:pt x="270827" y="99441"/>
                  </a:lnTo>
                  <a:lnTo>
                    <a:pt x="268897" y="97434"/>
                  </a:lnTo>
                  <a:lnTo>
                    <a:pt x="267995" y="94132"/>
                  </a:lnTo>
                  <a:lnTo>
                    <a:pt x="265417" y="82080"/>
                  </a:lnTo>
                  <a:lnTo>
                    <a:pt x="264896" y="78701"/>
                  </a:lnTo>
                  <a:lnTo>
                    <a:pt x="265823" y="76085"/>
                  </a:lnTo>
                  <a:lnTo>
                    <a:pt x="275805" y="95961"/>
                  </a:lnTo>
                  <a:lnTo>
                    <a:pt x="275805" y="73431"/>
                  </a:lnTo>
                  <a:lnTo>
                    <a:pt x="271983" y="70586"/>
                  </a:lnTo>
                  <a:lnTo>
                    <a:pt x="269862" y="69786"/>
                  </a:lnTo>
                  <a:lnTo>
                    <a:pt x="263563" y="71132"/>
                  </a:lnTo>
                  <a:lnTo>
                    <a:pt x="261962" y="72732"/>
                  </a:lnTo>
                  <a:lnTo>
                    <a:pt x="259054" y="77914"/>
                  </a:lnTo>
                  <a:lnTo>
                    <a:pt x="260121" y="82727"/>
                  </a:lnTo>
                  <a:lnTo>
                    <a:pt x="262953" y="95961"/>
                  </a:lnTo>
                  <a:lnTo>
                    <a:pt x="263880" y="100545"/>
                  </a:lnTo>
                  <a:lnTo>
                    <a:pt x="268668" y="104076"/>
                  </a:lnTo>
                  <a:lnTo>
                    <a:pt x="270776" y="104889"/>
                  </a:lnTo>
                  <a:lnTo>
                    <a:pt x="277088" y="103543"/>
                  </a:lnTo>
                  <a:lnTo>
                    <a:pt x="278688" y="101942"/>
                  </a:lnTo>
                  <a:lnTo>
                    <a:pt x="279895" y="99796"/>
                  </a:lnTo>
                  <a:lnTo>
                    <a:pt x="281597" y="96761"/>
                  </a:lnTo>
                  <a:close/>
                </a:path>
                <a:path w="422275" h="111125">
                  <a:moveTo>
                    <a:pt x="308787" y="94335"/>
                  </a:moveTo>
                  <a:lnTo>
                    <a:pt x="301396" y="84010"/>
                  </a:lnTo>
                  <a:lnTo>
                    <a:pt x="299593" y="81470"/>
                  </a:lnTo>
                  <a:lnTo>
                    <a:pt x="300736" y="80314"/>
                  </a:lnTo>
                  <a:lnTo>
                    <a:pt x="302056" y="78994"/>
                  </a:lnTo>
                  <a:lnTo>
                    <a:pt x="301993" y="75882"/>
                  </a:lnTo>
                  <a:lnTo>
                    <a:pt x="299758" y="68630"/>
                  </a:lnTo>
                  <a:lnTo>
                    <a:pt x="298716" y="65227"/>
                  </a:lnTo>
                  <a:lnTo>
                    <a:pt x="296799" y="63969"/>
                  </a:lnTo>
                  <a:lnTo>
                    <a:pt x="296799" y="78511"/>
                  </a:lnTo>
                  <a:lnTo>
                    <a:pt x="290944" y="80314"/>
                  </a:lnTo>
                  <a:lnTo>
                    <a:pt x="287921" y="70421"/>
                  </a:lnTo>
                  <a:lnTo>
                    <a:pt x="293763" y="68630"/>
                  </a:lnTo>
                  <a:lnTo>
                    <a:pt x="294868" y="70777"/>
                  </a:lnTo>
                  <a:lnTo>
                    <a:pt x="296506" y="76123"/>
                  </a:lnTo>
                  <a:lnTo>
                    <a:pt x="296799" y="78511"/>
                  </a:lnTo>
                  <a:lnTo>
                    <a:pt x="296799" y="63969"/>
                  </a:lnTo>
                  <a:lnTo>
                    <a:pt x="295490" y="63093"/>
                  </a:lnTo>
                  <a:lnTo>
                    <a:pt x="281444" y="67398"/>
                  </a:lnTo>
                  <a:lnTo>
                    <a:pt x="291338" y="99682"/>
                  </a:lnTo>
                  <a:lnTo>
                    <a:pt x="296405" y="98120"/>
                  </a:lnTo>
                  <a:lnTo>
                    <a:pt x="292354" y="84886"/>
                  </a:lnTo>
                  <a:lnTo>
                    <a:pt x="295211" y="84010"/>
                  </a:lnTo>
                  <a:lnTo>
                    <a:pt x="303479" y="95948"/>
                  </a:lnTo>
                  <a:lnTo>
                    <a:pt x="308787" y="94335"/>
                  </a:lnTo>
                  <a:close/>
                </a:path>
                <a:path w="422275" h="111125">
                  <a:moveTo>
                    <a:pt x="344093" y="79679"/>
                  </a:moveTo>
                  <a:lnTo>
                    <a:pt x="330149" y="48933"/>
                  </a:lnTo>
                  <a:lnTo>
                    <a:pt x="325310" y="51130"/>
                  </a:lnTo>
                  <a:lnTo>
                    <a:pt x="333603" y="69405"/>
                  </a:lnTo>
                  <a:lnTo>
                    <a:pt x="318109" y="54406"/>
                  </a:lnTo>
                  <a:lnTo>
                    <a:pt x="313791" y="56362"/>
                  </a:lnTo>
                  <a:lnTo>
                    <a:pt x="327736" y="87109"/>
                  </a:lnTo>
                  <a:lnTo>
                    <a:pt x="332574" y="84912"/>
                  </a:lnTo>
                  <a:lnTo>
                    <a:pt x="324281" y="66649"/>
                  </a:lnTo>
                  <a:lnTo>
                    <a:pt x="339826" y="81622"/>
                  </a:lnTo>
                  <a:lnTo>
                    <a:pt x="344093" y="79679"/>
                  </a:lnTo>
                  <a:close/>
                </a:path>
                <a:path w="422275" h="111125">
                  <a:moveTo>
                    <a:pt x="369493" y="65786"/>
                  </a:moveTo>
                  <a:lnTo>
                    <a:pt x="367233" y="63373"/>
                  </a:lnTo>
                  <a:lnTo>
                    <a:pt x="366458" y="62547"/>
                  </a:lnTo>
                  <a:lnTo>
                    <a:pt x="356958" y="52412"/>
                  </a:lnTo>
                  <a:lnTo>
                    <a:pt x="356958" y="59690"/>
                  </a:lnTo>
                  <a:lnTo>
                    <a:pt x="351929" y="62547"/>
                  </a:lnTo>
                  <a:lnTo>
                    <a:pt x="347484" y="48818"/>
                  </a:lnTo>
                  <a:lnTo>
                    <a:pt x="356958" y="59690"/>
                  </a:lnTo>
                  <a:lnTo>
                    <a:pt x="356958" y="52412"/>
                  </a:lnTo>
                  <a:lnTo>
                    <a:pt x="353593" y="48818"/>
                  </a:lnTo>
                  <a:lnTo>
                    <a:pt x="345744" y="40436"/>
                  </a:lnTo>
                  <a:lnTo>
                    <a:pt x="341236" y="42976"/>
                  </a:lnTo>
                  <a:lnTo>
                    <a:pt x="350647" y="76454"/>
                  </a:lnTo>
                  <a:lnTo>
                    <a:pt x="355511" y="73698"/>
                  </a:lnTo>
                  <a:lnTo>
                    <a:pt x="353364" y="67221"/>
                  </a:lnTo>
                  <a:lnTo>
                    <a:pt x="360184" y="63373"/>
                  </a:lnTo>
                  <a:lnTo>
                    <a:pt x="364667" y="68516"/>
                  </a:lnTo>
                  <a:lnTo>
                    <a:pt x="369493" y="65786"/>
                  </a:lnTo>
                  <a:close/>
                </a:path>
                <a:path w="422275" h="111125">
                  <a:moveTo>
                    <a:pt x="389839" y="52082"/>
                  </a:moveTo>
                  <a:lnTo>
                    <a:pt x="370725" y="24257"/>
                  </a:lnTo>
                  <a:lnTo>
                    <a:pt x="366344" y="27266"/>
                  </a:lnTo>
                  <a:lnTo>
                    <a:pt x="374396" y="38989"/>
                  </a:lnTo>
                  <a:lnTo>
                    <a:pt x="368973" y="42722"/>
                  </a:lnTo>
                  <a:lnTo>
                    <a:pt x="360908" y="31000"/>
                  </a:lnTo>
                  <a:lnTo>
                    <a:pt x="356539" y="33997"/>
                  </a:lnTo>
                  <a:lnTo>
                    <a:pt x="375653" y="61836"/>
                  </a:lnTo>
                  <a:lnTo>
                    <a:pt x="380022" y="58826"/>
                  </a:lnTo>
                  <a:lnTo>
                    <a:pt x="371652" y="46621"/>
                  </a:lnTo>
                  <a:lnTo>
                    <a:pt x="377088" y="42900"/>
                  </a:lnTo>
                  <a:lnTo>
                    <a:pt x="385457" y="55092"/>
                  </a:lnTo>
                  <a:lnTo>
                    <a:pt x="389839" y="52082"/>
                  </a:lnTo>
                  <a:close/>
                </a:path>
                <a:path w="422275" h="111125">
                  <a:moveTo>
                    <a:pt x="401472" y="43040"/>
                  </a:moveTo>
                  <a:lnTo>
                    <a:pt x="380530" y="16560"/>
                  </a:lnTo>
                  <a:lnTo>
                    <a:pt x="376364" y="19850"/>
                  </a:lnTo>
                  <a:lnTo>
                    <a:pt x="397306" y="46329"/>
                  </a:lnTo>
                  <a:lnTo>
                    <a:pt x="401472" y="43040"/>
                  </a:lnTo>
                  <a:close/>
                </a:path>
                <a:path w="422275" h="111125">
                  <a:moveTo>
                    <a:pt x="422135" y="24980"/>
                  </a:moveTo>
                  <a:lnTo>
                    <a:pt x="399427" y="0"/>
                  </a:lnTo>
                  <a:lnTo>
                    <a:pt x="395490" y="3568"/>
                  </a:lnTo>
                  <a:lnTo>
                    <a:pt x="408978" y="18415"/>
                  </a:lnTo>
                  <a:lnTo>
                    <a:pt x="389636" y="8902"/>
                  </a:lnTo>
                  <a:lnTo>
                    <a:pt x="386118" y="12090"/>
                  </a:lnTo>
                  <a:lnTo>
                    <a:pt x="408838" y="37071"/>
                  </a:lnTo>
                  <a:lnTo>
                    <a:pt x="412762" y="33502"/>
                  </a:lnTo>
                  <a:lnTo>
                    <a:pt x="399275" y="18656"/>
                  </a:lnTo>
                  <a:lnTo>
                    <a:pt x="418655" y="28143"/>
                  </a:lnTo>
                  <a:lnTo>
                    <a:pt x="422135" y="24980"/>
                  </a:lnTo>
                  <a:close/>
                </a:path>
              </a:pathLst>
            </a:custGeom>
            <a:solidFill>
              <a:srgbClr val="0D4C88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1811" y="227443"/>
            <a:ext cx="158178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dirty="0" sz="14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FFFFFF"/>
                </a:solidFill>
                <a:latin typeface="Calibri"/>
                <a:cs typeface="Calibri"/>
              </a:rPr>
              <a:t>DIMENSIONS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72506" y="2239863"/>
            <a:ext cx="2002155" cy="335915"/>
            <a:chOff x="5372506" y="2239863"/>
            <a:chExt cx="2002155" cy="335915"/>
          </a:xfrm>
        </p:grpSpPr>
        <p:sp>
          <p:nvSpPr>
            <p:cNvPr id="4" name="object 4"/>
            <p:cNvSpPr/>
            <p:nvPr/>
          </p:nvSpPr>
          <p:spPr>
            <a:xfrm>
              <a:off x="6165611" y="2263732"/>
              <a:ext cx="1186815" cy="121920"/>
            </a:xfrm>
            <a:custGeom>
              <a:avLst/>
              <a:gdLst/>
              <a:ahLst/>
              <a:cxnLst/>
              <a:rect l="l" t="t" r="r" b="b"/>
              <a:pathLst>
                <a:path w="1186815" h="121919">
                  <a:moveTo>
                    <a:pt x="1186306" y="121450"/>
                  </a:moveTo>
                  <a:lnTo>
                    <a:pt x="961567" y="121450"/>
                  </a:lnTo>
                  <a:lnTo>
                    <a:pt x="840117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B8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142914" y="2239873"/>
              <a:ext cx="1231900" cy="169545"/>
            </a:xfrm>
            <a:custGeom>
              <a:avLst/>
              <a:gdLst/>
              <a:ahLst/>
              <a:cxnLst/>
              <a:rect l="l" t="t" r="r" b="b"/>
              <a:pathLst>
                <a:path w="1231900" h="169544">
                  <a:moveTo>
                    <a:pt x="47752" y="23876"/>
                  </a:moveTo>
                  <a:lnTo>
                    <a:pt x="45885" y="14579"/>
                  </a:lnTo>
                  <a:lnTo>
                    <a:pt x="40767" y="6985"/>
                  </a:lnTo>
                  <a:lnTo>
                    <a:pt x="33172" y="1866"/>
                  </a:lnTo>
                  <a:lnTo>
                    <a:pt x="23876" y="0"/>
                  </a:lnTo>
                  <a:lnTo>
                    <a:pt x="14592" y="1866"/>
                  </a:lnTo>
                  <a:lnTo>
                    <a:pt x="6997" y="6985"/>
                  </a:lnTo>
                  <a:lnTo>
                    <a:pt x="1879" y="14579"/>
                  </a:lnTo>
                  <a:lnTo>
                    <a:pt x="0" y="23876"/>
                  </a:lnTo>
                  <a:lnTo>
                    <a:pt x="1879" y="33159"/>
                  </a:lnTo>
                  <a:lnTo>
                    <a:pt x="6997" y="40754"/>
                  </a:lnTo>
                  <a:lnTo>
                    <a:pt x="14592" y="45872"/>
                  </a:lnTo>
                  <a:lnTo>
                    <a:pt x="23876" y="47752"/>
                  </a:lnTo>
                  <a:lnTo>
                    <a:pt x="33172" y="45872"/>
                  </a:lnTo>
                  <a:lnTo>
                    <a:pt x="40767" y="40754"/>
                  </a:lnTo>
                  <a:lnTo>
                    <a:pt x="45885" y="33159"/>
                  </a:lnTo>
                  <a:lnTo>
                    <a:pt x="47752" y="23876"/>
                  </a:lnTo>
                  <a:close/>
                </a:path>
                <a:path w="1231900" h="169544">
                  <a:moveTo>
                    <a:pt x="1231684" y="145313"/>
                  </a:moveTo>
                  <a:lnTo>
                    <a:pt x="1229804" y="136029"/>
                  </a:lnTo>
                  <a:lnTo>
                    <a:pt x="1224686" y="128435"/>
                  </a:lnTo>
                  <a:lnTo>
                    <a:pt x="1217104" y="123317"/>
                  </a:lnTo>
                  <a:lnTo>
                    <a:pt x="1207808" y="121437"/>
                  </a:lnTo>
                  <a:lnTo>
                    <a:pt x="1198511" y="123317"/>
                  </a:lnTo>
                  <a:lnTo>
                    <a:pt x="1190929" y="128435"/>
                  </a:lnTo>
                  <a:lnTo>
                    <a:pt x="1185811" y="136029"/>
                  </a:lnTo>
                  <a:lnTo>
                    <a:pt x="1183932" y="145313"/>
                  </a:lnTo>
                  <a:lnTo>
                    <a:pt x="1185811" y="154609"/>
                  </a:lnTo>
                  <a:lnTo>
                    <a:pt x="1190929" y="162191"/>
                  </a:lnTo>
                  <a:lnTo>
                    <a:pt x="1198511" y="167309"/>
                  </a:lnTo>
                  <a:lnTo>
                    <a:pt x="1207808" y="169189"/>
                  </a:lnTo>
                  <a:lnTo>
                    <a:pt x="1217104" y="167309"/>
                  </a:lnTo>
                  <a:lnTo>
                    <a:pt x="1224686" y="162191"/>
                  </a:lnTo>
                  <a:lnTo>
                    <a:pt x="1229804" y="154609"/>
                  </a:lnTo>
                  <a:lnTo>
                    <a:pt x="1231684" y="145313"/>
                  </a:lnTo>
                  <a:close/>
                </a:path>
              </a:pathLst>
            </a:custGeom>
            <a:solidFill>
              <a:srgbClr val="1B88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506" y="2300567"/>
              <a:ext cx="1847468" cy="27478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31811" y="2305072"/>
            <a:ext cx="15005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SCHEMATIC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 spc="-35" b="1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506" y="3835871"/>
            <a:ext cx="2002155" cy="335915"/>
            <a:chOff x="5372506" y="3835871"/>
            <a:chExt cx="2002155" cy="335915"/>
          </a:xfrm>
        </p:grpSpPr>
        <p:sp>
          <p:nvSpPr>
            <p:cNvPr id="9" name="object 9"/>
            <p:cNvSpPr/>
            <p:nvPr/>
          </p:nvSpPr>
          <p:spPr>
            <a:xfrm>
              <a:off x="6165611" y="3859740"/>
              <a:ext cx="1186815" cy="121920"/>
            </a:xfrm>
            <a:custGeom>
              <a:avLst/>
              <a:gdLst/>
              <a:ahLst/>
              <a:cxnLst/>
              <a:rect l="l" t="t" r="r" b="b"/>
              <a:pathLst>
                <a:path w="1186815" h="121920">
                  <a:moveTo>
                    <a:pt x="1186306" y="121450"/>
                  </a:moveTo>
                  <a:lnTo>
                    <a:pt x="961567" y="121450"/>
                  </a:lnTo>
                  <a:lnTo>
                    <a:pt x="840117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1B88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142914" y="3835882"/>
              <a:ext cx="1231900" cy="169545"/>
            </a:xfrm>
            <a:custGeom>
              <a:avLst/>
              <a:gdLst/>
              <a:ahLst/>
              <a:cxnLst/>
              <a:rect l="l" t="t" r="r" b="b"/>
              <a:pathLst>
                <a:path w="1231900" h="169545">
                  <a:moveTo>
                    <a:pt x="47752" y="23876"/>
                  </a:moveTo>
                  <a:lnTo>
                    <a:pt x="45885" y="14579"/>
                  </a:lnTo>
                  <a:lnTo>
                    <a:pt x="40767" y="6985"/>
                  </a:lnTo>
                  <a:lnTo>
                    <a:pt x="33172" y="1866"/>
                  </a:lnTo>
                  <a:lnTo>
                    <a:pt x="23876" y="0"/>
                  </a:lnTo>
                  <a:lnTo>
                    <a:pt x="14592" y="1866"/>
                  </a:lnTo>
                  <a:lnTo>
                    <a:pt x="6997" y="6985"/>
                  </a:lnTo>
                  <a:lnTo>
                    <a:pt x="1879" y="14579"/>
                  </a:lnTo>
                  <a:lnTo>
                    <a:pt x="0" y="23876"/>
                  </a:lnTo>
                  <a:lnTo>
                    <a:pt x="1879" y="33159"/>
                  </a:lnTo>
                  <a:lnTo>
                    <a:pt x="6997" y="40754"/>
                  </a:lnTo>
                  <a:lnTo>
                    <a:pt x="14592" y="45872"/>
                  </a:lnTo>
                  <a:lnTo>
                    <a:pt x="23876" y="47752"/>
                  </a:lnTo>
                  <a:lnTo>
                    <a:pt x="33172" y="45872"/>
                  </a:lnTo>
                  <a:lnTo>
                    <a:pt x="40767" y="40754"/>
                  </a:lnTo>
                  <a:lnTo>
                    <a:pt x="45885" y="33159"/>
                  </a:lnTo>
                  <a:lnTo>
                    <a:pt x="47752" y="23876"/>
                  </a:lnTo>
                  <a:close/>
                </a:path>
                <a:path w="1231900" h="169545">
                  <a:moveTo>
                    <a:pt x="1231684" y="145313"/>
                  </a:moveTo>
                  <a:lnTo>
                    <a:pt x="1229804" y="136017"/>
                  </a:lnTo>
                  <a:lnTo>
                    <a:pt x="1224686" y="128435"/>
                  </a:lnTo>
                  <a:lnTo>
                    <a:pt x="1217104" y="123317"/>
                  </a:lnTo>
                  <a:lnTo>
                    <a:pt x="1207808" y="121437"/>
                  </a:lnTo>
                  <a:lnTo>
                    <a:pt x="1198511" y="123317"/>
                  </a:lnTo>
                  <a:lnTo>
                    <a:pt x="1190929" y="128435"/>
                  </a:lnTo>
                  <a:lnTo>
                    <a:pt x="1185811" y="136017"/>
                  </a:lnTo>
                  <a:lnTo>
                    <a:pt x="1183932" y="145313"/>
                  </a:lnTo>
                  <a:lnTo>
                    <a:pt x="1185811" y="154609"/>
                  </a:lnTo>
                  <a:lnTo>
                    <a:pt x="1190929" y="162191"/>
                  </a:lnTo>
                  <a:lnTo>
                    <a:pt x="1198511" y="167309"/>
                  </a:lnTo>
                  <a:lnTo>
                    <a:pt x="1207808" y="169189"/>
                  </a:lnTo>
                  <a:lnTo>
                    <a:pt x="1217104" y="167309"/>
                  </a:lnTo>
                  <a:lnTo>
                    <a:pt x="1224686" y="162191"/>
                  </a:lnTo>
                  <a:lnTo>
                    <a:pt x="1229804" y="154609"/>
                  </a:lnTo>
                  <a:lnTo>
                    <a:pt x="1231684" y="145313"/>
                  </a:lnTo>
                  <a:close/>
                </a:path>
              </a:pathLst>
            </a:custGeom>
            <a:solidFill>
              <a:srgbClr val="1B88C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506" y="3896563"/>
              <a:ext cx="1847468" cy="27478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431811" y="3901066"/>
            <a:ext cx="10902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575" y="501243"/>
            <a:ext cx="3046730" cy="497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90295">
              <a:lnSpc>
                <a:spcPct val="1458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H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series BS-VI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i-Gen6 technology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147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kW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@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2400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rpm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700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Nm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@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1200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1900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rpm</a:t>
            </a:r>
            <a:endParaRPr sz="1000">
              <a:latin typeface="Calibri"/>
              <a:cs typeface="Calibri"/>
            </a:endParaRPr>
          </a:p>
          <a:p>
            <a:pPr marL="12700" marR="565785">
              <a:lnSpc>
                <a:spcPct val="145800"/>
              </a:lnSpc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380 mm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dia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 with air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assisted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hydraulic booster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6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speed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synchromesh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gear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box</a:t>
            </a:r>
            <a:endParaRPr sz="1000">
              <a:latin typeface="Calibri"/>
              <a:cs typeface="Calibri"/>
            </a:endParaRPr>
          </a:p>
          <a:p>
            <a:pPr marL="12700" marR="1132205">
              <a:lnSpc>
                <a:spcPct val="145800"/>
              </a:lnSpc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Forged </a:t>
            </a:r>
            <a:r>
              <a:rPr dirty="0" sz="1000" spc="-5">
                <a:solidFill>
                  <a:srgbClr val="231F20"/>
                </a:solidFill>
                <a:latin typeface="PMingLiU-ExtB"/>
                <a:cs typeface="PMingLiU-ExtB"/>
              </a:rPr>
              <a:t>I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section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–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Reverse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Elliot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type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Fully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ﬂoating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single speed rear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axle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Semi-elliptic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multi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leaf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50"/>
              </a:lnSpc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Optional: Parabolic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springs</a:t>
            </a:r>
            <a:endParaRPr sz="1000">
              <a:latin typeface="Calibri"/>
              <a:cs typeface="Calibri"/>
            </a:endParaRPr>
          </a:p>
          <a:p>
            <a:pPr marL="12700" marR="358775">
              <a:lnSpc>
                <a:spcPct val="145800"/>
              </a:lnSpc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Semi-elliptic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multi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leaf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parabolic helper springs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HSS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material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with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new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improved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design</a:t>
            </a:r>
            <a:endParaRPr sz="1000">
              <a:latin typeface="Calibri"/>
              <a:cs typeface="Calibri"/>
            </a:endParaRPr>
          </a:p>
          <a:p>
            <a:pPr marL="12700" marR="1358900">
              <a:lnSpc>
                <a:spcPct val="145800"/>
              </a:lnSpc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Full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dual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line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brakes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ABS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Cross linked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polymer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25"/>
              </a:lnSpc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Capacity: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375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LH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side</a:t>
            </a:r>
            <a:endParaRPr sz="1000">
              <a:latin typeface="Calibri"/>
              <a:cs typeface="Calibri"/>
            </a:endParaRPr>
          </a:p>
          <a:p>
            <a:pPr marL="12700" marR="1274445">
              <a:lnSpc>
                <a:spcPts val="1150"/>
              </a:lnSpc>
              <a:spcBef>
                <a:spcPts val="55"/>
              </a:spcBef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POL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variants: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220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side </a:t>
            </a:r>
            <a:r>
              <a:rPr dirty="0" sz="1000" spc="-2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Additional fuel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tank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on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RH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side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48</a:t>
            </a:r>
            <a:r>
              <a:rPr dirty="0" sz="1000" spc="-4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  <a:p>
            <a:pPr marL="12700" marR="1111885">
              <a:lnSpc>
                <a:spcPct val="145800"/>
              </a:lnSpc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80 kmph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(60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kmph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for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POL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variants)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24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V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120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(150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Ah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for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AC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Models) </a:t>
            </a:r>
            <a:r>
              <a:rPr dirty="0" sz="1000" spc="-2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295/90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R 20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Economy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Cowl,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M 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Economy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cabin,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U 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cabin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dirty="0" sz="1000" spc="-2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Premium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cabin, AC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option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on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U and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N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variants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Cowl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&amp;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chassis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/</a:t>
            </a:r>
            <a:r>
              <a:rPr dirty="0" sz="1000" spc="-2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Cabin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&amp;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chassis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spc="-35">
                <a:solidFill>
                  <a:srgbClr val="231F20"/>
                </a:solidFill>
                <a:latin typeface="Calibri"/>
                <a:cs typeface="Calibri"/>
              </a:rPr>
              <a:t>FAW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7,000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kg;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RAW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11,500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kg;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GVW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-</a:t>
            </a:r>
            <a:r>
              <a:rPr dirty="0" sz="1000" spc="-1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18,500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kg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328" y="227443"/>
            <a:ext cx="1301115" cy="207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dirty="0" sz="1400" spc="-15" b="1">
                <a:solidFill>
                  <a:srgbClr val="FFFFFF"/>
                </a:solidFill>
                <a:latin typeface="Calibri"/>
                <a:cs typeface="Calibri"/>
              </a:rPr>
              <a:t>SPECIFICATIONS</a:t>
            </a:r>
            <a:endParaRPr sz="1400">
              <a:latin typeface="Calibri"/>
              <a:cs typeface="Calibri"/>
            </a:endParaRPr>
          </a:p>
          <a:p>
            <a:pPr algn="just" marL="12700" marR="661035">
              <a:lnSpc>
                <a:spcPct val="145800"/>
              </a:lnSpc>
              <a:spcBef>
                <a:spcPts val="475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Engine type  M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x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p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er 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M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x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que 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Clutch</a:t>
            </a:r>
            <a:endParaRPr sz="1000">
              <a:latin typeface="Calibri"/>
              <a:cs typeface="Calibri"/>
            </a:endParaRPr>
          </a:p>
          <a:p>
            <a:pPr marL="12700" marR="755650">
              <a:lnSpc>
                <a:spcPct val="145800"/>
              </a:lnSpc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Gear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box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F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n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t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xle 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Rear</a:t>
            </a:r>
            <a:r>
              <a:rPr dirty="0" sz="1000" spc="-3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axle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Front</a:t>
            </a:r>
            <a:r>
              <a:rPr dirty="0" sz="1000" spc="-4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suspension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28" y="2425293"/>
            <a:ext cx="883285" cy="914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r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suspension 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Chassis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frame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Brakes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Fuel</a:t>
            </a:r>
            <a:r>
              <a:rPr dirty="0" sz="1000" spc="-40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tank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3328" y="3752443"/>
            <a:ext cx="600075" cy="113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DEF tank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 M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x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speed 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Electricals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Tyres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Cabin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3328" y="5009743"/>
            <a:ext cx="1560830" cy="46990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000" spc="-15" b="1">
                <a:solidFill>
                  <a:srgbClr val="231F20"/>
                </a:solidFill>
                <a:latin typeface="Calibri"/>
                <a:cs typeface="Calibri"/>
              </a:rPr>
              <a:t>Vehicle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 conﬁguration options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000" spc="-5" b="1">
                <a:solidFill>
                  <a:srgbClr val="231F20"/>
                </a:solidFill>
                <a:latin typeface="Calibri"/>
                <a:cs typeface="Calibri"/>
              </a:rPr>
              <a:t>Chassis</a:t>
            </a:r>
            <a:r>
              <a:rPr dirty="0" sz="1000" spc="-2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Calibri"/>
                <a:cs typeface="Calibri"/>
              </a:rPr>
              <a:t>weight</a:t>
            </a:r>
            <a:r>
              <a:rPr dirty="0" sz="1000" spc="-25" b="1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231F20"/>
                </a:solidFill>
                <a:latin typeface="Calibri"/>
                <a:cs typeface="Calibri"/>
              </a:rPr>
              <a:t>(Laden)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70196" y="222945"/>
            <a:ext cx="0" cy="5846445"/>
          </a:xfrm>
          <a:custGeom>
            <a:avLst/>
            <a:gdLst/>
            <a:ahLst/>
            <a:cxnLst/>
            <a:rect l="l" t="t" r="r" b="b"/>
            <a:pathLst>
              <a:path w="0" h="5846445">
                <a:moveTo>
                  <a:pt x="0" y="0"/>
                </a:moveTo>
                <a:lnTo>
                  <a:pt x="0" y="5846305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82703"/>
            <a:ext cx="10692003" cy="101726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2777783" y="6455950"/>
            <a:ext cx="337312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0979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FFFFF"/>
                </a:solidFill>
                <a:latin typeface="Calibri"/>
                <a:cs typeface="Calibri"/>
              </a:rPr>
              <a:t>Registered</a:t>
            </a:r>
            <a:r>
              <a:rPr dirty="0" sz="9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5" b="1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dirty="0" sz="9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 Ashok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Leyland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Limited,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No. 1,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Sardar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Patel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Road, </a:t>
            </a:r>
            <a:r>
              <a:rPr dirty="0" sz="900" spc="-1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Guindy,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Chennai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600032,</a:t>
            </a:r>
            <a:r>
              <a:rPr dirty="0" sz="900" spc="2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FFFFFF"/>
                </a:solidFill>
                <a:latin typeface="Calibri"/>
                <a:cs typeface="Calibri"/>
              </a:rPr>
              <a:t>Tel.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 -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91 44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2220 6000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E-mail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5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reachus@ashokleyland.com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|</a:t>
            </a:r>
            <a:r>
              <a:rPr dirty="0" sz="9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9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9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Calibri"/>
                <a:cs typeface="Calibri"/>
                <a:hlinkClick r:id="rId5"/>
              </a:rPr>
              <a:t>www.ashokleyland.com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50214" y="4015830"/>
            <a:ext cx="101600" cy="211328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670"/>
              </a:lnSpc>
            </a:pPr>
            <a:r>
              <a:rPr dirty="0" sz="600" spc="-10">
                <a:solidFill>
                  <a:srgbClr val="231F20"/>
                </a:solidFill>
                <a:latin typeface="Calibri"/>
                <a:cs typeface="Calibri"/>
              </a:rPr>
              <a:t>Specifications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&amp;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images</a:t>
            </a:r>
            <a:r>
              <a:rPr dirty="0" sz="600" spc="1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231F20"/>
                </a:solidFill>
                <a:latin typeface="Calibri"/>
                <a:cs typeface="Calibri"/>
              </a:rPr>
              <a:t>indicative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subject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 spc="-5">
                <a:solidFill>
                  <a:srgbClr val="231F20"/>
                </a:solidFill>
                <a:latin typeface="Calibri"/>
                <a:cs typeface="Calibri"/>
              </a:rPr>
              <a:t>change.</a:t>
            </a:r>
            <a:r>
              <a:rPr dirty="0" sz="600" spc="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231F20"/>
                </a:solidFill>
                <a:latin typeface="Calibri"/>
                <a:cs typeface="Calibri"/>
              </a:rPr>
              <a:t>Jan’23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86383" y="6240244"/>
            <a:ext cx="4180204" cy="817880"/>
            <a:chOff x="6286383" y="6240244"/>
            <a:chExt cx="4180204" cy="817880"/>
          </a:xfrm>
        </p:grpSpPr>
        <p:sp>
          <p:nvSpPr>
            <p:cNvPr id="23" name="object 23"/>
            <p:cNvSpPr/>
            <p:nvPr/>
          </p:nvSpPr>
          <p:spPr>
            <a:xfrm>
              <a:off x="6292733" y="6493221"/>
              <a:ext cx="0" cy="396240"/>
            </a:xfrm>
            <a:custGeom>
              <a:avLst/>
              <a:gdLst/>
              <a:ahLst/>
              <a:cxnLst/>
              <a:rect l="l" t="t" r="r" b="b"/>
              <a:pathLst>
                <a:path w="0" h="396240">
                  <a:moveTo>
                    <a:pt x="0" y="0"/>
                  </a:moveTo>
                  <a:lnTo>
                    <a:pt x="0" y="3962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417221" y="6562953"/>
              <a:ext cx="677545" cy="255904"/>
            </a:xfrm>
            <a:custGeom>
              <a:avLst/>
              <a:gdLst/>
              <a:ahLst/>
              <a:cxnLst/>
              <a:rect l="l" t="t" r="r" b="b"/>
              <a:pathLst>
                <a:path w="677545" h="255904">
                  <a:moveTo>
                    <a:pt x="46761" y="134734"/>
                  </a:moveTo>
                  <a:lnTo>
                    <a:pt x="24663" y="134734"/>
                  </a:lnTo>
                  <a:lnTo>
                    <a:pt x="0" y="156133"/>
                  </a:lnTo>
                  <a:lnTo>
                    <a:pt x="0" y="179984"/>
                  </a:lnTo>
                  <a:lnTo>
                    <a:pt x="24663" y="158521"/>
                  </a:lnTo>
                  <a:lnTo>
                    <a:pt x="24663" y="255803"/>
                  </a:lnTo>
                  <a:lnTo>
                    <a:pt x="46761" y="255803"/>
                  </a:lnTo>
                  <a:lnTo>
                    <a:pt x="46761" y="134734"/>
                  </a:lnTo>
                  <a:close/>
                </a:path>
                <a:path w="677545" h="255904">
                  <a:moveTo>
                    <a:pt x="91097" y="71920"/>
                  </a:moveTo>
                  <a:lnTo>
                    <a:pt x="91084" y="266"/>
                  </a:lnTo>
                  <a:lnTo>
                    <a:pt x="80886" y="266"/>
                  </a:lnTo>
                  <a:lnTo>
                    <a:pt x="71729" y="723"/>
                  </a:lnTo>
                  <a:lnTo>
                    <a:pt x="68338" y="8166"/>
                  </a:lnTo>
                  <a:lnTo>
                    <a:pt x="68516" y="12712"/>
                  </a:lnTo>
                  <a:lnTo>
                    <a:pt x="68516" y="26555"/>
                  </a:lnTo>
                  <a:lnTo>
                    <a:pt x="22453" y="26555"/>
                  </a:lnTo>
                  <a:lnTo>
                    <a:pt x="22453" y="6045"/>
                  </a:lnTo>
                  <a:lnTo>
                    <a:pt x="17259" y="266"/>
                  </a:lnTo>
                  <a:lnTo>
                    <a:pt x="0" y="266"/>
                  </a:lnTo>
                  <a:lnTo>
                    <a:pt x="0" y="71920"/>
                  </a:lnTo>
                  <a:lnTo>
                    <a:pt x="22453" y="71920"/>
                  </a:lnTo>
                  <a:lnTo>
                    <a:pt x="22453" y="43903"/>
                  </a:lnTo>
                  <a:lnTo>
                    <a:pt x="68516" y="43903"/>
                  </a:lnTo>
                  <a:lnTo>
                    <a:pt x="68516" y="71920"/>
                  </a:lnTo>
                  <a:lnTo>
                    <a:pt x="91097" y="71920"/>
                  </a:lnTo>
                  <a:close/>
                </a:path>
                <a:path w="677545" h="255904">
                  <a:moveTo>
                    <a:pt x="182905" y="54571"/>
                  </a:moveTo>
                  <a:lnTo>
                    <a:pt x="124701" y="54571"/>
                  </a:lnTo>
                  <a:lnTo>
                    <a:pt x="124701" y="43586"/>
                  </a:lnTo>
                  <a:lnTo>
                    <a:pt x="182638" y="43586"/>
                  </a:lnTo>
                  <a:lnTo>
                    <a:pt x="182638" y="28549"/>
                  </a:lnTo>
                  <a:lnTo>
                    <a:pt x="124701" y="28549"/>
                  </a:lnTo>
                  <a:lnTo>
                    <a:pt x="124701" y="17703"/>
                  </a:lnTo>
                  <a:lnTo>
                    <a:pt x="182664" y="17703"/>
                  </a:lnTo>
                  <a:lnTo>
                    <a:pt x="182664" y="279"/>
                  </a:lnTo>
                  <a:lnTo>
                    <a:pt x="122529" y="279"/>
                  </a:lnTo>
                  <a:lnTo>
                    <a:pt x="114452" y="1562"/>
                  </a:lnTo>
                  <a:lnTo>
                    <a:pt x="108013" y="5257"/>
                  </a:lnTo>
                  <a:lnTo>
                    <a:pt x="103771" y="11150"/>
                  </a:lnTo>
                  <a:lnTo>
                    <a:pt x="102235" y="19024"/>
                  </a:lnTo>
                  <a:lnTo>
                    <a:pt x="102235" y="71932"/>
                  </a:lnTo>
                  <a:lnTo>
                    <a:pt x="182905" y="71932"/>
                  </a:lnTo>
                  <a:lnTo>
                    <a:pt x="182905" y="54571"/>
                  </a:lnTo>
                  <a:close/>
                </a:path>
                <a:path w="677545" h="255904">
                  <a:moveTo>
                    <a:pt x="264744" y="54571"/>
                  </a:moveTo>
                  <a:lnTo>
                    <a:pt x="215760" y="54571"/>
                  </a:lnTo>
                  <a:lnTo>
                    <a:pt x="215773" y="7721"/>
                  </a:lnTo>
                  <a:lnTo>
                    <a:pt x="211797" y="228"/>
                  </a:lnTo>
                  <a:lnTo>
                    <a:pt x="193268" y="279"/>
                  </a:lnTo>
                  <a:lnTo>
                    <a:pt x="193268" y="71920"/>
                  </a:lnTo>
                  <a:lnTo>
                    <a:pt x="264744" y="71920"/>
                  </a:lnTo>
                  <a:lnTo>
                    <a:pt x="264744" y="54571"/>
                  </a:lnTo>
                  <a:close/>
                </a:path>
                <a:path w="677545" h="255904">
                  <a:moveTo>
                    <a:pt x="361200" y="27012"/>
                  </a:moveTo>
                  <a:lnTo>
                    <a:pt x="340131" y="0"/>
                  </a:lnTo>
                  <a:lnTo>
                    <a:pt x="338861" y="0"/>
                  </a:lnTo>
                  <a:lnTo>
                    <a:pt x="338861" y="20612"/>
                  </a:lnTo>
                  <a:lnTo>
                    <a:pt x="338861" y="33362"/>
                  </a:lnTo>
                  <a:lnTo>
                    <a:pt x="337058" y="36144"/>
                  </a:lnTo>
                  <a:lnTo>
                    <a:pt x="298615" y="36144"/>
                  </a:lnTo>
                  <a:lnTo>
                    <a:pt x="298615" y="17932"/>
                  </a:lnTo>
                  <a:lnTo>
                    <a:pt x="336575" y="17932"/>
                  </a:lnTo>
                  <a:lnTo>
                    <a:pt x="338861" y="20612"/>
                  </a:lnTo>
                  <a:lnTo>
                    <a:pt x="338861" y="0"/>
                  </a:lnTo>
                  <a:lnTo>
                    <a:pt x="276555" y="0"/>
                  </a:lnTo>
                  <a:lnTo>
                    <a:pt x="276555" y="71920"/>
                  </a:lnTo>
                  <a:lnTo>
                    <a:pt x="298615" y="71920"/>
                  </a:lnTo>
                  <a:lnTo>
                    <a:pt x="298615" y="54025"/>
                  </a:lnTo>
                  <a:lnTo>
                    <a:pt x="339661" y="54025"/>
                  </a:lnTo>
                  <a:lnTo>
                    <a:pt x="349719" y="52514"/>
                  </a:lnTo>
                  <a:lnTo>
                    <a:pt x="356387" y="47752"/>
                  </a:lnTo>
                  <a:lnTo>
                    <a:pt x="360070" y="39370"/>
                  </a:lnTo>
                  <a:lnTo>
                    <a:pt x="360362" y="36144"/>
                  </a:lnTo>
                  <a:lnTo>
                    <a:pt x="361200" y="27012"/>
                  </a:lnTo>
                  <a:close/>
                </a:path>
                <a:path w="677545" h="255904">
                  <a:moveTo>
                    <a:pt x="444550" y="54571"/>
                  </a:moveTo>
                  <a:lnTo>
                    <a:pt x="395579" y="54571"/>
                  </a:lnTo>
                  <a:lnTo>
                    <a:pt x="395592" y="7721"/>
                  </a:lnTo>
                  <a:lnTo>
                    <a:pt x="391617" y="228"/>
                  </a:lnTo>
                  <a:lnTo>
                    <a:pt x="373100" y="279"/>
                  </a:lnTo>
                  <a:lnTo>
                    <a:pt x="373100" y="71920"/>
                  </a:lnTo>
                  <a:lnTo>
                    <a:pt x="444550" y="71920"/>
                  </a:lnTo>
                  <a:lnTo>
                    <a:pt x="444550" y="54571"/>
                  </a:lnTo>
                  <a:close/>
                </a:path>
                <a:path w="677545" h="255904">
                  <a:moveTo>
                    <a:pt x="475767" y="0"/>
                  </a:moveTo>
                  <a:lnTo>
                    <a:pt x="454939" y="0"/>
                  </a:lnTo>
                  <a:lnTo>
                    <a:pt x="454939" y="71920"/>
                  </a:lnTo>
                  <a:lnTo>
                    <a:pt x="475767" y="71920"/>
                  </a:lnTo>
                  <a:lnTo>
                    <a:pt x="475767" y="0"/>
                  </a:lnTo>
                  <a:close/>
                </a:path>
                <a:path w="677545" h="255904">
                  <a:moveTo>
                    <a:pt x="585317" y="266"/>
                  </a:moveTo>
                  <a:lnTo>
                    <a:pt x="562927" y="266"/>
                  </a:lnTo>
                  <a:lnTo>
                    <a:pt x="562927" y="52806"/>
                  </a:lnTo>
                  <a:lnTo>
                    <a:pt x="531088" y="14605"/>
                  </a:lnTo>
                  <a:lnTo>
                    <a:pt x="504659" y="215"/>
                  </a:lnTo>
                  <a:lnTo>
                    <a:pt x="485813" y="266"/>
                  </a:lnTo>
                  <a:lnTo>
                    <a:pt x="485813" y="71920"/>
                  </a:lnTo>
                  <a:lnTo>
                    <a:pt x="508266" y="71920"/>
                  </a:lnTo>
                  <a:lnTo>
                    <a:pt x="508266" y="19799"/>
                  </a:lnTo>
                  <a:lnTo>
                    <a:pt x="552399" y="71920"/>
                  </a:lnTo>
                  <a:lnTo>
                    <a:pt x="585317" y="71920"/>
                  </a:lnTo>
                  <a:lnTo>
                    <a:pt x="585317" y="266"/>
                  </a:lnTo>
                  <a:close/>
                </a:path>
                <a:path w="677545" h="255904">
                  <a:moveTo>
                    <a:pt x="677087" y="54571"/>
                  </a:moveTo>
                  <a:lnTo>
                    <a:pt x="618883" y="54571"/>
                  </a:lnTo>
                  <a:lnTo>
                    <a:pt x="618883" y="43586"/>
                  </a:lnTo>
                  <a:lnTo>
                    <a:pt x="676821" y="43586"/>
                  </a:lnTo>
                  <a:lnTo>
                    <a:pt x="676821" y="28549"/>
                  </a:lnTo>
                  <a:lnTo>
                    <a:pt x="618883" y="28549"/>
                  </a:lnTo>
                  <a:lnTo>
                    <a:pt x="618883" y="17703"/>
                  </a:lnTo>
                  <a:lnTo>
                    <a:pt x="676846" y="17703"/>
                  </a:lnTo>
                  <a:lnTo>
                    <a:pt x="676846" y="279"/>
                  </a:lnTo>
                  <a:lnTo>
                    <a:pt x="616712" y="279"/>
                  </a:lnTo>
                  <a:lnTo>
                    <a:pt x="608634" y="1562"/>
                  </a:lnTo>
                  <a:lnTo>
                    <a:pt x="602208" y="5257"/>
                  </a:lnTo>
                  <a:lnTo>
                    <a:pt x="597966" y="11150"/>
                  </a:lnTo>
                  <a:lnTo>
                    <a:pt x="596430" y="19024"/>
                  </a:lnTo>
                  <a:lnTo>
                    <a:pt x="596430" y="71932"/>
                  </a:lnTo>
                  <a:lnTo>
                    <a:pt x="677087" y="71932"/>
                  </a:lnTo>
                  <a:lnTo>
                    <a:pt x="677087" y="545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8018" y="6696681"/>
              <a:ext cx="77520" cy="12306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0715" y="6696677"/>
              <a:ext cx="73596" cy="1230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11509" y="6696677"/>
              <a:ext cx="73621" cy="12306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813029" y="6748018"/>
              <a:ext cx="52705" cy="20955"/>
            </a:xfrm>
            <a:custGeom>
              <a:avLst/>
              <a:gdLst/>
              <a:ahLst/>
              <a:cxnLst/>
              <a:rect l="l" t="t" r="r" b="b"/>
              <a:pathLst>
                <a:path w="52704" h="20954">
                  <a:moveTo>
                    <a:pt x="52336" y="0"/>
                  </a:moveTo>
                  <a:lnTo>
                    <a:pt x="0" y="0"/>
                  </a:lnTo>
                  <a:lnTo>
                    <a:pt x="0" y="20574"/>
                  </a:lnTo>
                  <a:lnTo>
                    <a:pt x="52336" y="20574"/>
                  </a:lnTo>
                  <a:lnTo>
                    <a:pt x="52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93934" y="6696687"/>
              <a:ext cx="73609" cy="12205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92861" y="6697670"/>
              <a:ext cx="75488" cy="12207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93680" y="6697670"/>
              <a:ext cx="75476" cy="12207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96366" y="6748018"/>
              <a:ext cx="52705" cy="20955"/>
            </a:xfrm>
            <a:custGeom>
              <a:avLst/>
              <a:gdLst/>
              <a:ahLst/>
              <a:cxnLst/>
              <a:rect l="l" t="t" r="r" b="b"/>
              <a:pathLst>
                <a:path w="52704" h="20954">
                  <a:moveTo>
                    <a:pt x="52362" y="0"/>
                  </a:moveTo>
                  <a:lnTo>
                    <a:pt x="0" y="0"/>
                  </a:lnTo>
                  <a:lnTo>
                    <a:pt x="0" y="20574"/>
                  </a:lnTo>
                  <a:lnTo>
                    <a:pt x="52362" y="20574"/>
                  </a:lnTo>
                  <a:lnTo>
                    <a:pt x="52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74397" y="6696677"/>
              <a:ext cx="77000" cy="1230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75215" y="6696677"/>
              <a:ext cx="77012" cy="1230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74162" y="6697670"/>
              <a:ext cx="81762" cy="121081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79040" y="6696677"/>
              <a:ext cx="73621" cy="1230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0341" y="6240244"/>
              <a:ext cx="2546350" cy="817880"/>
            </a:xfrm>
            <a:custGeom>
              <a:avLst/>
              <a:gdLst/>
              <a:ahLst/>
              <a:cxnLst/>
              <a:rect l="l" t="t" r="r" b="b"/>
              <a:pathLst>
                <a:path w="2546350" h="817879">
                  <a:moveTo>
                    <a:pt x="2447302" y="0"/>
                  </a:moveTo>
                  <a:lnTo>
                    <a:pt x="98539" y="0"/>
                  </a:lnTo>
                  <a:lnTo>
                    <a:pt x="60275" y="8656"/>
                  </a:lnTo>
                  <a:lnTo>
                    <a:pt x="28943" y="32226"/>
                  </a:lnTo>
                  <a:lnTo>
                    <a:pt x="7774" y="67111"/>
                  </a:lnTo>
                  <a:lnTo>
                    <a:pt x="0" y="109715"/>
                  </a:lnTo>
                  <a:lnTo>
                    <a:pt x="0" y="707796"/>
                  </a:lnTo>
                  <a:lnTo>
                    <a:pt x="7774" y="750405"/>
                  </a:lnTo>
                  <a:lnTo>
                    <a:pt x="28943" y="785290"/>
                  </a:lnTo>
                  <a:lnTo>
                    <a:pt x="60275" y="808857"/>
                  </a:lnTo>
                  <a:lnTo>
                    <a:pt x="98539" y="817511"/>
                  </a:lnTo>
                  <a:lnTo>
                    <a:pt x="2447302" y="817511"/>
                  </a:lnTo>
                  <a:lnTo>
                    <a:pt x="2485573" y="808857"/>
                  </a:lnTo>
                  <a:lnTo>
                    <a:pt x="2516909" y="785290"/>
                  </a:lnTo>
                  <a:lnTo>
                    <a:pt x="2538080" y="750405"/>
                  </a:lnTo>
                  <a:lnTo>
                    <a:pt x="2545854" y="707796"/>
                  </a:lnTo>
                  <a:lnTo>
                    <a:pt x="2545854" y="109715"/>
                  </a:lnTo>
                  <a:lnTo>
                    <a:pt x="2538080" y="67111"/>
                  </a:lnTo>
                  <a:lnTo>
                    <a:pt x="2516909" y="32226"/>
                  </a:lnTo>
                  <a:lnTo>
                    <a:pt x="2485573" y="8656"/>
                  </a:lnTo>
                  <a:lnTo>
                    <a:pt x="2447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7994265" y="6253202"/>
            <a:ext cx="99123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25" b="1">
                <a:solidFill>
                  <a:srgbClr val="58595B"/>
                </a:solidFill>
                <a:latin typeface="Calibri"/>
                <a:cs typeface="Calibri"/>
              </a:rPr>
              <a:t>AUTHORISED</a:t>
            </a:r>
            <a:r>
              <a:rPr dirty="0" sz="800" spc="-20" b="1">
                <a:solidFill>
                  <a:srgbClr val="58595B"/>
                </a:solidFill>
                <a:latin typeface="Calibri"/>
                <a:cs typeface="Calibri"/>
              </a:rPr>
              <a:t> </a:t>
            </a:r>
            <a:r>
              <a:rPr dirty="0" sz="800" spc="25" b="1">
                <a:solidFill>
                  <a:srgbClr val="58595B"/>
                </a:solidFill>
                <a:latin typeface="Calibri"/>
                <a:cs typeface="Calibri"/>
              </a:rPr>
              <a:t>DEALER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45572" y="2367522"/>
            <a:ext cx="5105831" cy="180000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5601519" y="4632867"/>
            <a:ext cx="398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7630" marR="5080" indent="-74930">
              <a:lnSpc>
                <a:spcPct val="100000"/>
              </a:lnSpc>
              <a:spcBef>
                <a:spcPts val="100"/>
              </a:spcBef>
            </a:pPr>
            <a:r>
              <a:rPr dirty="0" sz="1000" spc="5">
                <a:solidFill>
                  <a:srgbClr val="231F20"/>
                </a:solidFill>
                <a:latin typeface="Calibri"/>
                <a:cs typeface="Calibri"/>
              </a:rPr>
              <a:t>M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ar</a:t>
            </a:r>
            <a:r>
              <a:rPr dirty="0" sz="1000" spc="-35">
                <a:solidFill>
                  <a:srgbClr val="231F20"/>
                </a:solidFill>
                <a:latin typeface="Calibri"/>
                <a:cs typeface="Calibri"/>
              </a:rPr>
              <a:t>k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t  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load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20261" y="4261143"/>
            <a:ext cx="361315" cy="361315"/>
            <a:chOff x="5620261" y="4261143"/>
            <a:chExt cx="361315" cy="361315"/>
          </a:xfrm>
        </p:grpSpPr>
        <p:sp>
          <p:nvSpPr>
            <p:cNvPr id="42" name="object 42"/>
            <p:cNvSpPr/>
            <p:nvPr/>
          </p:nvSpPr>
          <p:spPr>
            <a:xfrm>
              <a:off x="5623627" y="4264509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4" h="354964">
                  <a:moveTo>
                    <a:pt x="354533" y="177266"/>
                  </a:moveTo>
                  <a:lnTo>
                    <a:pt x="348201" y="224386"/>
                  </a:lnTo>
                  <a:lnTo>
                    <a:pt x="330331" y="266728"/>
                  </a:lnTo>
                  <a:lnTo>
                    <a:pt x="302614" y="302602"/>
                  </a:lnTo>
                  <a:lnTo>
                    <a:pt x="266737" y="330319"/>
                  </a:lnTo>
                  <a:lnTo>
                    <a:pt x="224392" y="348188"/>
                  </a:lnTo>
                  <a:lnTo>
                    <a:pt x="177266" y="354520"/>
                  </a:lnTo>
                  <a:lnTo>
                    <a:pt x="130141" y="348188"/>
                  </a:lnTo>
                  <a:lnTo>
                    <a:pt x="87795" y="330319"/>
                  </a:lnTo>
                  <a:lnTo>
                    <a:pt x="51919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9" y="51919"/>
                  </a:lnTo>
                  <a:lnTo>
                    <a:pt x="87795" y="24201"/>
                  </a:lnTo>
                  <a:lnTo>
                    <a:pt x="130141" y="6331"/>
                  </a:lnTo>
                  <a:lnTo>
                    <a:pt x="177266" y="0"/>
                  </a:lnTo>
                  <a:lnTo>
                    <a:pt x="224392" y="6331"/>
                  </a:lnTo>
                  <a:lnTo>
                    <a:pt x="266737" y="24201"/>
                  </a:lnTo>
                  <a:lnTo>
                    <a:pt x="302614" y="51919"/>
                  </a:lnTo>
                  <a:lnTo>
                    <a:pt x="330331" y="87795"/>
                  </a:lnTo>
                  <a:lnTo>
                    <a:pt x="348201" y="130141"/>
                  </a:lnTo>
                  <a:lnTo>
                    <a:pt x="354533" y="177266"/>
                  </a:lnTo>
                  <a:close/>
                </a:path>
              </a:pathLst>
            </a:custGeom>
            <a:ln w="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21401" y="4462539"/>
              <a:ext cx="43878" cy="4387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99074" y="4385703"/>
              <a:ext cx="203631" cy="12075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80265" y="4377080"/>
              <a:ext cx="122123" cy="6564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391169" y="4632867"/>
            <a:ext cx="33909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FM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C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80066" y="4261143"/>
            <a:ext cx="361315" cy="361315"/>
            <a:chOff x="7380066" y="4261143"/>
            <a:chExt cx="361315" cy="361315"/>
          </a:xfrm>
        </p:grpSpPr>
        <p:sp>
          <p:nvSpPr>
            <p:cNvPr id="48" name="object 48"/>
            <p:cNvSpPr/>
            <p:nvPr/>
          </p:nvSpPr>
          <p:spPr>
            <a:xfrm>
              <a:off x="7383432" y="4264509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33" y="177266"/>
                  </a:moveTo>
                  <a:lnTo>
                    <a:pt x="348200" y="224386"/>
                  </a:lnTo>
                  <a:lnTo>
                    <a:pt x="330328" y="266728"/>
                  </a:lnTo>
                  <a:lnTo>
                    <a:pt x="302609" y="302602"/>
                  </a:lnTo>
                  <a:lnTo>
                    <a:pt x="266731" y="330319"/>
                  </a:lnTo>
                  <a:lnTo>
                    <a:pt x="224387" y="348188"/>
                  </a:lnTo>
                  <a:lnTo>
                    <a:pt x="177266" y="354520"/>
                  </a:lnTo>
                  <a:lnTo>
                    <a:pt x="130141" y="348188"/>
                  </a:lnTo>
                  <a:lnTo>
                    <a:pt x="87795" y="330319"/>
                  </a:lnTo>
                  <a:lnTo>
                    <a:pt x="51919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9" y="51919"/>
                  </a:lnTo>
                  <a:lnTo>
                    <a:pt x="87795" y="24201"/>
                  </a:lnTo>
                  <a:lnTo>
                    <a:pt x="130141" y="6331"/>
                  </a:lnTo>
                  <a:lnTo>
                    <a:pt x="177266" y="0"/>
                  </a:lnTo>
                  <a:lnTo>
                    <a:pt x="224387" y="6331"/>
                  </a:lnTo>
                  <a:lnTo>
                    <a:pt x="266731" y="24201"/>
                  </a:lnTo>
                  <a:lnTo>
                    <a:pt x="302609" y="51919"/>
                  </a:lnTo>
                  <a:lnTo>
                    <a:pt x="330328" y="87795"/>
                  </a:lnTo>
                  <a:lnTo>
                    <a:pt x="348200" y="130141"/>
                  </a:lnTo>
                  <a:lnTo>
                    <a:pt x="354533" y="177266"/>
                  </a:lnTo>
                  <a:close/>
                </a:path>
              </a:pathLst>
            </a:custGeom>
            <a:ln w="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40688" y="4359554"/>
              <a:ext cx="102615" cy="15035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59370" y="4367530"/>
              <a:ext cx="92214" cy="14257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625169" y="4447591"/>
              <a:ext cx="36766" cy="7637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6502481" y="4632867"/>
            <a:ext cx="356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POL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tanker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500171" y="4261143"/>
            <a:ext cx="361315" cy="361315"/>
            <a:chOff x="6500171" y="4261143"/>
            <a:chExt cx="361315" cy="361315"/>
          </a:xfrm>
        </p:grpSpPr>
        <p:sp>
          <p:nvSpPr>
            <p:cNvPr id="54" name="object 54"/>
            <p:cNvSpPr/>
            <p:nvPr/>
          </p:nvSpPr>
          <p:spPr>
            <a:xfrm>
              <a:off x="6503536" y="4264509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20" y="177266"/>
                  </a:moveTo>
                  <a:lnTo>
                    <a:pt x="348188" y="224386"/>
                  </a:lnTo>
                  <a:lnTo>
                    <a:pt x="330319" y="266728"/>
                  </a:lnTo>
                  <a:lnTo>
                    <a:pt x="302601" y="302602"/>
                  </a:lnTo>
                  <a:lnTo>
                    <a:pt x="266724" y="330319"/>
                  </a:lnTo>
                  <a:lnTo>
                    <a:pt x="224379" y="348188"/>
                  </a:lnTo>
                  <a:lnTo>
                    <a:pt x="177253" y="354520"/>
                  </a:lnTo>
                  <a:lnTo>
                    <a:pt x="130133" y="348188"/>
                  </a:lnTo>
                  <a:lnTo>
                    <a:pt x="87791" y="330319"/>
                  </a:lnTo>
                  <a:lnTo>
                    <a:pt x="51917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7" y="51919"/>
                  </a:lnTo>
                  <a:lnTo>
                    <a:pt x="87791" y="24201"/>
                  </a:lnTo>
                  <a:lnTo>
                    <a:pt x="130133" y="6331"/>
                  </a:lnTo>
                  <a:lnTo>
                    <a:pt x="177253" y="0"/>
                  </a:lnTo>
                  <a:lnTo>
                    <a:pt x="224379" y="6331"/>
                  </a:lnTo>
                  <a:lnTo>
                    <a:pt x="266724" y="24201"/>
                  </a:lnTo>
                  <a:lnTo>
                    <a:pt x="302601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62904" y="4368800"/>
              <a:ext cx="132605" cy="8840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39737" y="4476395"/>
              <a:ext cx="38341" cy="38341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68071" y="4384243"/>
              <a:ext cx="153873" cy="13049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564782" y="4464228"/>
              <a:ext cx="232016" cy="36017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8102126" y="4632867"/>
            <a:ext cx="6775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Parcel</a:t>
            </a:r>
            <a:r>
              <a:rPr dirty="0" sz="100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&amp;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e</a:t>
            </a:r>
            <a:r>
              <a:rPr dirty="0" sz="1000" spc="-3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Commerce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259975" y="4261143"/>
            <a:ext cx="361315" cy="361315"/>
            <a:chOff x="8259975" y="4261143"/>
            <a:chExt cx="361315" cy="361315"/>
          </a:xfrm>
        </p:grpSpPr>
        <p:pic>
          <p:nvPicPr>
            <p:cNvPr id="61" name="object 6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403107" y="4380903"/>
              <a:ext cx="133286" cy="12717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344839" y="4345673"/>
              <a:ext cx="101383" cy="192201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63341" y="4264509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20" y="177266"/>
                  </a:moveTo>
                  <a:lnTo>
                    <a:pt x="348188" y="224386"/>
                  </a:lnTo>
                  <a:lnTo>
                    <a:pt x="330319" y="266728"/>
                  </a:lnTo>
                  <a:lnTo>
                    <a:pt x="302601" y="302602"/>
                  </a:lnTo>
                  <a:lnTo>
                    <a:pt x="266724" y="330319"/>
                  </a:lnTo>
                  <a:lnTo>
                    <a:pt x="224379" y="348188"/>
                  </a:lnTo>
                  <a:lnTo>
                    <a:pt x="177253" y="354520"/>
                  </a:lnTo>
                  <a:lnTo>
                    <a:pt x="130133" y="348188"/>
                  </a:lnTo>
                  <a:lnTo>
                    <a:pt x="87791" y="330319"/>
                  </a:lnTo>
                  <a:lnTo>
                    <a:pt x="51917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7" y="51919"/>
                  </a:lnTo>
                  <a:lnTo>
                    <a:pt x="87791" y="24201"/>
                  </a:lnTo>
                  <a:lnTo>
                    <a:pt x="130133" y="6331"/>
                  </a:lnTo>
                  <a:lnTo>
                    <a:pt x="177253" y="0"/>
                  </a:lnTo>
                  <a:lnTo>
                    <a:pt x="224379" y="6331"/>
                  </a:lnTo>
                  <a:lnTo>
                    <a:pt x="266724" y="24201"/>
                  </a:lnTo>
                  <a:lnTo>
                    <a:pt x="302601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8965531" y="4632867"/>
            <a:ext cx="71056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w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o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Wheeler</a:t>
            </a:r>
            <a:endParaRPr sz="1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Carrier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139872" y="4261143"/>
            <a:ext cx="361315" cy="361315"/>
            <a:chOff x="9139872" y="4261143"/>
            <a:chExt cx="361315" cy="361315"/>
          </a:xfrm>
        </p:grpSpPr>
        <p:sp>
          <p:nvSpPr>
            <p:cNvPr id="66" name="object 66"/>
            <p:cNvSpPr/>
            <p:nvPr/>
          </p:nvSpPr>
          <p:spPr>
            <a:xfrm>
              <a:off x="9143237" y="4264509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33" y="177266"/>
                  </a:moveTo>
                  <a:lnTo>
                    <a:pt x="348201" y="224386"/>
                  </a:lnTo>
                  <a:lnTo>
                    <a:pt x="330331" y="266728"/>
                  </a:lnTo>
                  <a:lnTo>
                    <a:pt x="302614" y="302602"/>
                  </a:lnTo>
                  <a:lnTo>
                    <a:pt x="266737" y="330319"/>
                  </a:lnTo>
                  <a:lnTo>
                    <a:pt x="224392" y="348188"/>
                  </a:lnTo>
                  <a:lnTo>
                    <a:pt x="177266" y="354520"/>
                  </a:lnTo>
                  <a:lnTo>
                    <a:pt x="130141" y="348188"/>
                  </a:lnTo>
                  <a:lnTo>
                    <a:pt x="87795" y="330319"/>
                  </a:lnTo>
                  <a:lnTo>
                    <a:pt x="51919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9" y="51919"/>
                  </a:lnTo>
                  <a:lnTo>
                    <a:pt x="87795" y="24201"/>
                  </a:lnTo>
                  <a:lnTo>
                    <a:pt x="130141" y="6331"/>
                  </a:lnTo>
                  <a:lnTo>
                    <a:pt x="177266" y="0"/>
                  </a:lnTo>
                  <a:lnTo>
                    <a:pt x="224392" y="6331"/>
                  </a:lnTo>
                  <a:lnTo>
                    <a:pt x="266737" y="24201"/>
                  </a:lnTo>
                  <a:lnTo>
                    <a:pt x="302614" y="51919"/>
                  </a:lnTo>
                  <a:lnTo>
                    <a:pt x="330331" y="87795"/>
                  </a:lnTo>
                  <a:lnTo>
                    <a:pt x="348201" y="130141"/>
                  </a:lnTo>
                  <a:lnTo>
                    <a:pt x="354533" y="177266"/>
                  </a:lnTo>
                  <a:close/>
                </a:path>
              </a:pathLst>
            </a:custGeom>
            <a:ln w="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01746" y="4412475"/>
              <a:ext cx="237528" cy="81241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377806" y="4478858"/>
              <a:ext cx="5829" cy="5829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412769" y="4478858"/>
              <a:ext cx="5829" cy="582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268853" y="4389818"/>
              <a:ext cx="170421" cy="6808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322603" y="4403098"/>
              <a:ext cx="63500" cy="41910"/>
            </a:xfrm>
            <a:custGeom>
              <a:avLst/>
              <a:gdLst/>
              <a:ahLst/>
              <a:cxnLst/>
              <a:rect l="l" t="t" r="r" b="b"/>
              <a:pathLst>
                <a:path w="63500" h="41910">
                  <a:moveTo>
                    <a:pt x="62723" y="28956"/>
                  </a:moveTo>
                  <a:lnTo>
                    <a:pt x="2349" y="28956"/>
                  </a:lnTo>
                  <a:lnTo>
                    <a:pt x="1244" y="30365"/>
                  </a:lnTo>
                  <a:lnTo>
                    <a:pt x="783" y="31711"/>
                  </a:lnTo>
                  <a:lnTo>
                    <a:pt x="698" y="34150"/>
                  </a:lnTo>
                  <a:lnTo>
                    <a:pt x="896" y="37376"/>
                  </a:lnTo>
                  <a:lnTo>
                    <a:pt x="1015" y="38163"/>
                  </a:lnTo>
                  <a:lnTo>
                    <a:pt x="4076" y="41236"/>
                  </a:lnTo>
                  <a:lnTo>
                    <a:pt x="12496" y="41706"/>
                  </a:lnTo>
                  <a:lnTo>
                    <a:pt x="16205" y="38163"/>
                  </a:lnTo>
                  <a:lnTo>
                    <a:pt x="16205" y="37376"/>
                  </a:lnTo>
                  <a:lnTo>
                    <a:pt x="6451" y="37376"/>
                  </a:lnTo>
                  <a:lnTo>
                    <a:pt x="4949" y="35801"/>
                  </a:lnTo>
                  <a:lnTo>
                    <a:pt x="4876" y="31711"/>
                  </a:lnTo>
                  <a:lnTo>
                    <a:pt x="6515" y="30137"/>
                  </a:lnTo>
                  <a:lnTo>
                    <a:pt x="62887" y="30137"/>
                  </a:lnTo>
                  <a:lnTo>
                    <a:pt x="62723" y="28956"/>
                  </a:lnTo>
                  <a:close/>
                </a:path>
                <a:path w="63500" h="41910">
                  <a:moveTo>
                    <a:pt x="47129" y="34620"/>
                  </a:moveTo>
                  <a:lnTo>
                    <a:pt x="42964" y="34620"/>
                  </a:lnTo>
                  <a:lnTo>
                    <a:pt x="43434" y="38481"/>
                  </a:lnTo>
                  <a:lnTo>
                    <a:pt x="46659" y="41465"/>
                  </a:lnTo>
                  <a:lnTo>
                    <a:pt x="54673" y="41465"/>
                  </a:lnTo>
                  <a:lnTo>
                    <a:pt x="57899" y="38481"/>
                  </a:lnTo>
                  <a:lnTo>
                    <a:pt x="58033" y="37376"/>
                  </a:lnTo>
                  <a:lnTo>
                    <a:pt x="48933" y="37376"/>
                  </a:lnTo>
                  <a:lnTo>
                    <a:pt x="47523" y="36195"/>
                  </a:lnTo>
                  <a:lnTo>
                    <a:pt x="47129" y="34620"/>
                  </a:lnTo>
                  <a:close/>
                </a:path>
                <a:path w="63500" h="41910">
                  <a:moveTo>
                    <a:pt x="62887" y="30137"/>
                  </a:moveTo>
                  <a:lnTo>
                    <a:pt x="10541" y="30137"/>
                  </a:lnTo>
                  <a:lnTo>
                    <a:pt x="12043" y="31711"/>
                  </a:lnTo>
                  <a:lnTo>
                    <a:pt x="12115" y="35801"/>
                  </a:lnTo>
                  <a:lnTo>
                    <a:pt x="10452" y="37376"/>
                  </a:lnTo>
                  <a:lnTo>
                    <a:pt x="16205" y="37376"/>
                  </a:lnTo>
                  <a:lnTo>
                    <a:pt x="16116" y="32880"/>
                  </a:lnTo>
                  <a:lnTo>
                    <a:pt x="63270" y="32880"/>
                  </a:lnTo>
                  <a:lnTo>
                    <a:pt x="62887" y="30137"/>
                  </a:lnTo>
                  <a:close/>
                </a:path>
                <a:path w="63500" h="41910">
                  <a:moveTo>
                    <a:pt x="63270" y="32880"/>
                  </a:moveTo>
                  <a:lnTo>
                    <a:pt x="16116" y="32880"/>
                  </a:lnTo>
                  <a:lnTo>
                    <a:pt x="17691" y="34620"/>
                  </a:lnTo>
                  <a:lnTo>
                    <a:pt x="54203" y="34620"/>
                  </a:lnTo>
                  <a:lnTo>
                    <a:pt x="53809" y="36195"/>
                  </a:lnTo>
                  <a:lnTo>
                    <a:pt x="52400" y="37376"/>
                  </a:lnTo>
                  <a:lnTo>
                    <a:pt x="58033" y="37376"/>
                  </a:lnTo>
                  <a:lnTo>
                    <a:pt x="58369" y="34620"/>
                  </a:lnTo>
                  <a:lnTo>
                    <a:pt x="63500" y="34531"/>
                  </a:lnTo>
                  <a:lnTo>
                    <a:pt x="63270" y="32880"/>
                  </a:lnTo>
                  <a:close/>
                </a:path>
                <a:path w="63500" h="41910">
                  <a:moveTo>
                    <a:pt x="22629" y="6438"/>
                  </a:moveTo>
                  <a:lnTo>
                    <a:pt x="17462" y="6438"/>
                  </a:lnTo>
                  <a:lnTo>
                    <a:pt x="17767" y="6921"/>
                  </a:lnTo>
                  <a:lnTo>
                    <a:pt x="17538" y="7315"/>
                  </a:lnTo>
                  <a:lnTo>
                    <a:pt x="0" y="29730"/>
                  </a:lnTo>
                  <a:lnTo>
                    <a:pt x="850" y="29349"/>
                  </a:lnTo>
                  <a:lnTo>
                    <a:pt x="2349" y="28956"/>
                  </a:lnTo>
                  <a:lnTo>
                    <a:pt x="62723" y="28956"/>
                  </a:lnTo>
                  <a:lnTo>
                    <a:pt x="28414" y="28911"/>
                  </a:lnTo>
                  <a:lnTo>
                    <a:pt x="22029" y="27890"/>
                  </a:lnTo>
                  <a:lnTo>
                    <a:pt x="17221" y="25412"/>
                  </a:lnTo>
                  <a:lnTo>
                    <a:pt x="16751" y="24942"/>
                  </a:lnTo>
                  <a:lnTo>
                    <a:pt x="16586" y="24231"/>
                  </a:lnTo>
                  <a:lnTo>
                    <a:pt x="16827" y="23596"/>
                  </a:lnTo>
                  <a:lnTo>
                    <a:pt x="22629" y="6438"/>
                  </a:lnTo>
                  <a:close/>
                </a:path>
                <a:path w="63500" h="41910">
                  <a:moveTo>
                    <a:pt x="57200" y="11709"/>
                  </a:moveTo>
                  <a:lnTo>
                    <a:pt x="33121" y="11709"/>
                  </a:lnTo>
                  <a:lnTo>
                    <a:pt x="32181" y="12661"/>
                  </a:lnTo>
                  <a:lnTo>
                    <a:pt x="32181" y="16598"/>
                  </a:lnTo>
                  <a:lnTo>
                    <a:pt x="33832" y="16598"/>
                  </a:lnTo>
                  <a:lnTo>
                    <a:pt x="32016" y="18961"/>
                  </a:lnTo>
                  <a:lnTo>
                    <a:pt x="33121" y="21475"/>
                  </a:lnTo>
                  <a:lnTo>
                    <a:pt x="33178" y="27198"/>
                  </a:lnTo>
                  <a:lnTo>
                    <a:pt x="28414" y="28911"/>
                  </a:lnTo>
                  <a:lnTo>
                    <a:pt x="62717" y="28911"/>
                  </a:lnTo>
                  <a:lnTo>
                    <a:pt x="62230" y="25412"/>
                  </a:lnTo>
                  <a:lnTo>
                    <a:pt x="60032" y="20701"/>
                  </a:lnTo>
                  <a:lnTo>
                    <a:pt x="55384" y="16129"/>
                  </a:lnTo>
                  <a:lnTo>
                    <a:pt x="57200" y="16129"/>
                  </a:lnTo>
                  <a:lnTo>
                    <a:pt x="57518" y="15900"/>
                  </a:lnTo>
                  <a:lnTo>
                    <a:pt x="57518" y="12039"/>
                  </a:lnTo>
                  <a:lnTo>
                    <a:pt x="57200" y="11709"/>
                  </a:lnTo>
                  <a:close/>
                </a:path>
                <a:path w="63500" h="41910">
                  <a:moveTo>
                    <a:pt x="14782" y="0"/>
                  </a:moveTo>
                  <a:lnTo>
                    <a:pt x="14541" y="152"/>
                  </a:lnTo>
                  <a:lnTo>
                    <a:pt x="14541" y="6604"/>
                  </a:lnTo>
                  <a:lnTo>
                    <a:pt x="14706" y="6769"/>
                  </a:lnTo>
                  <a:lnTo>
                    <a:pt x="14947" y="6769"/>
                  </a:lnTo>
                  <a:lnTo>
                    <a:pt x="17068" y="6527"/>
                  </a:lnTo>
                  <a:lnTo>
                    <a:pt x="17462" y="6438"/>
                  </a:lnTo>
                  <a:lnTo>
                    <a:pt x="22629" y="6438"/>
                  </a:lnTo>
                  <a:lnTo>
                    <a:pt x="23050" y="5194"/>
                  </a:lnTo>
                  <a:lnTo>
                    <a:pt x="23291" y="4394"/>
                  </a:lnTo>
                  <a:lnTo>
                    <a:pt x="23990" y="3924"/>
                  </a:lnTo>
                  <a:lnTo>
                    <a:pt x="28092" y="3924"/>
                  </a:lnTo>
                  <a:lnTo>
                    <a:pt x="28232" y="3771"/>
                  </a:lnTo>
                  <a:lnTo>
                    <a:pt x="28232" y="2120"/>
                  </a:lnTo>
                  <a:lnTo>
                    <a:pt x="21005" y="2120"/>
                  </a:lnTo>
                  <a:lnTo>
                    <a:pt x="15011" y="63"/>
                  </a:lnTo>
                  <a:lnTo>
                    <a:pt x="14782" y="0"/>
                  </a:lnTo>
                  <a:close/>
                </a:path>
                <a:path w="63500" h="41910">
                  <a:moveTo>
                    <a:pt x="23914" y="546"/>
                  </a:moveTo>
                  <a:lnTo>
                    <a:pt x="23202" y="546"/>
                  </a:lnTo>
                  <a:lnTo>
                    <a:pt x="22885" y="622"/>
                  </a:lnTo>
                  <a:lnTo>
                    <a:pt x="22733" y="774"/>
                  </a:lnTo>
                  <a:lnTo>
                    <a:pt x="21005" y="2120"/>
                  </a:lnTo>
                  <a:lnTo>
                    <a:pt x="28232" y="2120"/>
                  </a:lnTo>
                  <a:lnTo>
                    <a:pt x="28232" y="1651"/>
                  </a:lnTo>
                  <a:lnTo>
                    <a:pt x="28092" y="1485"/>
                  </a:lnTo>
                  <a:lnTo>
                    <a:pt x="24066" y="1485"/>
                  </a:lnTo>
                  <a:lnTo>
                    <a:pt x="24307" y="1016"/>
                  </a:lnTo>
                  <a:lnTo>
                    <a:pt x="23914" y="5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10031096" y="4632867"/>
            <a:ext cx="3390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 marR="5080" indent="-254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Whi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dirty="0" sz="1000">
                <a:solidFill>
                  <a:srgbClr val="231F20"/>
                </a:solidFill>
                <a:latin typeface="Calibri"/>
                <a:cs typeface="Calibri"/>
              </a:rPr>
              <a:t>e  </a:t>
            </a:r>
            <a:r>
              <a:rPr dirty="0" sz="1000" spc="-10">
                <a:solidFill>
                  <a:srgbClr val="231F20"/>
                </a:solidFill>
                <a:latin typeface="Calibri"/>
                <a:cs typeface="Calibri"/>
              </a:rPr>
              <a:t>g</a:t>
            </a:r>
            <a:r>
              <a:rPr dirty="0" sz="1000" spc="-5">
                <a:solidFill>
                  <a:srgbClr val="231F20"/>
                </a:solidFill>
                <a:latin typeface="Calibri"/>
                <a:cs typeface="Calibri"/>
              </a:rPr>
              <a:t>oods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73" name="object 73"/>
          <p:cNvGraphicFramePr>
            <a:graphicFrameLocks noGrp="1"/>
          </p:cNvGraphicFramePr>
          <p:nvPr/>
        </p:nvGraphicFramePr>
        <p:xfrm>
          <a:off x="5372518" y="621563"/>
          <a:ext cx="5210175" cy="151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540"/>
                <a:gridCol w="522604"/>
                <a:gridCol w="522605"/>
                <a:gridCol w="522605"/>
                <a:gridCol w="522605"/>
                <a:gridCol w="522604"/>
                <a:gridCol w="522604"/>
                <a:gridCol w="522604"/>
                <a:gridCol w="522604"/>
              </a:tblGrid>
              <a:tr h="2550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Loading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span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5.6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6.2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060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6.8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7.4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8.1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8.7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9.3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9.7</a:t>
                      </a:r>
                      <a:r>
                        <a:rPr dirty="0" sz="1000" spc="-45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b="1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925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Wheelbase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4350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4750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5050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5600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6100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6350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6600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6600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7910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8510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0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9110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9710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10360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10960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11560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11960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4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1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Turning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circle</a:t>
                      </a:r>
                      <a:r>
                        <a:rPr dirty="0" sz="1000" spc="-2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dia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15.7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17.2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18.2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20.2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22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22.9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23.8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55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23.8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429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</a:tr>
              <a:tr h="2510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marR="132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2570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7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Overall</a:t>
                      </a:r>
                      <a:r>
                        <a:rPr dirty="0" sz="1000" spc="-4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height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6350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marR="1314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2987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3247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N(WIM)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000" spc="-1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3177</a:t>
                      </a:r>
                      <a:r>
                        <a:rPr dirty="0" sz="1000" spc="-5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00">
                          <a:solidFill>
                            <a:srgbClr val="231F20"/>
                          </a:solidFill>
                          <a:latin typeface="Calibri"/>
                          <a:cs typeface="Calibri"/>
                        </a:rPr>
                        <a:t>mm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30480">
                    <a:lnL w="6350">
                      <a:solidFill>
                        <a:srgbClr val="231F20"/>
                      </a:solidFill>
                      <a:prstDash val="solid"/>
                    </a:lnL>
                    <a:lnR w="9525">
                      <a:solidFill>
                        <a:srgbClr val="231F20"/>
                      </a:solidFill>
                      <a:prstDash val="solid"/>
                    </a:lnR>
                    <a:lnT w="6350">
                      <a:solidFill>
                        <a:srgbClr val="231F20"/>
                      </a:solidFill>
                      <a:prstDash val="solid"/>
                    </a:lnT>
                    <a:lnB w="6350">
                      <a:solidFill>
                        <a:srgbClr val="231F20"/>
                      </a:solidFill>
                      <a:prstDash val="solid"/>
                    </a:lnB>
                    <a:solidFill>
                      <a:srgbClr val="F1F3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74" name="object 74"/>
          <p:cNvGrpSpPr/>
          <p:nvPr/>
        </p:nvGrpSpPr>
        <p:grpSpPr>
          <a:xfrm>
            <a:off x="10019782" y="4261143"/>
            <a:ext cx="361315" cy="361315"/>
            <a:chOff x="10019782" y="4261143"/>
            <a:chExt cx="361315" cy="361315"/>
          </a:xfrm>
        </p:grpSpPr>
        <p:sp>
          <p:nvSpPr>
            <p:cNvPr id="75" name="object 75"/>
            <p:cNvSpPr/>
            <p:nvPr/>
          </p:nvSpPr>
          <p:spPr>
            <a:xfrm>
              <a:off x="10023147" y="4264509"/>
              <a:ext cx="354965" cy="354965"/>
            </a:xfrm>
            <a:custGeom>
              <a:avLst/>
              <a:gdLst/>
              <a:ahLst/>
              <a:cxnLst/>
              <a:rect l="l" t="t" r="r" b="b"/>
              <a:pathLst>
                <a:path w="354965" h="354964">
                  <a:moveTo>
                    <a:pt x="354520" y="177266"/>
                  </a:moveTo>
                  <a:lnTo>
                    <a:pt x="348188" y="224386"/>
                  </a:lnTo>
                  <a:lnTo>
                    <a:pt x="330319" y="266728"/>
                  </a:lnTo>
                  <a:lnTo>
                    <a:pt x="302601" y="302602"/>
                  </a:lnTo>
                  <a:lnTo>
                    <a:pt x="266724" y="330319"/>
                  </a:lnTo>
                  <a:lnTo>
                    <a:pt x="224379" y="348188"/>
                  </a:lnTo>
                  <a:lnTo>
                    <a:pt x="177253" y="354520"/>
                  </a:lnTo>
                  <a:lnTo>
                    <a:pt x="130133" y="348188"/>
                  </a:lnTo>
                  <a:lnTo>
                    <a:pt x="87791" y="330319"/>
                  </a:lnTo>
                  <a:lnTo>
                    <a:pt x="51917" y="302602"/>
                  </a:lnTo>
                  <a:lnTo>
                    <a:pt x="24201" y="266728"/>
                  </a:lnTo>
                  <a:lnTo>
                    <a:pt x="6331" y="224386"/>
                  </a:lnTo>
                  <a:lnTo>
                    <a:pt x="0" y="177266"/>
                  </a:lnTo>
                  <a:lnTo>
                    <a:pt x="6331" y="130141"/>
                  </a:lnTo>
                  <a:lnTo>
                    <a:pt x="24201" y="87795"/>
                  </a:lnTo>
                  <a:lnTo>
                    <a:pt x="51917" y="51919"/>
                  </a:lnTo>
                  <a:lnTo>
                    <a:pt x="87791" y="24201"/>
                  </a:lnTo>
                  <a:lnTo>
                    <a:pt x="130133" y="6331"/>
                  </a:lnTo>
                  <a:lnTo>
                    <a:pt x="177253" y="0"/>
                  </a:lnTo>
                  <a:lnTo>
                    <a:pt x="224379" y="6331"/>
                  </a:lnTo>
                  <a:lnTo>
                    <a:pt x="266724" y="24201"/>
                  </a:lnTo>
                  <a:lnTo>
                    <a:pt x="302601" y="51919"/>
                  </a:lnTo>
                  <a:lnTo>
                    <a:pt x="330319" y="87795"/>
                  </a:lnTo>
                  <a:lnTo>
                    <a:pt x="348188" y="130141"/>
                  </a:lnTo>
                  <a:lnTo>
                    <a:pt x="354520" y="177266"/>
                  </a:lnTo>
                  <a:close/>
                </a:path>
              </a:pathLst>
            </a:custGeom>
            <a:ln w="6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0101427" y="4364228"/>
              <a:ext cx="76860" cy="15507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98558" y="4394543"/>
              <a:ext cx="100812" cy="124764"/>
            </a:xfrm>
            <a:prstGeom prst="rect">
              <a:avLst/>
            </a:prstGeom>
          </p:spPr>
        </p:pic>
      </p:grpSp>
      <p:grpSp>
        <p:nvGrpSpPr>
          <p:cNvPr id="78" name="object 78"/>
          <p:cNvGrpSpPr/>
          <p:nvPr/>
        </p:nvGrpSpPr>
        <p:grpSpPr>
          <a:xfrm>
            <a:off x="5476416" y="5695417"/>
            <a:ext cx="765175" cy="83185"/>
            <a:chOff x="5476416" y="5695417"/>
            <a:chExt cx="765175" cy="83185"/>
          </a:xfrm>
        </p:grpSpPr>
        <p:sp>
          <p:nvSpPr>
            <p:cNvPr id="79" name="object 79"/>
            <p:cNvSpPr/>
            <p:nvPr/>
          </p:nvSpPr>
          <p:spPr>
            <a:xfrm>
              <a:off x="5476405" y="5696128"/>
              <a:ext cx="312420" cy="81915"/>
            </a:xfrm>
            <a:custGeom>
              <a:avLst/>
              <a:gdLst/>
              <a:ahLst/>
              <a:cxnLst/>
              <a:rect l="l" t="t" r="r" b="b"/>
              <a:pathLst>
                <a:path w="312420" h="81914">
                  <a:moveTo>
                    <a:pt x="81521" y="62103"/>
                  </a:moveTo>
                  <a:lnTo>
                    <a:pt x="25679" y="62103"/>
                  </a:lnTo>
                  <a:lnTo>
                    <a:pt x="25615" y="3657"/>
                  </a:lnTo>
                  <a:lnTo>
                    <a:pt x="19062" y="571"/>
                  </a:lnTo>
                  <a:lnTo>
                    <a:pt x="8572" y="114"/>
                  </a:lnTo>
                  <a:lnTo>
                    <a:pt x="0" y="114"/>
                  </a:lnTo>
                  <a:lnTo>
                    <a:pt x="0" y="81876"/>
                  </a:lnTo>
                  <a:lnTo>
                    <a:pt x="81521" y="81876"/>
                  </a:lnTo>
                  <a:lnTo>
                    <a:pt x="81521" y="62103"/>
                  </a:lnTo>
                  <a:close/>
                </a:path>
                <a:path w="312420" h="81914">
                  <a:moveTo>
                    <a:pt x="186118" y="62064"/>
                  </a:moveTo>
                  <a:lnTo>
                    <a:pt x="119608" y="62064"/>
                  </a:lnTo>
                  <a:lnTo>
                    <a:pt x="119608" y="49542"/>
                  </a:lnTo>
                  <a:lnTo>
                    <a:pt x="185788" y="49542"/>
                  </a:lnTo>
                  <a:lnTo>
                    <a:pt x="185788" y="32308"/>
                  </a:lnTo>
                  <a:lnTo>
                    <a:pt x="119608" y="32308"/>
                  </a:lnTo>
                  <a:lnTo>
                    <a:pt x="119608" y="19875"/>
                  </a:lnTo>
                  <a:lnTo>
                    <a:pt x="185826" y="19875"/>
                  </a:lnTo>
                  <a:lnTo>
                    <a:pt x="185826" y="0"/>
                  </a:lnTo>
                  <a:lnTo>
                    <a:pt x="115150" y="0"/>
                  </a:lnTo>
                  <a:lnTo>
                    <a:pt x="105143" y="2425"/>
                  </a:lnTo>
                  <a:lnTo>
                    <a:pt x="98882" y="6794"/>
                  </a:lnTo>
                  <a:lnTo>
                    <a:pt x="95440" y="12725"/>
                  </a:lnTo>
                  <a:lnTo>
                    <a:pt x="93929" y="19875"/>
                  </a:lnTo>
                  <a:lnTo>
                    <a:pt x="93929" y="81876"/>
                  </a:lnTo>
                  <a:lnTo>
                    <a:pt x="186118" y="81876"/>
                  </a:lnTo>
                  <a:lnTo>
                    <a:pt x="186118" y="62064"/>
                  </a:lnTo>
                  <a:close/>
                </a:path>
                <a:path w="312420" h="81914">
                  <a:moveTo>
                    <a:pt x="312369" y="50"/>
                  </a:moveTo>
                  <a:lnTo>
                    <a:pt x="295046" y="50"/>
                  </a:lnTo>
                  <a:lnTo>
                    <a:pt x="283527" y="825"/>
                  </a:lnTo>
                  <a:lnTo>
                    <a:pt x="278244" y="4318"/>
                  </a:lnTo>
                  <a:lnTo>
                    <a:pt x="253047" y="32588"/>
                  </a:lnTo>
                  <a:lnTo>
                    <a:pt x="232587" y="8407"/>
                  </a:lnTo>
                  <a:lnTo>
                    <a:pt x="226555" y="2222"/>
                  </a:lnTo>
                  <a:lnTo>
                    <a:pt x="219468" y="215"/>
                  </a:lnTo>
                  <a:lnTo>
                    <a:pt x="213956" y="50"/>
                  </a:lnTo>
                  <a:lnTo>
                    <a:pt x="193890" y="50"/>
                  </a:lnTo>
                  <a:lnTo>
                    <a:pt x="240271" y="52501"/>
                  </a:lnTo>
                  <a:lnTo>
                    <a:pt x="240271" y="81876"/>
                  </a:lnTo>
                  <a:lnTo>
                    <a:pt x="265938" y="81876"/>
                  </a:lnTo>
                  <a:lnTo>
                    <a:pt x="265938" y="52501"/>
                  </a:lnTo>
                  <a:lnTo>
                    <a:pt x="312369" y="50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795861" y="5695416"/>
              <a:ext cx="445770" cy="83185"/>
            </a:xfrm>
            <a:custGeom>
              <a:avLst/>
              <a:gdLst/>
              <a:ahLst/>
              <a:cxnLst/>
              <a:rect l="l" t="t" r="r" b="b"/>
              <a:pathLst>
                <a:path w="445770" h="83185">
                  <a:moveTo>
                    <a:pt x="110375" y="82575"/>
                  </a:moveTo>
                  <a:lnTo>
                    <a:pt x="58826" y="41046"/>
                  </a:lnTo>
                  <a:lnTo>
                    <a:pt x="104355" y="571"/>
                  </a:lnTo>
                  <a:lnTo>
                    <a:pt x="76111" y="571"/>
                  </a:lnTo>
                  <a:lnTo>
                    <a:pt x="68326" y="2984"/>
                  </a:lnTo>
                  <a:lnTo>
                    <a:pt x="61391" y="8521"/>
                  </a:lnTo>
                  <a:lnTo>
                    <a:pt x="36499" y="31013"/>
                  </a:lnTo>
                  <a:lnTo>
                    <a:pt x="25692" y="31013"/>
                  </a:lnTo>
                  <a:lnTo>
                    <a:pt x="25641" y="571"/>
                  </a:lnTo>
                  <a:lnTo>
                    <a:pt x="0" y="571"/>
                  </a:lnTo>
                  <a:lnTo>
                    <a:pt x="0" y="82575"/>
                  </a:lnTo>
                  <a:lnTo>
                    <a:pt x="25692" y="82575"/>
                  </a:lnTo>
                  <a:lnTo>
                    <a:pt x="25692" y="51562"/>
                  </a:lnTo>
                  <a:lnTo>
                    <a:pt x="36499" y="51562"/>
                  </a:lnTo>
                  <a:lnTo>
                    <a:pt x="70751" y="78727"/>
                  </a:lnTo>
                  <a:lnTo>
                    <a:pt x="89662" y="82575"/>
                  </a:lnTo>
                  <a:lnTo>
                    <a:pt x="110375" y="82575"/>
                  </a:lnTo>
                  <a:close/>
                </a:path>
                <a:path w="445770" h="83185">
                  <a:moveTo>
                    <a:pt x="234454" y="82562"/>
                  </a:moveTo>
                  <a:lnTo>
                    <a:pt x="226936" y="68910"/>
                  </a:lnTo>
                  <a:lnTo>
                    <a:pt x="216077" y="49199"/>
                  </a:lnTo>
                  <a:lnTo>
                    <a:pt x="200101" y="20180"/>
                  </a:lnTo>
                  <a:lnTo>
                    <a:pt x="189306" y="571"/>
                  </a:lnTo>
                  <a:lnTo>
                    <a:pt x="188671" y="571"/>
                  </a:lnTo>
                  <a:lnTo>
                    <a:pt x="188671" y="49199"/>
                  </a:lnTo>
                  <a:lnTo>
                    <a:pt x="156324" y="49199"/>
                  </a:lnTo>
                  <a:lnTo>
                    <a:pt x="172313" y="20180"/>
                  </a:lnTo>
                  <a:lnTo>
                    <a:pt x="188671" y="49199"/>
                  </a:lnTo>
                  <a:lnTo>
                    <a:pt x="188671" y="571"/>
                  </a:lnTo>
                  <a:lnTo>
                    <a:pt x="156527" y="571"/>
                  </a:lnTo>
                  <a:lnTo>
                    <a:pt x="110528" y="82562"/>
                  </a:lnTo>
                  <a:lnTo>
                    <a:pt x="138569" y="82562"/>
                  </a:lnTo>
                  <a:lnTo>
                    <a:pt x="146786" y="68910"/>
                  </a:lnTo>
                  <a:lnTo>
                    <a:pt x="198069" y="68910"/>
                  </a:lnTo>
                  <a:lnTo>
                    <a:pt x="206235" y="82562"/>
                  </a:lnTo>
                  <a:lnTo>
                    <a:pt x="234454" y="82562"/>
                  </a:lnTo>
                  <a:close/>
                </a:path>
                <a:path w="445770" h="83185">
                  <a:moveTo>
                    <a:pt x="343230" y="27241"/>
                  </a:moveTo>
                  <a:lnTo>
                    <a:pt x="317652" y="952"/>
                  </a:lnTo>
                  <a:lnTo>
                    <a:pt x="317652" y="23710"/>
                  </a:lnTo>
                  <a:lnTo>
                    <a:pt x="317652" y="37871"/>
                  </a:lnTo>
                  <a:lnTo>
                    <a:pt x="315607" y="40919"/>
                  </a:lnTo>
                  <a:lnTo>
                    <a:pt x="268655" y="40919"/>
                  </a:lnTo>
                  <a:lnTo>
                    <a:pt x="268655" y="20789"/>
                  </a:lnTo>
                  <a:lnTo>
                    <a:pt x="315036" y="20789"/>
                  </a:lnTo>
                  <a:lnTo>
                    <a:pt x="317652" y="23710"/>
                  </a:lnTo>
                  <a:lnTo>
                    <a:pt x="317652" y="952"/>
                  </a:lnTo>
                  <a:lnTo>
                    <a:pt x="309499" y="317"/>
                  </a:lnTo>
                  <a:lnTo>
                    <a:pt x="243433" y="317"/>
                  </a:lnTo>
                  <a:lnTo>
                    <a:pt x="243433" y="82550"/>
                  </a:lnTo>
                  <a:lnTo>
                    <a:pt x="268655" y="82550"/>
                  </a:lnTo>
                  <a:lnTo>
                    <a:pt x="268655" y="61518"/>
                  </a:lnTo>
                  <a:lnTo>
                    <a:pt x="314350" y="61518"/>
                  </a:lnTo>
                  <a:lnTo>
                    <a:pt x="317411" y="62979"/>
                  </a:lnTo>
                  <a:lnTo>
                    <a:pt x="317411" y="82550"/>
                  </a:lnTo>
                  <a:lnTo>
                    <a:pt x="342544" y="82550"/>
                  </a:lnTo>
                  <a:lnTo>
                    <a:pt x="342544" y="61518"/>
                  </a:lnTo>
                  <a:lnTo>
                    <a:pt x="342544" y="57340"/>
                  </a:lnTo>
                  <a:lnTo>
                    <a:pt x="338124" y="52133"/>
                  </a:lnTo>
                  <a:lnTo>
                    <a:pt x="329514" y="50101"/>
                  </a:lnTo>
                  <a:lnTo>
                    <a:pt x="336003" y="47396"/>
                  </a:lnTo>
                  <a:lnTo>
                    <a:pt x="340245" y="42837"/>
                  </a:lnTo>
                  <a:lnTo>
                    <a:pt x="340906" y="40919"/>
                  </a:lnTo>
                  <a:lnTo>
                    <a:pt x="342531" y="36195"/>
                  </a:lnTo>
                  <a:lnTo>
                    <a:pt x="343230" y="27241"/>
                  </a:lnTo>
                  <a:close/>
                </a:path>
                <a:path w="445770" h="83185">
                  <a:moveTo>
                    <a:pt x="445287" y="0"/>
                  </a:moveTo>
                  <a:lnTo>
                    <a:pt x="351383" y="0"/>
                  </a:lnTo>
                  <a:lnTo>
                    <a:pt x="351383" y="20320"/>
                  </a:lnTo>
                  <a:lnTo>
                    <a:pt x="385787" y="20320"/>
                  </a:lnTo>
                  <a:lnTo>
                    <a:pt x="385787" y="82550"/>
                  </a:lnTo>
                  <a:lnTo>
                    <a:pt x="410895" y="82550"/>
                  </a:lnTo>
                  <a:lnTo>
                    <a:pt x="410895" y="20320"/>
                  </a:lnTo>
                  <a:lnTo>
                    <a:pt x="445287" y="20320"/>
                  </a:lnTo>
                  <a:lnTo>
                    <a:pt x="445287" y="0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/>
          <p:cNvGrpSpPr/>
          <p:nvPr/>
        </p:nvGrpSpPr>
        <p:grpSpPr>
          <a:xfrm>
            <a:off x="8529207" y="5293717"/>
            <a:ext cx="899160" cy="113030"/>
            <a:chOff x="8529207" y="5293717"/>
            <a:chExt cx="899160" cy="113030"/>
          </a:xfrm>
        </p:grpSpPr>
        <p:sp>
          <p:nvSpPr>
            <p:cNvPr id="82" name="object 82"/>
            <p:cNvSpPr/>
            <p:nvPr/>
          </p:nvSpPr>
          <p:spPr>
            <a:xfrm>
              <a:off x="8934082" y="5324475"/>
              <a:ext cx="447675" cy="82550"/>
            </a:xfrm>
            <a:custGeom>
              <a:avLst/>
              <a:gdLst/>
              <a:ahLst/>
              <a:cxnLst/>
              <a:rect l="l" t="t" r="r" b="b"/>
              <a:pathLst>
                <a:path w="447675" h="82550">
                  <a:moveTo>
                    <a:pt x="123024" y="82029"/>
                  </a:moveTo>
                  <a:lnTo>
                    <a:pt x="114312" y="66217"/>
                  </a:lnTo>
                  <a:lnTo>
                    <a:pt x="103352" y="46329"/>
                  </a:lnTo>
                  <a:lnTo>
                    <a:pt x="88900" y="20116"/>
                  </a:lnTo>
                  <a:lnTo>
                    <a:pt x="78193" y="698"/>
                  </a:lnTo>
                  <a:lnTo>
                    <a:pt x="76073" y="698"/>
                  </a:lnTo>
                  <a:lnTo>
                    <a:pt x="76073" y="46329"/>
                  </a:lnTo>
                  <a:lnTo>
                    <a:pt x="46875" y="46329"/>
                  </a:lnTo>
                  <a:lnTo>
                    <a:pt x="61544" y="20116"/>
                  </a:lnTo>
                  <a:lnTo>
                    <a:pt x="76073" y="46329"/>
                  </a:lnTo>
                  <a:lnTo>
                    <a:pt x="76073" y="698"/>
                  </a:lnTo>
                  <a:lnTo>
                    <a:pt x="45643" y="698"/>
                  </a:lnTo>
                  <a:lnTo>
                    <a:pt x="0" y="82029"/>
                  </a:lnTo>
                  <a:lnTo>
                    <a:pt x="27813" y="82029"/>
                  </a:lnTo>
                  <a:lnTo>
                    <a:pt x="37236" y="66217"/>
                  </a:lnTo>
                  <a:lnTo>
                    <a:pt x="85102" y="66217"/>
                  </a:lnTo>
                  <a:lnTo>
                    <a:pt x="94919" y="82029"/>
                  </a:lnTo>
                  <a:lnTo>
                    <a:pt x="123024" y="82029"/>
                  </a:lnTo>
                  <a:close/>
                </a:path>
                <a:path w="447675" h="82550">
                  <a:moveTo>
                    <a:pt x="231800" y="23304"/>
                  </a:moveTo>
                  <a:lnTo>
                    <a:pt x="206565" y="1435"/>
                  </a:lnTo>
                  <a:lnTo>
                    <a:pt x="206565" y="21170"/>
                  </a:lnTo>
                  <a:lnTo>
                    <a:pt x="206565" y="36055"/>
                  </a:lnTo>
                  <a:lnTo>
                    <a:pt x="202196" y="36817"/>
                  </a:lnTo>
                  <a:lnTo>
                    <a:pt x="158191" y="36817"/>
                  </a:lnTo>
                  <a:lnTo>
                    <a:pt x="158191" y="21043"/>
                  </a:lnTo>
                  <a:lnTo>
                    <a:pt x="201676" y="21043"/>
                  </a:lnTo>
                  <a:lnTo>
                    <a:pt x="206565" y="21170"/>
                  </a:lnTo>
                  <a:lnTo>
                    <a:pt x="206565" y="1435"/>
                  </a:lnTo>
                  <a:lnTo>
                    <a:pt x="198501" y="825"/>
                  </a:lnTo>
                  <a:lnTo>
                    <a:pt x="133286" y="825"/>
                  </a:lnTo>
                  <a:lnTo>
                    <a:pt x="133286" y="82042"/>
                  </a:lnTo>
                  <a:lnTo>
                    <a:pt x="158191" y="82042"/>
                  </a:lnTo>
                  <a:lnTo>
                    <a:pt x="158191" y="57162"/>
                  </a:lnTo>
                  <a:lnTo>
                    <a:pt x="203327" y="57162"/>
                  </a:lnTo>
                  <a:lnTo>
                    <a:pt x="206324" y="62725"/>
                  </a:lnTo>
                  <a:lnTo>
                    <a:pt x="206324" y="82042"/>
                  </a:lnTo>
                  <a:lnTo>
                    <a:pt x="231127" y="82042"/>
                  </a:lnTo>
                  <a:lnTo>
                    <a:pt x="231127" y="57162"/>
                  </a:lnTo>
                  <a:lnTo>
                    <a:pt x="231127" y="53022"/>
                  </a:lnTo>
                  <a:lnTo>
                    <a:pt x="226758" y="47879"/>
                  </a:lnTo>
                  <a:lnTo>
                    <a:pt x="218300" y="45859"/>
                  </a:lnTo>
                  <a:lnTo>
                    <a:pt x="224688" y="43192"/>
                  </a:lnTo>
                  <a:lnTo>
                    <a:pt x="228854" y="38684"/>
                  </a:lnTo>
                  <a:lnTo>
                    <a:pt x="229501" y="36817"/>
                  </a:lnTo>
                  <a:lnTo>
                    <a:pt x="231127" y="32131"/>
                  </a:lnTo>
                  <a:lnTo>
                    <a:pt x="231800" y="23304"/>
                  </a:lnTo>
                  <a:close/>
                </a:path>
                <a:path w="447675" h="82550">
                  <a:moveTo>
                    <a:pt x="334937" y="749"/>
                  </a:moveTo>
                  <a:lnTo>
                    <a:pt x="242201" y="749"/>
                  </a:lnTo>
                  <a:lnTo>
                    <a:pt x="242201" y="21069"/>
                  </a:lnTo>
                  <a:lnTo>
                    <a:pt x="276186" y="21069"/>
                  </a:lnTo>
                  <a:lnTo>
                    <a:pt x="276186" y="82029"/>
                  </a:lnTo>
                  <a:lnTo>
                    <a:pt x="300964" y="82029"/>
                  </a:lnTo>
                  <a:lnTo>
                    <a:pt x="300964" y="21069"/>
                  </a:lnTo>
                  <a:lnTo>
                    <a:pt x="334937" y="21069"/>
                  </a:lnTo>
                  <a:lnTo>
                    <a:pt x="334937" y="749"/>
                  </a:lnTo>
                  <a:close/>
                </a:path>
                <a:path w="447675" h="82550">
                  <a:moveTo>
                    <a:pt x="447408" y="48336"/>
                  </a:moveTo>
                  <a:lnTo>
                    <a:pt x="445452" y="41732"/>
                  </a:lnTo>
                  <a:lnTo>
                    <a:pt x="437819" y="34074"/>
                  </a:lnTo>
                  <a:lnTo>
                    <a:pt x="431253" y="32067"/>
                  </a:lnTo>
                  <a:lnTo>
                    <a:pt x="381012" y="31153"/>
                  </a:lnTo>
                  <a:lnTo>
                    <a:pt x="377240" y="30873"/>
                  </a:lnTo>
                  <a:lnTo>
                    <a:pt x="374700" y="30251"/>
                  </a:lnTo>
                  <a:lnTo>
                    <a:pt x="371932" y="28181"/>
                  </a:lnTo>
                  <a:lnTo>
                    <a:pt x="371297" y="26555"/>
                  </a:lnTo>
                  <a:lnTo>
                    <a:pt x="371297" y="21932"/>
                  </a:lnTo>
                  <a:lnTo>
                    <a:pt x="372021" y="20358"/>
                  </a:lnTo>
                  <a:lnTo>
                    <a:pt x="375069" y="18529"/>
                  </a:lnTo>
                  <a:lnTo>
                    <a:pt x="378231" y="18084"/>
                  </a:lnTo>
                  <a:lnTo>
                    <a:pt x="443915" y="18084"/>
                  </a:lnTo>
                  <a:lnTo>
                    <a:pt x="443255" y="12573"/>
                  </a:lnTo>
                  <a:lnTo>
                    <a:pt x="441985" y="7175"/>
                  </a:lnTo>
                  <a:lnTo>
                    <a:pt x="433527" y="0"/>
                  </a:lnTo>
                  <a:lnTo>
                    <a:pt x="426948" y="635"/>
                  </a:lnTo>
                  <a:lnTo>
                    <a:pt x="370903" y="635"/>
                  </a:lnTo>
                  <a:lnTo>
                    <a:pt x="345821" y="20713"/>
                  </a:lnTo>
                  <a:lnTo>
                    <a:pt x="345821" y="34137"/>
                  </a:lnTo>
                  <a:lnTo>
                    <a:pt x="347522" y="40208"/>
                  </a:lnTo>
                  <a:lnTo>
                    <a:pt x="354418" y="46837"/>
                  </a:lnTo>
                  <a:lnTo>
                    <a:pt x="361048" y="48704"/>
                  </a:lnTo>
                  <a:lnTo>
                    <a:pt x="409841" y="49771"/>
                  </a:lnTo>
                  <a:lnTo>
                    <a:pt x="414845" y="50190"/>
                  </a:lnTo>
                  <a:lnTo>
                    <a:pt x="418122" y="50838"/>
                  </a:lnTo>
                  <a:lnTo>
                    <a:pt x="421093" y="52908"/>
                  </a:lnTo>
                  <a:lnTo>
                    <a:pt x="421944" y="54597"/>
                  </a:lnTo>
                  <a:lnTo>
                    <a:pt x="421944" y="59347"/>
                  </a:lnTo>
                  <a:lnTo>
                    <a:pt x="421220" y="61036"/>
                  </a:lnTo>
                  <a:lnTo>
                    <a:pt x="418655" y="63030"/>
                  </a:lnTo>
                  <a:lnTo>
                    <a:pt x="416445" y="63550"/>
                  </a:lnTo>
                  <a:lnTo>
                    <a:pt x="413423" y="63550"/>
                  </a:lnTo>
                  <a:lnTo>
                    <a:pt x="345719" y="63550"/>
                  </a:lnTo>
                  <a:lnTo>
                    <a:pt x="363512" y="82029"/>
                  </a:lnTo>
                  <a:lnTo>
                    <a:pt x="379755" y="81876"/>
                  </a:lnTo>
                  <a:lnTo>
                    <a:pt x="420077" y="81876"/>
                  </a:lnTo>
                  <a:lnTo>
                    <a:pt x="447408" y="63131"/>
                  </a:lnTo>
                  <a:lnTo>
                    <a:pt x="447408" y="48336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8529206" y="5325059"/>
              <a:ext cx="311150" cy="81915"/>
            </a:xfrm>
            <a:custGeom>
              <a:avLst/>
              <a:gdLst/>
              <a:ahLst/>
              <a:cxnLst/>
              <a:rect l="l" t="t" r="r" b="b"/>
              <a:pathLst>
                <a:path w="311150" h="81914">
                  <a:moveTo>
                    <a:pt x="81076" y="61772"/>
                  </a:moveTo>
                  <a:lnTo>
                    <a:pt x="25539" y="61772"/>
                  </a:lnTo>
                  <a:lnTo>
                    <a:pt x="25476" y="3644"/>
                  </a:lnTo>
                  <a:lnTo>
                    <a:pt x="18948" y="596"/>
                  </a:lnTo>
                  <a:lnTo>
                    <a:pt x="8547" y="127"/>
                  </a:lnTo>
                  <a:lnTo>
                    <a:pt x="0" y="127"/>
                  </a:lnTo>
                  <a:lnTo>
                    <a:pt x="0" y="81432"/>
                  </a:lnTo>
                  <a:lnTo>
                    <a:pt x="81076" y="81432"/>
                  </a:lnTo>
                  <a:lnTo>
                    <a:pt x="81076" y="61772"/>
                  </a:lnTo>
                  <a:close/>
                </a:path>
                <a:path w="311150" h="81914">
                  <a:moveTo>
                    <a:pt x="185064" y="61747"/>
                  </a:moveTo>
                  <a:lnTo>
                    <a:pt x="118922" y="61747"/>
                  </a:lnTo>
                  <a:lnTo>
                    <a:pt x="118922" y="49276"/>
                  </a:lnTo>
                  <a:lnTo>
                    <a:pt x="184759" y="49276"/>
                  </a:lnTo>
                  <a:lnTo>
                    <a:pt x="184759" y="32143"/>
                  </a:lnTo>
                  <a:lnTo>
                    <a:pt x="118922" y="32143"/>
                  </a:lnTo>
                  <a:lnTo>
                    <a:pt x="118922" y="19773"/>
                  </a:lnTo>
                  <a:lnTo>
                    <a:pt x="184797" y="19773"/>
                  </a:lnTo>
                  <a:lnTo>
                    <a:pt x="184797" y="0"/>
                  </a:lnTo>
                  <a:lnTo>
                    <a:pt x="114503" y="0"/>
                  </a:lnTo>
                  <a:lnTo>
                    <a:pt x="104546" y="2425"/>
                  </a:lnTo>
                  <a:lnTo>
                    <a:pt x="98310" y="6769"/>
                  </a:lnTo>
                  <a:lnTo>
                    <a:pt x="94894" y="12674"/>
                  </a:lnTo>
                  <a:lnTo>
                    <a:pt x="93395" y="19773"/>
                  </a:lnTo>
                  <a:lnTo>
                    <a:pt x="93395" y="81432"/>
                  </a:lnTo>
                  <a:lnTo>
                    <a:pt x="185064" y="81432"/>
                  </a:lnTo>
                  <a:lnTo>
                    <a:pt x="185064" y="61747"/>
                  </a:lnTo>
                  <a:close/>
                </a:path>
                <a:path w="311150" h="81914">
                  <a:moveTo>
                    <a:pt x="310642" y="76"/>
                  </a:moveTo>
                  <a:lnTo>
                    <a:pt x="293408" y="76"/>
                  </a:lnTo>
                  <a:lnTo>
                    <a:pt x="281952" y="838"/>
                  </a:lnTo>
                  <a:lnTo>
                    <a:pt x="276682" y="4318"/>
                  </a:lnTo>
                  <a:lnTo>
                    <a:pt x="251625" y="32435"/>
                  </a:lnTo>
                  <a:lnTo>
                    <a:pt x="231292" y="8382"/>
                  </a:lnTo>
                  <a:lnTo>
                    <a:pt x="225310" y="2222"/>
                  </a:lnTo>
                  <a:lnTo>
                    <a:pt x="218236" y="228"/>
                  </a:lnTo>
                  <a:lnTo>
                    <a:pt x="212775" y="76"/>
                  </a:lnTo>
                  <a:lnTo>
                    <a:pt x="192811" y="76"/>
                  </a:lnTo>
                  <a:lnTo>
                    <a:pt x="238912" y="52235"/>
                  </a:lnTo>
                  <a:lnTo>
                    <a:pt x="238912" y="81445"/>
                  </a:lnTo>
                  <a:lnTo>
                    <a:pt x="264452" y="81445"/>
                  </a:lnTo>
                  <a:lnTo>
                    <a:pt x="264452" y="52235"/>
                  </a:lnTo>
                  <a:lnTo>
                    <a:pt x="310642" y="76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8847773" y="5293728"/>
              <a:ext cx="581025" cy="113030"/>
            </a:xfrm>
            <a:custGeom>
              <a:avLst/>
              <a:gdLst/>
              <a:ahLst/>
              <a:cxnLst/>
              <a:rect l="l" t="t" r="r" b="b"/>
              <a:pathLst>
                <a:path w="581025" h="113029">
                  <a:moveTo>
                    <a:pt x="95262" y="57035"/>
                  </a:moveTo>
                  <a:lnTo>
                    <a:pt x="71247" y="31483"/>
                  </a:lnTo>
                  <a:lnTo>
                    <a:pt x="71247" y="53886"/>
                  </a:lnTo>
                  <a:lnTo>
                    <a:pt x="71247" y="64897"/>
                  </a:lnTo>
                  <a:lnTo>
                    <a:pt x="69265" y="67284"/>
                  </a:lnTo>
                  <a:lnTo>
                    <a:pt x="24803" y="67284"/>
                  </a:lnTo>
                  <a:lnTo>
                    <a:pt x="24803" y="51600"/>
                  </a:lnTo>
                  <a:lnTo>
                    <a:pt x="68719" y="51600"/>
                  </a:lnTo>
                  <a:lnTo>
                    <a:pt x="71247" y="53886"/>
                  </a:lnTo>
                  <a:lnTo>
                    <a:pt x="71247" y="31483"/>
                  </a:lnTo>
                  <a:lnTo>
                    <a:pt x="71069" y="31445"/>
                  </a:lnTo>
                  <a:lnTo>
                    <a:pt x="0" y="31445"/>
                  </a:lnTo>
                  <a:lnTo>
                    <a:pt x="0" y="112776"/>
                  </a:lnTo>
                  <a:lnTo>
                    <a:pt x="24803" y="112776"/>
                  </a:lnTo>
                  <a:lnTo>
                    <a:pt x="24803" y="87414"/>
                  </a:lnTo>
                  <a:lnTo>
                    <a:pt x="70993" y="87414"/>
                  </a:lnTo>
                  <a:lnTo>
                    <a:pt x="82334" y="85725"/>
                  </a:lnTo>
                  <a:lnTo>
                    <a:pt x="89839" y="80365"/>
                  </a:lnTo>
                  <a:lnTo>
                    <a:pt x="93992" y="70942"/>
                  </a:lnTo>
                  <a:lnTo>
                    <a:pt x="94322" y="67284"/>
                  </a:lnTo>
                  <a:lnTo>
                    <a:pt x="95262" y="57035"/>
                  </a:lnTo>
                  <a:close/>
                </a:path>
                <a:path w="581025" h="113029">
                  <a:moveTo>
                    <a:pt x="570738" y="31546"/>
                  </a:moveTo>
                  <a:lnTo>
                    <a:pt x="568071" y="27305"/>
                  </a:lnTo>
                  <a:lnTo>
                    <a:pt x="567042" y="25628"/>
                  </a:lnTo>
                  <a:lnTo>
                    <a:pt x="566216" y="24422"/>
                  </a:lnTo>
                  <a:lnTo>
                    <a:pt x="565594" y="23787"/>
                  </a:lnTo>
                  <a:lnTo>
                    <a:pt x="564984" y="23101"/>
                  </a:lnTo>
                  <a:lnTo>
                    <a:pt x="564159" y="22479"/>
                  </a:lnTo>
                  <a:lnTo>
                    <a:pt x="563257" y="21945"/>
                  </a:lnTo>
                  <a:lnTo>
                    <a:pt x="565150" y="21678"/>
                  </a:lnTo>
                  <a:lnTo>
                    <a:pt x="566559" y="21005"/>
                  </a:lnTo>
                  <a:lnTo>
                    <a:pt x="567512" y="19939"/>
                  </a:lnTo>
                  <a:lnTo>
                    <a:pt x="568363" y="19024"/>
                  </a:lnTo>
                  <a:lnTo>
                    <a:pt x="568502" y="18872"/>
                  </a:lnTo>
                  <a:lnTo>
                    <a:pt x="568960" y="17526"/>
                  </a:lnTo>
                  <a:lnTo>
                    <a:pt x="568960" y="14617"/>
                  </a:lnTo>
                  <a:lnTo>
                    <a:pt x="564438" y="9969"/>
                  </a:lnTo>
                  <a:lnTo>
                    <a:pt x="564426" y="15443"/>
                  </a:lnTo>
                  <a:lnTo>
                    <a:pt x="564426" y="16840"/>
                  </a:lnTo>
                  <a:lnTo>
                    <a:pt x="560920" y="19024"/>
                  </a:lnTo>
                  <a:lnTo>
                    <a:pt x="555599" y="19024"/>
                  </a:lnTo>
                  <a:lnTo>
                    <a:pt x="555599" y="13474"/>
                  </a:lnTo>
                  <a:lnTo>
                    <a:pt x="560781" y="13474"/>
                  </a:lnTo>
                  <a:lnTo>
                    <a:pt x="564426" y="15443"/>
                  </a:lnTo>
                  <a:lnTo>
                    <a:pt x="564426" y="9969"/>
                  </a:lnTo>
                  <a:lnTo>
                    <a:pt x="562749" y="9779"/>
                  </a:lnTo>
                  <a:lnTo>
                    <a:pt x="551230" y="9779"/>
                  </a:lnTo>
                  <a:lnTo>
                    <a:pt x="551230" y="31546"/>
                  </a:lnTo>
                  <a:lnTo>
                    <a:pt x="555599" y="31546"/>
                  </a:lnTo>
                  <a:lnTo>
                    <a:pt x="555599" y="22479"/>
                  </a:lnTo>
                  <a:lnTo>
                    <a:pt x="557504" y="22479"/>
                  </a:lnTo>
                  <a:lnTo>
                    <a:pt x="565492" y="31546"/>
                  </a:lnTo>
                  <a:lnTo>
                    <a:pt x="570738" y="31546"/>
                  </a:lnTo>
                  <a:close/>
                </a:path>
                <a:path w="581025" h="113029">
                  <a:moveTo>
                    <a:pt x="580542" y="20662"/>
                  </a:moveTo>
                  <a:lnTo>
                    <a:pt x="578916" y="12623"/>
                  </a:lnTo>
                  <a:lnTo>
                    <a:pt x="576516" y="9067"/>
                  </a:lnTo>
                  <a:lnTo>
                    <a:pt x="576516" y="11493"/>
                  </a:lnTo>
                  <a:lnTo>
                    <a:pt x="576516" y="29819"/>
                  </a:lnTo>
                  <a:lnTo>
                    <a:pt x="569048" y="37325"/>
                  </a:lnTo>
                  <a:lnTo>
                    <a:pt x="550710" y="37325"/>
                  </a:lnTo>
                  <a:lnTo>
                    <a:pt x="543242" y="29819"/>
                  </a:lnTo>
                  <a:lnTo>
                    <a:pt x="543242" y="11493"/>
                  </a:lnTo>
                  <a:lnTo>
                    <a:pt x="550710" y="4000"/>
                  </a:lnTo>
                  <a:lnTo>
                    <a:pt x="569048" y="4000"/>
                  </a:lnTo>
                  <a:lnTo>
                    <a:pt x="576516" y="11493"/>
                  </a:lnTo>
                  <a:lnTo>
                    <a:pt x="576516" y="9067"/>
                  </a:lnTo>
                  <a:lnTo>
                    <a:pt x="574497" y="6057"/>
                  </a:lnTo>
                  <a:lnTo>
                    <a:pt x="571449" y="4000"/>
                  </a:lnTo>
                  <a:lnTo>
                    <a:pt x="567931" y="1625"/>
                  </a:lnTo>
                  <a:lnTo>
                    <a:pt x="559892" y="0"/>
                  </a:lnTo>
                  <a:lnTo>
                    <a:pt x="551865" y="1625"/>
                  </a:lnTo>
                  <a:lnTo>
                    <a:pt x="545312" y="6057"/>
                  </a:lnTo>
                  <a:lnTo>
                    <a:pt x="540893" y="12623"/>
                  </a:lnTo>
                  <a:lnTo>
                    <a:pt x="539267" y="20662"/>
                  </a:lnTo>
                  <a:lnTo>
                    <a:pt x="540893" y="28689"/>
                  </a:lnTo>
                  <a:lnTo>
                    <a:pt x="545312" y="35255"/>
                  </a:lnTo>
                  <a:lnTo>
                    <a:pt x="551865" y="39687"/>
                  </a:lnTo>
                  <a:lnTo>
                    <a:pt x="559892" y="41313"/>
                  </a:lnTo>
                  <a:lnTo>
                    <a:pt x="567931" y="39687"/>
                  </a:lnTo>
                  <a:lnTo>
                    <a:pt x="571436" y="37325"/>
                  </a:lnTo>
                  <a:lnTo>
                    <a:pt x="574497" y="35255"/>
                  </a:lnTo>
                  <a:lnTo>
                    <a:pt x="578916" y="28689"/>
                  </a:lnTo>
                  <a:lnTo>
                    <a:pt x="580542" y="20662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/>
          <p:nvPr/>
        </p:nvSpPr>
        <p:spPr>
          <a:xfrm>
            <a:off x="6268402" y="5324284"/>
            <a:ext cx="570230" cy="82550"/>
          </a:xfrm>
          <a:custGeom>
            <a:avLst/>
            <a:gdLst/>
            <a:ahLst/>
            <a:cxnLst/>
            <a:rect l="l" t="t" r="r" b="b"/>
            <a:pathLst>
              <a:path w="570229" h="82550">
                <a:moveTo>
                  <a:pt x="97282" y="26263"/>
                </a:moveTo>
                <a:lnTo>
                  <a:pt x="72351" y="622"/>
                </a:lnTo>
                <a:lnTo>
                  <a:pt x="72351" y="22847"/>
                </a:lnTo>
                <a:lnTo>
                  <a:pt x="72351" y="36626"/>
                </a:lnTo>
                <a:lnTo>
                  <a:pt x="70345" y="39611"/>
                </a:lnTo>
                <a:lnTo>
                  <a:pt x="24587" y="39611"/>
                </a:lnTo>
                <a:lnTo>
                  <a:pt x="24587" y="19989"/>
                </a:lnTo>
                <a:lnTo>
                  <a:pt x="69799" y="19989"/>
                </a:lnTo>
                <a:lnTo>
                  <a:pt x="72351" y="22847"/>
                </a:lnTo>
                <a:lnTo>
                  <a:pt x="72351" y="622"/>
                </a:lnTo>
                <a:lnTo>
                  <a:pt x="64376" y="12"/>
                </a:lnTo>
                <a:lnTo>
                  <a:pt x="0" y="12"/>
                </a:lnTo>
                <a:lnTo>
                  <a:pt x="0" y="80187"/>
                </a:lnTo>
                <a:lnTo>
                  <a:pt x="24587" y="80187"/>
                </a:lnTo>
                <a:lnTo>
                  <a:pt x="24587" y="59664"/>
                </a:lnTo>
                <a:lnTo>
                  <a:pt x="69138" y="59664"/>
                </a:lnTo>
                <a:lnTo>
                  <a:pt x="72148" y="61087"/>
                </a:lnTo>
                <a:lnTo>
                  <a:pt x="72148" y="80187"/>
                </a:lnTo>
                <a:lnTo>
                  <a:pt x="96596" y="80187"/>
                </a:lnTo>
                <a:lnTo>
                  <a:pt x="96596" y="59664"/>
                </a:lnTo>
                <a:lnTo>
                  <a:pt x="96596" y="55575"/>
                </a:lnTo>
                <a:lnTo>
                  <a:pt x="92316" y="50533"/>
                </a:lnTo>
                <a:lnTo>
                  <a:pt x="83921" y="48526"/>
                </a:lnTo>
                <a:lnTo>
                  <a:pt x="90246" y="45897"/>
                </a:lnTo>
                <a:lnTo>
                  <a:pt x="94373" y="41452"/>
                </a:lnTo>
                <a:lnTo>
                  <a:pt x="95008" y="39611"/>
                </a:lnTo>
                <a:lnTo>
                  <a:pt x="96608" y="34975"/>
                </a:lnTo>
                <a:lnTo>
                  <a:pt x="97282" y="26263"/>
                </a:lnTo>
                <a:close/>
              </a:path>
              <a:path w="570229" h="82550">
                <a:moveTo>
                  <a:pt x="200875" y="60617"/>
                </a:moveTo>
                <a:lnTo>
                  <a:pt x="135940" y="60617"/>
                </a:lnTo>
                <a:lnTo>
                  <a:pt x="135940" y="48399"/>
                </a:lnTo>
                <a:lnTo>
                  <a:pt x="200609" y="48399"/>
                </a:lnTo>
                <a:lnTo>
                  <a:pt x="200609" y="31623"/>
                </a:lnTo>
                <a:lnTo>
                  <a:pt x="135940" y="31623"/>
                </a:lnTo>
                <a:lnTo>
                  <a:pt x="135940" y="19469"/>
                </a:lnTo>
                <a:lnTo>
                  <a:pt x="200609" y="19469"/>
                </a:lnTo>
                <a:lnTo>
                  <a:pt x="200609" y="25"/>
                </a:lnTo>
                <a:lnTo>
                  <a:pt x="133527" y="25"/>
                </a:lnTo>
                <a:lnTo>
                  <a:pt x="124510" y="1460"/>
                </a:lnTo>
                <a:lnTo>
                  <a:pt x="117348" y="5588"/>
                </a:lnTo>
                <a:lnTo>
                  <a:pt x="112610" y="12166"/>
                </a:lnTo>
                <a:lnTo>
                  <a:pt x="110909" y="20967"/>
                </a:lnTo>
                <a:lnTo>
                  <a:pt x="110909" y="79971"/>
                </a:lnTo>
                <a:lnTo>
                  <a:pt x="200875" y="79971"/>
                </a:lnTo>
                <a:lnTo>
                  <a:pt x="200875" y="60617"/>
                </a:lnTo>
                <a:close/>
              </a:path>
              <a:path w="570229" h="82550">
                <a:moveTo>
                  <a:pt x="318693" y="65938"/>
                </a:moveTo>
                <a:lnTo>
                  <a:pt x="318490" y="50190"/>
                </a:lnTo>
                <a:lnTo>
                  <a:pt x="293700" y="50190"/>
                </a:lnTo>
                <a:lnTo>
                  <a:pt x="293700" y="60667"/>
                </a:lnTo>
                <a:lnTo>
                  <a:pt x="288277" y="62115"/>
                </a:lnTo>
                <a:lnTo>
                  <a:pt x="246138" y="62115"/>
                </a:lnTo>
                <a:lnTo>
                  <a:pt x="240728" y="59537"/>
                </a:lnTo>
                <a:lnTo>
                  <a:pt x="240728" y="22161"/>
                </a:lnTo>
                <a:lnTo>
                  <a:pt x="244576" y="20078"/>
                </a:lnTo>
                <a:lnTo>
                  <a:pt x="288937" y="20078"/>
                </a:lnTo>
                <a:lnTo>
                  <a:pt x="293001" y="22745"/>
                </a:lnTo>
                <a:lnTo>
                  <a:pt x="293001" y="29870"/>
                </a:lnTo>
                <a:lnTo>
                  <a:pt x="317588" y="29870"/>
                </a:lnTo>
                <a:lnTo>
                  <a:pt x="290652" y="177"/>
                </a:lnTo>
                <a:lnTo>
                  <a:pt x="280974" y="0"/>
                </a:lnTo>
                <a:lnTo>
                  <a:pt x="253619" y="0"/>
                </a:lnTo>
                <a:lnTo>
                  <a:pt x="236169" y="1447"/>
                </a:lnTo>
                <a:lnTo>
                  <a:pt x="224447" y="6426"/>
                </a:lnTo>
                <a:lnTo>
                  <a:pt x="217855" y="15913"/>
                </a:lnTo>
                <a:lnTo>
                  <a:pt x="215798" y="30873"/>
                </a:lnTo>
                <a:lnTo>
                  <a:pt x="215798" y="63627"/>
                </a:lnTo>
                <a:lnTo>
                  <a:pt x="253619" y="82181"/>
                </a:lnTo>
                <a:lnTo>
                  <a:pt x="280974" y="82181"/>
                </a:lnTo>
                <a:lnTo>
                  <a:pt x="318693" y="65938"/>
                </a:lnTo>
                <a:close/>
              </a:path>
              <a:path w="570229" h="82550">
                <a:moveTo>
                  <a:pt x="444385" y="58966"/>
                </a:moveTo>
                <a:lnTo>
                  <a:pt x="444373" y="23329"/>
                </a:lnTo>
                <a:lnTo>
                  <a:pt x="443890" y="20078"/>
                </a:lnTo>
                <a:lnTo>
                  <a:pt x="443712" y="18834"/>
                </a:lnTo>
                <a:lnTo>
                  <a:pt x="418807" y="393"/>
                </a:lnTo>
                <a:lnTo>
                  <a:pt x="418807" y="29552"/>
                </a:lnTo>
                <a:lnTo>
                  <a:pt x="418757" y="52857"/>
                </a:lnTo>
                <a:lnTo>
                  <a:pt x="417360" y="56781"/>
                </a:lnTo>
                <a:lnTo>
                  <a:pt x="414401" y="58966"/>
                </a:lnTo>
                <a:lnTo>
                  <a:pt x="411543" y="61137"/>
                </a:lnTo>
                <a:lnTo>
                  <a:pt x="405612" y="62204"/>
                </a:lnTo>
                <a:lnTo>
                  <a:pt x="371868" y="62204"/>
                </a:lnTo>
                <a:lnTo>
                  <a:pt x="365912" y="61137"/>
                </a:lnTo>
                <a:lnTo>
                  <a:pt x="362877" y="58915"/>
                </a:lnTo>
                <a:lnTo>
                  <a:pt x="359981" y="56832"/>
                </a:lnTo>
                <a:lnTo>
                  <a:pt x="358508" y="52857"/>
                </a:lnTo>
                <a:lnTo>
                  <a:pt x="358559" y="29552"/>
                </a:lnTo>
                <a:lnTo>
                  <a:pt x="359918" y="25577"/>
                </a:lnTo>
                <a:lnTo>
                  <a:pt x="365582" y="21196"/>
                </a:lnTo>
                <a:lnTo>
                  <a:pt x="371487" y="20078"/>
                </a:lnTo>
                <a:lnTo>
                  <a:pt x="405612" y="20078"/>
                </a:lnTo>
                <a:lnTo>
                  <a:pt x="411556" y="21196"/>
                </a:lnTo>
                <a:lnTo>
                  <a:pt x="414464" y="23329"/>
                </a:lnTo>
                <a:lnTo>
                  <a:pt x="417360" y="25527"/>
                </a:lnTo>
                <a:lnTo>
                  <a:pt x="418807" y="29552"/>
                </a:lnTo>
                <a:lnTo>
                  <a:pt x="418807" y="393"/>
                </a:lnTo>
                <a:lnTo>
                  <a:pt x="412838" y="0"/>
                </a:lnTo>
                <a:lnTo>
                  <a:pt x="364477" y="0"/>
                </a:lnTo>
                <a:lnTo>
                  <a:pt x="333019" y="23329"/>
                </a:lnTo>
                <a:lnTo>
                  <a:pt x="332917" y="58966"/>
                </a:lnTo>
                <a:lnTo>
                  <a:pt x="333603" y="63906"/>
                </a:lnTo>
                <a:lnTo>
                  <a:pt x="336397" y="71399"/>
                </a:lnTo>
                <a:lnTo>
                  <a:pt x="338696" y="74383"/>
                </a:lnTo>
                <a:lnTo>
                  <a:pt x="341871" y="76657"/>
                </a:lnTo>
                <a:lnTo>
                  <a:pt x="344678" y="78740"/>
                </a:lnTo>
                <a:lnTo>
                  <a:pt x="348335" y="80175"/>
                </a:lnTo>
                <a:lnTo>
                  <a:pt x="357251" y="81838"/>
                </a:lnTo>
                <a:lnTo>
                  <a:pt x="364299" y="82270"/>
                </a:lnTo>
                <a:lnTo>
                  <a:pt x="413029" y="82270"/>
                </a:lnTo>
                <a:lnTo>
                  <a:pt x="420065" y="81838"/>
                </a:lnTo>
                <a:lnTo>
                  <a:pt x="424573" y="80987"/>
                </a:lnTo>
                <a:lnTo>
                  <a:pt x="429133" y="80175"/>
                </a:lnTo>
                <a:lnTo>
                  <a:pt x="432790" y="78740"/>
                </a:lnTo>
                <a:lnTo>
                  <a:pt x="435521" y="76657"/>
                </a:lnTo>
                <a:lnTo>
                  <a:pt x="438607" y="74383"/>
                </a:lnTo>
                <a:lnTo>
                  <a:pt x="440855" y="71323"/>
                </a:lnTo>
                <a:lnTo>
                  <a:pt x="443712" y="63550"/>
                </a:lnTo>
                <a:lnTo>
                  <a:pt x="443903" y="62204"/>
                </a:lnTo>
                <a:lnTo>
                  <a:pt x="444385" y="58966"/>
                </a:lnTo>
                <a:close/>
              </a:path>
              <a:path w="570229" h="82550">
                <a:moveTo>
                  <a:pt x="570103" y="25"/>
                </a:moveTo>
                <a:lnTo>
                  <a:pt x="545122" y="25"/>
                </a:lnTo>
                <a:lnTo>
                  <a:pt x="545122" y="58648"/>
                </a:lnTo>
                <a:lnTo>
                  <a:pt x="509612" y="16040"/>
                </a:lnTo>
                <a:lnTo>
                  <a:pt x="459143" y="25"/>
                </a:lnTo>
                <a:lnTo>
                  <a:pt x="459143" y="79959"/>
                </a:lnTo>
                <a:lnTo>
                  <a:pt x="484124" y="79959"/>
                </a:lnTo>
                <a:lnTo>
                  <a:pt x="484124" y="21793"/>
                </a:lnTo>
                <a:lnTo>
                  <a:pt x="533387" y="79959"/>
                </a:lnTo>
                <a:lnTo>
                  <a:pt x="570103" y="79959"/>
                </a:lnTo>
                <a:lnTo>
                  <a:pt x="570103" y="25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6" name="object 8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054075" y="5324194"/>
            <a:ext cx="375763" cy="82365"/>
          </a:xfrm>
          <a:prstGeom prst="rect">
            <a:avLst/>
          </a:prstGeom>
        </p:spPr>
      </p:pic>
      <p:sp>
        <p:nvSpPr>
          <p:cNvPr id="87" name="object 87"/>
          <p:cNvSpPr/>
          <p:nvPr/>
        </p:nvSpPr>
        <p:spPr>
          <a:xfrm>
            <a:off x="5411595" y="5926596"/>
            <a:ext cx="4984750" cy="0"/>
          </a:xfrm>
          <a:custGeom>
            <a:avLst/>
            <a:gdLst/>
            <a:ahLst/>
            <a:cxnLst/>
            <a:rect l="l" t="t" r="r" b="b"/>
            <a:pathLst>
              <a:path w="4984750" h="0">
                <a:moveTo>
                  <a:pt x="0" y="0"/>
                </a:moveTo>
                <a:lnTo>
                  <a:pt x="498464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11595" y="5170240"/>
            <a:ext cx="4984750" cy="0"/>
          </a:xfrm>
          <a:custGeom>
            <a:avLst/>
            <a:gdLst/>
            <a:ahLst/>
            <a:cxnLst/>
            <a:rect l="l" t="t" r="r" b="b"/>
            <a:pathLst>
              <a:path w="4984750" h="0">
                <a:moveTo>
                  <a:pt x="0" y="0"/>
                </a:moveTo>
                <a:lnTo>
                  <a:pt x="498464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11595" y="5549715"/>
            <a:ext cx="4984750" cy="0"/>
          </a:xfrm>
          <a:custGeom>
            <a:avLst/>
            <a:gdLst/>
            <a:ahLst/>
            <a:cxnLst/>
            <a:rect l="l" t="t" r="r" b="b"/>
            <a:pathLst>
              <a:path w="4984750" h="0">
                <a:moveTo>
                  <a:pt x="0" y="0"/>
                </a:moveTo>
                <a:lnTo>
                  <a:pt x="4984648" y="0"/>
                </a:lnTo>
              </a:path>
            </a:pathLst>
          </a:custGeom>
          <a:ln w="381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0" name="object 90"/>
          <p:cNvGrpSpPr/>
          <p:nvPr/>
        </p:nvGrpSpPr>
        <p:grpSpPr>
          <a:xfrm>
            <a:off x="5476417" y="5313388"/>
            <a:ext cx="576580" cy="93345"/>
            <a:chOff x="5476417" y="5313388"/>
            <a:chExt cx="576580" cy="93345"/>
          </a:xfrm>
        </p:grpSpPr>
        <p:sp>
          <p:nvSpPr>
            <p:cNvPr id="91" name="object 91"/>
            <p:cNvSpPr/>
            <p:nvPr/>
          </p:nvSpPr>
          <p:spPr>
            <a:xfrm>
              <a:off x="5512930" y="5324856"/>
              <a:ext cx="540385" cy="81915"/>
            </a:xfrm>
            <a:custGeom>
              <a:avLst/>
              <a:gdLst/>
              <a:ahLst/>
              <a:cxnLst/>
              <a:rect l="l" t="t" r="r" b="b"/>
              <a:pathLst>
                <a:path w="540385" h="81914">
                  <a:moveTo>
                    <a:pt x="123101" y="81584"/>
                  </a:moveTo>
                  <a:lnTo>
                    <a:pt x="115646" y="68033"/>
                  </a:lnTo>
                  <a:lnTo>
                    <a:pt x="104863" y="48437"/>
                  </a:lnTo>
                  <a:lnTo>
                    <a:pt x="88988" y="19596"/>
                  </a:lnTo>
                  <a:lnTo>
                    <a:pt x="78270" y="127"/>
                  </a:lnTo>
                  <a:lnTo>
                    <a:pt x="77609" y="127"/>
                  </a:lnTo>
                  <a:lnTo>
                    <a:pt x="77609" y="48437"/>
                  </a:lnTo>
                  <a:lnTo>
                    <a:pt x="45478" y="48437"/>
                  </a:lnTo>
                  <a:lnTo>
                    <a:pt x="61379" y="19596"/>
                  </a:lnTo>
                  <a:lnTo>
                    <a:pt x="77609" y="48437"/>
                  </a:lnTo>
                  <a:lnTo>
                    <a:pt x="77609" y="127"/>
                  </a:lnTo>
                  <a:lnTo>
                    <a:pt x="45681" y="127"/>
                  </a:lnTo>
                  <a:lnTo>
                    <a:pt x="0" y="81584"/>
                  </a:lnTo>
                  <a:lnTo>
                    <a:pt x="27863" y="81584"/>
                  </a:lnTo>
                  <a:lnTo>
                    <a:pt x="36017" y="68033"/>
                  </a:lnTo>
                  <a:lnTo>
                    <a:pt x="86969" y="68033"/>
                  </a:lnTo>
                  <a:lnTo>
                    <a:pt x="95059" y="81584"/>
                  </a:lnTo>
                  <a:lnTo>
                    <a:pt x="123101" y="81584"/>
                  </a:lnTo>
                  <a:close/>
                </a:path>
                <a:path w="540385" h="81914">
                  <a:moveTo>
                    <a:pt x="217043" y="61887"/>
                  </a:moveTo>
                  <a:lnTo>
                    <a:pt x="161366" y="61887"/>
                  </a:lnTo>
                  <a:lnTo>
                    <a:pt x="161378" y="8610"/>
                  </a:lnTo>
                  <a:lnTo>
                    <a:pt x="156870" y="139"/>
                  </a:lnTo>
                  <a:lnTo>
                    <a:pt x="135788" y="139"/>
                  </a:lnTo>
                  <a:lnTo>
                    <a:pt x="135788" y="81597"/>
                  </a:lnTo>
                  <a:lnTo>
                    <a:pt x="217043" y="81597"/>
                  </a:lnTo>
                  <a:lnTo>
                    <a:pt x="217043" y="61887"/>
                  </a:lnTo>
                  <a:close/>
                </a:path>
                <a:path w="540385" h="81914">
                  <a:moveTo>
                    <a:pt x="322884" y="61887"/>
                  </a:moveTo>
                  <a:lnTo>
                    <a:pt x="256730" y="61887"/>
                  </a:lnTo>
                  <a:lnTo>
                    <a:pt x="256730" y="49428"/>
                  </a:lnTo>
                  <a:lnTo>
                    <a:pt x="322580" y="49428"/>
                  </a:lnTo>
                  <a:lnTo>
                    <a:pt x="322580" y="32308"/>
                  </a:lnTo>
                  <a:lnTo>
                    <a:pt x="256730" y="32308"/>
                  </a:lnTo>
                  <a:lnTo>
                    <a:pt x="256730" y="19989"/>
                  </a:lnTo>
                  <a:lnTo>
                    <a:pt x="322618" y="19989"/>
                  </a:lnTo>
                  <a:lnTo>
                    <a:pt x="322618" y="139"/>
                  </a:lnTo>
                  <a:lnTo>
                    <a:pt x="254254" y="139"/>
                  </a:lnTo>
                  <a:lnTo>
                    <a:pt x="245071" y="1600"/>
                  </a:lnTo>
                  <a:lnTo>
                    <a:pt x="237769" y="5816"/>
                  </a:lnTo>
                  <a:lnTo>
                    <a:pt x="232956" y="12522"/>
                  </a:lnTo>
                  <a:lnTo>
                    <a:pt x="231216" y="21488"/>
                  </a:lnTo>
                  <a:lnTo>
                    <a:pt x="231216" y="81597"/>
                  </a:lnTo>
                  <a:lnTo>
                    <a:pt x="322884" y="81597"/>
                  </a:lnTo>
                  <a:lnTo>
                    <a:pt x="322884" y="61887"/>
                  </a:lnTo>
                  <a:close/>
                </a:path>
                <a:path w="540385" h="81914">
                  <a:moveTo>
                    <a:pt x="436905" y="26758"/>
                  </a:moveTo>
                  <a:lnTo>
                    <a:pt x="411518" y="622"/>
                  </a:lnTo>
                  <a:lnTo>
                    <a:pt x="411518" y="23266"/>
                  </a:lnTo>
                  <a:lnTo>
                    <a:pt x="411518" y="37325"/>
                  </a:lnTo>
                  <a:lnTo>
                    <a:pt x="409498" y="40347"/>
                  </a:lnTo>
                  <a:lnTo>
                    <a:pt x="362851" y="40347"/>
                  </a:lnTo>
                  <a:lnTo>
                    <a:pt x="362851" y="20345"/>
                  </a:lnTo>
                  <a:lnTo>
                    <a:pt x="408927" y="20345"/>
                  </a:lnTo>
                  <a:lnTo>
                    <a:pt x="411518" y="23266"/>
                  </a:lnTo>
                  <a:lnTo>
                    <a:pt x="411518" y="622"/>
                  </a:lnTo>
                  <a:lnTo>
                    <a:pt x="403415" y="0"/>
                  </a:lnTo>
                  <a:lnTo>
                    <a:pt x="337794" y="0"/>
                  </a:lnTo>
                  <a:lnTo>
                    <a:pt x="337794" y="81699"/>
                  </a:lnTo>
                  <a:lnTo>
                    <a:pt x="362851" y="81699"/>
                  </a:lnTo>
                  <a:lnTo>
                    <a:pt x="362851" y="60807"/>
                  </a:lnTo>
                  <a:lnTo>
                    <a:pt x="408254" y="60807"/>
                  </a:lnTo>
                  <a:lnTo>
                    <a:pt x="411289" y="62268"/>
                  </a:lnTo>
                  <a:lnTo>
                    <a:pt x="411289" y="81699"/>
                  </a:lnTo>
                  <a:lnTo>
                    <a:pt x="436232" y="81699"/>
                  </a:lnTo>
                  <a:lnTo>
                    <a:pt x="436232" y="60807"/>
                  </a:lnTo>
                  <a:lnTo>
                    <a:pt x="436232" y="56642"/>
                  </a:lnTo>
                  <a:lnTo>
                    <a:pt x="431863" y="51473"/>
                  </a:lnTo>
                  <a:lnTo>
                    <a:pt x="423316" y="49453"/>
                  </a:lnTo>
                  <a:lnTo>
                    <a:pt x="429755" y="46761"/>
                  </a:lnTo>
                  <a:lnTo>
                    <a:pt x="433946" y="42240"/>
                  </a:lnTo>
                  <a:lnTo>
                    <a:pt x="434594" y="40347"/>
                  </a:lnTo>
                  <a:lnTo>
                    <a:pt x="436219" y="35648"/>
                  </a:lnTo>
                  <a:lnTo>
                    <a:pt x="436905" y="26758"/>
                  </a:lnTo>
                  <a:close/>
                </a:path>
                <a:path w="540385" h="81914">
                  <a:moveTo>
                    <a:pt x="539902" y="419"/>
                  </a:moveTo>
                  <a:lnTo>
                    <a:pt x="446646" y="419"/>
                  </a:lnTo>
                  <a:lnTo>
                    <a:pt x="446646" y="19469"/>
                  </a:lnTo>
                  <a:lnTo>
                    <a:pt x="480796" y="19469"/>
                  </a:lnTo>
                  <a:lnTo>
                    <a:pt x="480796" y="81699"/>
                  </a:lnTo>
                  <a:lnTo>
                    <a:pt x="505752" y="81699"/>
                  </a:lnTo>
                  <a:lnTo>
                    <a:pt x="505752" y="19469"/>
                  </a:lnTo>
                  <a:lnTo>
                    <a:pt x="539902" y="19469"/>
                  </a:lnTo>
                  <a:lnTo>
                    <a:pt x="539902" y="419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/>
            <p:cNvSpPr/>
            <p:nvPr/>
          </p:nvSpPr>
          <p:spPr>
            <a:xfrm>
              <a:off x="5476417" y="5313387"/>
              <a:ext cx="24130" cy="91440"/>
            </a:xfrm>
            <a:custGeom>
              <a:avLst/>
              <a:gdLst/>
              <a:ahLst/>
              <a:cxnLst/>
              <a:rect l="l" t="t" r="r" b="b"/>
              <a:pathLst>
                <a:path w="24129" h="91439">
                  <a:moveTo>
                    <a:pt x="23660" y="0"/>
                  </a:moveTo>
                  <a:lnTo>
                    <a:pt x="0" y="0"/>
                  </a:lnTo>
                  <a:lnTo>
                    <a:pt x="0" y="22021"/>
                  </a:lnTo>
                  <a:lnTo>
                    <a:pt x="23660" y="22021"/>
                  </a:lnTo>
                  <a:lnTo>
                    <a:pt x="23660" y="0"/>
                  </a:lnTo>
                  <a:close/>
                </a:path>
                <a:path w="24129" h="91439">
                  <a:moveTo>
                    <a:pt x="24079" y="32016"/>
                  </a:moveTo>
                  <a:lnTo>
                    <a:pt x="419" y="32016"/>
                  </a:lnTo>
                  <a:lnTo>
                    <a:pt x="419" y="91046"/>
                  </a:lnTo>
                  <a:lnTo>
                    <a:pt x="24079" y="91046"/>
                  </a:lnTo>
                  <a:lnTo>
                    <a:pt x="24079" y="32016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/>
          <p:cNvGrpSpPr/>
          <p:nvPr/>
        </p:nvGrpSpPr>
        <p:grpSpPr>
          <a:xfrm>
            <a:off x="7645421" y="5324298"/>
            <a:ext cx="668655" cy="82550"/>
            <a:chOff x="7645421" y="5324298"/>
            <a:chExt cx="668655" cy="82550"/>
          </a:xfrm>
        </p:grpSpPr>
        <p:sp>
          <p:nvSpPr>
            <p:cNvPr id="94" name="object 94"/>
            <p:cNvSpPr/>
            <p:nvPr/>
          </p:nvSpPr>
          <p:spPr>
            <a:xfrm>
              <a:off x="7875219" y="5324309"/>
              <a:ext cx="438784" cy="82550"/>
            </a:xfrm>
            <a:custGeom>
              <a:avLst/>
              <a:gdLst/>
              <a:ahLst/>
              <a:cxnLst/>
              <a:rect l="l" t="t" r="r" b="b"/>
              <a:pathLst>
                <a:path w="438784" h="82550">
                  <a:moveTo>
                    <a:pt x="102984" y="66014"/>
                  </a:moveTo>
                  <a:lnTo>
                    <a:pt x="102768" y="50228"/>
                  </a:lnTo>
                  <a:lnTo>
                    <a:pt x="77939" y="50228"/>
                  </a:lnTo>
                  <a:lnTo>
                    <a:pt x="77939" y="60706"/>
                  </a:lnTo>
                  <a:lnTo>
                    <a:pt x="72529" y="62141"/>
                  </a:lnTo>
                  <a:lnTo>
                    <a:pt x="30365" y="62141"/>
                  </a:lnTo>
                  <a:lnTo>
                    <a:pt x="24942" y="59601"/>
                  </a:lnTo>
                  <a:lnTo>
                    <a:pt x="24942" y="22186"/>
                  </a:lnTo>
                  <a:lnTo>
                    <a:pt x="28816" y="20091"/>
                  </a:lnTo>
                  <a:lnTo>
                    <a:pt x="73190" y="20091"/>
                  </a:lnTo>
                  <a:lnTo>
                    <a:pt x="77266" y="22745"/>
                  </a:lnTo>
                  <a:lnTo>
                    <a:pt x="77266" y="29908"/>
                  </a:lnTo>
                  <a:lnTo>
                    <a:pt x="101879" y="29908"/>
                  </a:lnTo>
                  <a:lnTo>
                    <a:pt x="74917" y="177"/>
                  </a:lnTo>
                  <a:lnTo>
                    <a:pt x="65239" y="0"/>
                  </a:lnTo>
                  <a:lnTo>
                    <a:pt x="37858" y="0"/>
                  </a:lnTo>
                  <a:lnTo>
                    <a:pt x="20396" y="1447"/>
                  </a:lnTo>
                  <a:lnTo>
                    <a:pt x="8661" y="6438"/>
                  </a:lnTo>
                  <a:lnTo>
                    <a:pt x="2057" y="15925"/>
                  </a:lnTo>
                  <a:lnTo>
                    <a:pt x="0" y="30899"/>
                  </a:lnTo>
                  <a:lnTo>
                    <a:pt x="0" y="63690"/>
                  </a:lnTo>
                  <a:lnTo>
                    <a:pt x="37858" y="82245"/>
                  </a:lnTo>
                  <a:lnTo>
                    <a:pt x="65239" y="82245"/>
                  </a:lnTo>
                  <a:lnTo>
                    <a:pt x="102984" y="66014"/>
                  </a:lnTo>
                  <a:close/>
                </a:path>
                <a:path w="438784" h="82550">
                  <a:moveTo>
                    <a:pt x="229247" y="82245"/>
                  </a:moveTo>
                  <a:lnTo>
                    <a:pt x="222034" y="69138"/>
                  </a:lnTo>
                  <a:lnTo>
                    <a:pt x="211607" y="50190"/>
                  </a:lnTo>
                  <a:lnTo>
                    <a:pt x="196240" y="22288"/>
                  </a:lnTo>
                  <a:lnTo>
                    <a:pt x="185877" y="3454"/>
                  </a:lnTo>
                  <a:lnTo>
                    <a:pt x="185267" y="3454"/>
                  </a:lnTo>
                  <a:lnTo>
                    <a:pt x="185267" y="50190"/>
                  </a:lnTo>
                  <a:lnTo>
                    <a:pt x="154165" y="50190"/>
                  </a:lnTo>
                  <a:lnTo>
                    <a:pt x="169545" y="22288"/>
                  </a:lnTo>
                  <a:lnTo>
                    <a:pt x="185267" y="50190"/>
                  </a:lnTo>
                  <a:lnTo>
                    <a:pt x="185267" y="3454"/>
                  </a:lnTo>
                  <a:lnTo>
                    <a:pt x="154355" y="3454"/>
                  </a:lnTo>
                  <a:lnTo>
                    <a:pt x="110172" y="82245"/>
                  </a:lnTo>
                  <a:lnTo>
                    <a:pt x="137134" y="82245"/>
                  </a:lnTo>
                  <a:lnTo>
                    <a:pt x="145021" y="69138"/>
                  </a:lnTo>
                  <a:lnTo>
                    <a:pt x="194310" y="69138"/>
                  </a:lnTo>
                  <a:lnTo>
                    <a:pt x="202133" y="82245"/>
                  </a:lnTo>
                  <a:lnTo>
                    <a:pt x="229247" y="82245"/>
                  </a:lnTo>
                  <a:close/>
                </a:path>
                <a:path w="438784" h="82550">
                  <a:moveTo>
                    <a:pt x="337312" y="28270"/>
                  </a:moveTo>
                  <a:lnTo>
                    <a:pt x="312356" y="2628"/>
                  </a:lnTo>
                  <a:lnTo>
                    <a:pt x="312356" y="24853"/>
                  </a:lnTo>
                  <a:lnTo>
                    <a:pt x="312356" y="38646"/>
                  </a:lnTo>
                  <a:lnTo>
                    <a:pt x="310375" y="41630"/>
                  </a:lnTo>
                  <a:lnTo>
                    <a:pt x="264566" y="41630"/>
                  </a:lnTo>
                  <a:lnTo>
                    <a:pt x="264566" y="21983"/>
                  </a:lnTo>
                  <a:lnTo>
                    <a:pt x="309816" y="21983"/>
                  </a:lnTo>
                  <a:lnTo>
                    <a:pt x="312356" y="24853"/>
                  </a:lnTo>
                  <a:lnTo>
                    <a:pt x="312356" y="2628"/>
                  </a:lnTo>
                  <a:lnTo>
                    <a:pt x="304406" y="2006"/>
                  </a:lnTo>
                  <a:lnTo>
                    <a:pt x="239953" y="2006"/>
                  </a:lnTo>
                  <a:lnTo>
                    <a:pt x="239953" y="82245"/>
                  </a:lnTo>
                  <a:lnTo>
                    <a:pt x="264566" y="82245"/>
                  </a:lnTo>
                  <a:lnTo>
                    <a:pt x="264566" y="61722"/>
                  </a:lnTo>
                  <a:lnTo>
                    <a:pt x="309156" y="61722"/>
                  </a:lnTo>
                  <a:lnTo>
                    <a:pt x="312140" y="63157"/>
                  </a:lnTo>
                  <a:lnTo>
                    <a:pt x="312140" y="82245"/>
                  </a:lnTo>
                  <a:lnTo>
                    <a:pt x="336638" y="82245"/>
                  </a:lnTo>
                  <a:lnTo>
                    <a:pt x="336638" y="61722"/>
                  </a:lnTo>
                  <a:lnTo>
                    <a:pt x="336638" y="57645"/>
                  </a:lnTo>
                  <a:lnTo>
                    <a:pt x="332346" y="52552"/>
                  </a:lnTo>
                  <a:lnTo>
                    <a:pt x="323951" y="50571"/>
                  </a:lnTo>
                  <a:lnTo>
                    <a:pt x="330276" y="47929"/>
                  </a:lnTo>
                  <a:lnTo>
                    <a:pt x="334403" y="43484"/>
                  </a:lnTo>
                  <a:lnTo>
                    <a:pt x="335038" y="41630"/>
                  </a:lnTo>
                  <a:lnTo>
                    <a:pt x="336638" y="37007"/>
                  </a:lnTo>
                  <a:lnTo>
                    <a:pt x="337312" y="28270"/>
                  </a:lnTo>
                  <a:close/>
                </a:path>
                <a:path w="438784" h="82550">
                  <a:moveTo>
                    <a:pt x="438429" y="63436"/>
                  </a:moveTo>
                  <a:lnTo>
                    <a:pt x="375259" y="63436"/>
                  </a:lnTo>
                  <a:lnTo>
                    <a:pt x="375259" y="51549"/>
                  </a:lnTo>
                  <a:lnTo>
                    <a:pt x="438137" y="51549"/>
                  </a:lnTo>
                  <a:lnTo>
                    <a:pt x="438137" y="35204"/>
                  </a:lnTo>
                  <a:lnTo>
                    <a:pt x="375259" y="35204"/>
                  </a:lnTo>
                  <a:lnTo>
                    <a:pt x="375259" y="23431"/>
                  </a:lnTo>
                  <a:lnTo>
                    <a:pt x="438175" y="23431"/>
                  </a:lnTo>
                  <a:lnTo>
                    <a:pt x="438175" y="4483"/>
                  </a:lnTo>
                  <a:lnTo>
                    <a:pt x="372910" y="4483"/>
                  </a:lnTo>
                  <a:lnTo>
                    <a:pt x="364134" y="5880"/>
                  </a:lnTo>
                  <a:lnTo>
                    <a:pt x="357174" y="9906"/>
                  </a:lnTo>
                  <a:lnTo>
                    <a:pt x="352564" y="16319"/>
                  </a:lnTo>
                  <a:lnTo>
                    <a:pt x="350913" y="24866"/>
                  </a:lnTo>
                  <a:lnTo>
                    <a:pt x="350913" y="82245"/>
                  </a:lnTo>
                  <a:lnTo>
                    <a:pt x="438429" y="82245"/>
                  </a:lnTo>
                  <a:lnTo>
                    <a:pt x="438429" y="63436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/>
            <p:cNvSpPr/>
            <p:nvPr/>
          </p:nvSpPr>
          <p:spPr>
            <a:xfrm>
              <a:off x="7645413" y="5324309"/>
              <a:ext cx="219075" cy="82550"/>
            </a:xfrm>
            <a:custGeom>
              <a:avLst/>
              <a:gdLst/>
              <a:ahLst/>
              <a:cxnLst/>
              <a:rect l="l" t="t" r="r" b="b"/>
              <a:pathLst>
                <a:path w="219075" h="82550">
                  <a:moveTo>
                    <a:pt x="124307" y="82257"/>
                  </a:moveTo>
                  <a:lnTo>
                    <a:pt x="116776" y="68580"/>
                  </a:lnTo>
                  <a:lnTo>
                    <a:pt x="105879" y="48780"/>
                  </a:lnTo>
                  <a:lnTo>
                    <a:pt x="89852" y="19672"/>
                  </a:lnTo>
                  <a:lnTo>
                    <a:pt x="79019" y="0"/>
                  </a:lnTo>
                  <a:lnTo>
                    <a:pt x="78384" y="0"/>
                  </a:lnTo>
                  <a:lnTo>
                    <a:pt x="78384" y="48780"/>
                  </a:lnTo>
                  <a:lnTo>
                    <a:pt x="45935" y="48780"/>
                  </a:lnTo>
                  <a:lnTo>
                    <a:pt x="61988" y="19672"/>
                  </a:lnTo>
                  <a:lnTo>
                    <a:pt x="78384" y="48780"/>
                  </a:lnTo>
                  <a:lnTo>
                    <a:pt x="78384" y="0"/>
                  </a:lnTo>
                  <a:lnTo>
                    <a:pt x="46139" y="0"/>
                  </a:lnTo>
                  <a:lnTo>
                    <a:pt x="0" y="82257"/>
                  </a:lnTo>
                  <a:lnTo>
                    <a:pt x="28143" y="82257"/>
                  </a:lnTo>
                  <a:lnTo>
                    <a:pt x="36372" y="68580"/>
                  </a:lnTo>
                  <a:lnTo>
                    <a:pt x="87820" y="68580"/>
                  </a:lnTo>
                  <a:lnTo>
                    <a:pt x="95999" y="82257"/>
                  </a:lnTo>
                  <a:lnTo>
                    <a:pt x="124307" y="82257"/>
                  </a:lnTo>
                  <a:close/>
                </a:path>
                <a:path w="219075" h="82550">
                  <a:moveTo>
                    <a:pt x="218719" y="62357"/>
                  </a:moveTo>
                  <a:lnTo>
                    <a:pt x="162496" y="62357"/>
                  </a:lnTo>
                  <a:lnTo>
                    <a:pt x="162509" y="8559"/>
                  </a:lnTo>
                  <a:lnTo>
                    <a:pt x="157962" y="0"/>
                  </a:lnTo>
                  <a:lnTo>
                    <a:pt x="136677" y="0"/>
                  </a:lnTo>
                  <a:lnTo>
                    <a:pt x="136677" y="82245"/>
                  </a:lnTo>
                  <a:lnTo>
                    <a:pt x="218719" y="82245"/>
                  </a:lnTo>
                  <a:lnTo>
                    <a:pt x="218719" y="62357"/>
                  </a:lnTo>
                  <a:close/>
                </a:path>
              </a:pathLst>
            </a:custGeom>
            <a:solidFill>
              <a:srgbClr val="0089C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6" name="object 96"/>
          <p:cNvSpPr/>
          <p:nvPr/>
        </p:nvSpPr>
        <p:spPr>
          <a:xfrm>
            <a:off x="6503086" y="5695708"/>
            <a:ext cx="581660" cy="82550"/>
          </a:xfrm>
          <a:custGeom>
            <a:avLst/>
            <a:gdLst/>
            <a:ahLst/>
            <a:cxnLst/>
            <a:rect l="l" t="t" r="r" b="b"/>
            <a:pathLst>
              <a:path w="581659" h="82550">
                <a:moveTo>
                  <a:pt x="111061" y="18034"/>
                </a:moveTo>
                <a:lnTo>
                  <a:pt x="85318" y="787"/>
                </a:lnTo>
                <a:lnTo>
                  <a:pt x="85318" y="29502"/>
                </a:lnTo>
                <a:lnTo>
                  <a:pt x="85318" y="53454"/>
                </a:lnTo>
                <a:lnTo>
                  <a:pt x="84048" y="56870"/>
                </a:lnTo>
                <a:lnTo>
                  <a:pt x="81508" y="59016"/>
                </a:lnTo>
                <a:lnTo>
                  <a:pt x="78981" y="61188"/>
                </a:lnTo>
                <a:lnTo>
                  <a:pt x="74968" y="62293"/>
                </a:lnTo>
                <a:lnTo>
                  <a:pt x="25768" y="62293"/>
                </a:lnTo>
                <a:lnTo>
                  <a:pt x="25768" y="20294"/>
                </a:lnTo>
                <a:lnTo>
                  <a:pt x="72796" y="20294"/>
                </a:lnTo>
                <a:lnTo>
                  <a:pt x="77571" y="21437"/>
                </a:lnTo>
                <a:lnTo>
                  <a:pt x="83743" y="25946"/>
                </a:lnTo>
                <a:lnTo>
                  <a:pt x="85318" y="29502"/>
                </a:lnTo>
                <a:lnTo>
                  <a:pt x="85318" y="787"/>
                </a:lnTo>
                <a:lnTo>
                  <a:pt x="83146" y="431"/>
                </a:lnTo>
                <a:lnTo>
                  <a:pt x="74129" y="12"/>
                </a:lnTo>
                <a:lnTo>
                  <a:pt x="0" y="12"/>
                </a:lnTo>
                <a:lnTo>
                  <a:pt x="0" y="82296"/>
                </a:lnTo>
                <a:lnTo>
                  <a:pt x="91884" y="82296"/>
                </a:lnTo>
                <a:lnTo>
                  <a:pt x="99339" y="80175"/>
                </a:lnTo>
                <a:lnTo>
                  <a:pt x="108724" y="71755"/>
                </a:lnTo>
                <a:lnTo>
                  <a:pt x="111061" y="65074"/>
                </a:lnTo>
                <a:lnTo>
                  <a:pt x="111061" y="62293"/>
                </a:lnTo>
                <a:lnTo>
                  <a:pt x="111061" y="20294"/>
                </a:lnTo>
                <a:lnTo>
                  <a:pt x="111061" y="18034"/>
                </a:lnTo>
                <a:close/>
              </a:path>
              <a:path w="581659" h="82550">
                <a:moveTo>
                  <a:pt x="221297" y="22783"/>
                </a:moveTo>
                <a:lnTo>
                  <a:pt x="220916" y="20510"/>
                </a:lnTo>
                <a:lnTo>
                  <a:pt x="219519" y="12065"/>
                </a:lnTo>
                <a:lnTo>
                  <a:pt x="213753" y="5041"/>
                </a:lnTo>
                <a:lnTo>
                  <a:pt x="203327" y="1181"/>
                </a:lnTo>
                <a:lnTo>
                  <a:pt x="195732" y="622"/>
                </a:lnTo>
                <a:lnTo>
                  <a:pt x="195732" y="20637"/>
                </a:lnTo>
                <a:lnTo>
                  <a:pt x="195732" y="35712"/>
                </a:lnTo>
                <a:lnTo>
                  <a:pt x="191274" y="36499"/>
                </a:lnTo>
                <a:lnTo>
                  <a:pt x="146697" y="36499"/>
                </a:lnTo>
                <a:lnTo>
                  <a:pt x="146697" y="20510"/>
                </a:lnTo>
                <a:lnTo>
                  <a:pt x="190741" y="20510"/>
                </a:lnTo>
                <a:lnTo>
                  <a:pt x="195732" y="20637"/>
                </a:lnTo>
                <a:lnTo>
                  <a:pt x="195732" y="622"/>
                </a:lnTo>
                <a:lnTo>
                  <a:pt x="187540" y="12"/>
                </a:lnTo>
                <a:lnTo>
                  <a:pt x="121475" y="12"/>
                </a:lnTo>
                <a:lnTo>
                  <a:pt x="121475" y="82296"/>
                </a:lnTo>
                <a:lnTo>
                  <a:pt x="146697" y="82296"/>
                </a:lnTo>
                <a:lnTo>
                  <a:pt x="146697" y="57099"/>
                </a:lnTo>
                <a:lnTo>
                  <a:pt x="192417" y="57099"/>
                </a:lnTo>
                <a:lnTo>
                  <a:pt x="195453" y="62725"/>
                </a:lnTo>
                <a:lnTo>
                  <a:pt x="195453" y="82296"/>
                </a:lnTo>
                <a:lnTo>
                  <a:pt x="220611" y="82296"/>
                </a:lnTo>
                <a:lnTo>
                  <a:pt x="220611" y="57099"/>
                </a:lnTo>
                <a:lnTo>
                  <a:pt x="220611" y="52882"/>
                </a:lnTo>
                <a:lnTo>
                  <a:pt x="216166" y="47688"/>
                </a:lnTo>
                <a:lnTo>
                  <a:pt x="207594" y="45643"/>
                </a:lnTo>
                <a:lnTo>
                  <a:pt x="214071" y="42938"/>
                </a:lnTo>
                <a:lnTo>
                  <a:pt x="218300" y="38379"/>
                </a:lnTo>
                <a:lnTo>
                  <a:pt x="218948" y="36499"/>
                </a:lnTo>
                <a:lnTo>
                  <a:pt x="220599" y="31737"/>
                </a:lnTo>
                <a:lnTo>
                  <a:pt x="221297" y="22783"/>
                </a:lnTo>
                <a:close/>
              </a:path>
              <a:path w="581659" h="82550">
                <a:moveTo>
                  <a:pt x="254927" y="0"/>
                </a:moveTo>
                <a:lnTo>
                  <a:pt x="229781" y="0"/>
                </a:lnTo>
                <a:lnTo>
                  <a:pt x="229781" y="82283"/>
                </a:lnTo>
                <a:lnTo>
                  <a:pt x="254927" y="82283"/>
                </a:lnTo>
                <a:lnTo>
                  <a:pt x="254927" y="0"/>
                </a:lnTo>
                <a:close/>
              </a:path>
              <a:path w="581659" h="82550">
                <a:moveTo>
                  <a:pt x="377571" y="12"/>
                </a:moveTo>
                <a:lnTo>
                  <a:pt x="349834" y="12"/>
                </a:lnTo>
                <a:lnTo>
                  <a:pt x="347472" y="5219"/>
                </a:lnTo>
                <a:lnTo>
                  <a:pt x="319405" y="58928"/>
                </a:lnTo>
                <a:lnTo>
                  <a:pt x="291325" y="5219"/>
                </a:lnTo>
                <a:lnTo>
                  <a:pt x="288963" y="12"/>
                </a:lnTo>
                <a:lnTo>
                  <a:pt x="261239" y="12"/>
                </a:lnTo>
                <a:lnTo>
                  <a:pt x="304685" y="82308"/>
                </a:lnTo>
                <a:lnTo>
                  <a:pt x="334124" y="82308"/>
                </a:lnTo>
                <a:lnTo>
                  <a:pt x="377571" y="12"/>
                </a:lnTo>
                <a:close/>
              </a:path>
              <a:path w="581659" h="82550">
                <a:moveTo>
                  <a:pt x="471220" y="62395"/>
                </a:moveTo>
                <a:lnTo>
                  <a:pt x="404406" y="62395"/>
                </a:lnTo>
                <a:lnTo>
                  <a:pt x="404406" y="49834"/>
                </a:lnTo>
                <a:lnTo>
                  <a:pt x="470941" y="49834"/>
                </a:lnTo>
                <a:lnTo>
                  <a:pt x="470941" y="32512"/>
                </a:lnTo>
                <a:lnTo>
                  <a:pt x="404406" y="32512"/>
                </a:lnTo>
                <a:lnTo>
                  <a:pt x="404406" y="20078"/>
                </a:lnTo>
                <a:lnTo>
                  <a:pt x="470966" y="20078"/>
                </a:lnTo>
                <a:lnTo>
                  <a:pt x="470966" y="12"/>
                </a:lnTo>
                <a:lnTo>
                  <a:pt x="401916" y="12"/>
                </a:lnTo>
                <a:lnTo>
                  <a:pt x="392645" y="1485"/>
                </a:lnTo>
                <a:lnTo>
                  <a:pt x="385267" y="5753"/>
                </a:lnTo>
                <a:lnTo>
                  <a:pt x="380377" y="12534"/>
                </a:lnTo>
                <a:lnTo>
                  <a:pt x="378625" y="21602"/>
                </a:lnTo>
                <a:lnTo>
                  <a:pt x="378625" y="82296"/>
                </a:lnTo>
                <a:lnTo>
                  <a:pt x="471220" y="82296"/>
                </a:lnTo>
                <a:lnTo>
                  <a:pt x="471220" y="62395"/>
                </a:lnTo>
                <a:close/>
              </a:path>
              <a:path w="581659" h="82550">
                <a:moveTo>
                  <a:pt x="581545" y="26936"/>
                </a:moveTo>
                <a:lnTo>
                  <a:pt x="580682" y="20497"/>
                </a:lnTo>
                <a:lnTo>
                  <a:pt x="579780" y="13716"/>
                </a:lnTo>
                <a:lnTo>
                  <a:pt x="574014" y="5461"/>
                </a:lnTo>
                <a:lnTo>
                  <a:pt x="563575" y="1219"/>
                </a:lnTo>
                <a:lnTo>
                  <a:pt x="555955" y="647"/>
                </a:lnTo>
                <a:lnTo>
                  <a:pt x="555955" y="23444"/>
                </a:lnTo>
                <a:lnTo>
                  <a:pt x="555955" y="37604"/>
                </a:lnTo>
                <a:lnTo>
                  <a:pt x="553923" y="40640"/>
                </a:lnTo>
                <a:lnTo>
                  <a:pt x="506933" y="40640"/>
                </a:lnTo>
                <a:lnTo>
                  <a:pt x="506933" y="20497"/>
                </a:lnTo>
                <a:lnTo>
                  <a:pt x="553326" y="20497"/>
                </a:lnTo>
                <a:lnTo>
                  <a:pt x="555955" y="23444"/>
                </a:lnTo>
                <a:lnTo>
                  <a:pt x="555955" y="647"/>
                </a:lnTo>
                <a:lnTo>
                  <a:pt x="547776" y="12"/>
                </a:lnTo>
                <a:lnTo>
                  <a:pt x="481685" y="12"/>
                </a:lnTo>
                <a:lnTo>
                  <a:pt x="481685" y="82296"/>
                </a:lnTo>
                <a:lnTo>
                  <a:pt x="506933" y="82296"/>
                </a:lnTo>
                <a:lnTo>
                  <a:pt x="506933" y="61264"/>
                </a:lnTo>
                <a:lnTo>
                  <a:pt x="552678" y="61264"/>
                </a:lnTo>
                <a:lnTo>
                  <a:pt x="555739" y="62725"/>
                </a:lnTo>
                <a:lnTo>
                  <a:pt x="555739" y="82296"/>
                </a:lnTo>
                <a:lnTo>
                  <a:pt x="580859" y="82296"/>
                </a:lnTo>
                <a:lnTo>
                  <a:pt x="580859" y="61264"/>
                </a:lnTo>
                <a:lnTo>
                  <a:pt x="580859" y="57086"/>
                </a:lnTo>
                <a:lnTo>
                  <a:pt x="576427" y="51892"/>
                </a:lnTo>
                <a:lnTo>
                  <a:pt x="567817" y="49834"/>
                </a:lnTo>
                <a:lnTo>
                  <a:pt x="574319" y="47117"/>
                </a:lnTo>
                <a:lnTo>
                  <a:pt x="578561" y="42557"/>
                </a:lnTo>
                <a:lnTo>
                  <a:pt x="579221" y="40640"/>
                </a:lnTo>
                <a:lnTo>
                  <a:pt x="580859" y="35915"/>
                </a:lnTo>
                <a:lnTo>
                  <a:pt x="581545" y="2693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7135254" y="5695455"/>
            <a:ext cx="783590" cy="82550"/>
          </a:xfrm>
          <a:custGeom>
            <a:avLst/>
            <a:gdLst/>
            <a:ahLst/>
            <a:cxnLst/>
            <a:rect l="l" t="t" r="r" b="b"/>
            <a:pathLst>
              <a:path w="783590" h="82550">
                <a:moveTo>
                  <a:pt x="93903" y="0"/>
                </a:moveTo>
                <a:lnTo>
                  <a:pt x="0" y="0"/>
                </a:lnTo>
                <a:lnTo>
                  <a:pt x="0" y="20320"/>
                </a:lnTo>
                <a:lnTo>
                  <a:pt x="34417" y="20320"/>
                </a:lnTo>
                <a:lnTo>
                  <a:pt x="34417" y="82550"/>
                </a:lnTo>
                <a:lnTo>
                  <a:pt x="59512" y="82550"/>
                </a:lnTo>
                <a:lnTo>
                  <a:pt x="59512" y="20320"/>
                </a:lnTo>
                <a:lnTo>
                  <a:pt x="93903" y="20320"/>
                </a:lnTo>
                <a:lnTo>
                  <a:pt x="93903" y="0"/>
                </a:lnTo>
                <a:close/>
              </a:path>
              <a:path w="783590" h="82550">
                <a:moveTo>
                  <a:pt x="205994" y="27203"/>
                </a:moveTo>
                <a:lnTo>
                  <a:pt x="205130" y="20777"/>
                </a:lnTo>
                <a:lnTo>
                  <a:pt x="204228" y="13995"/>
                </a:lnTo>
                <a:lnTo>
                  <a:pt x="198462" y="5740"/>
                </a:lnTo>
                <a:lnTo>
                  <a:pt x="188023" y="1498"/>
                </a:lnTo>
                <a:lnTo>
                  <a:pt x="180403" y="927"/>
                </a:lnTo>
                <a:lnTo>
                  <a:pt x="180403" y="23698"/>
                </a:lnTo>
                <a:lnTo>
                  <a:pt x="180403" y="37833"/>
                </a:lnTo>
                <a:lnTo>
                  <a:pt x="178358" y="40906"/>
                </a:lnTo>
                <a:lnTo>
                  <a:pt x="131394" y="40906"/>
                </a:lnTo>
                <a:lnTo>
                  <a:pt x="131394" y="20777"/>
                </a:lnTo>
                <a:lnTo>
                  <a:pt x="177774" y="20777"/>
                </a:lnTo>
                <a:lnTo>
                  <a:pt x="180403" y="23698"/>
                </a:lnTo>
                <a:lnTo>
                  <a:pt x="180403" y="927"/>
                </a:lnTo>
                <a:lnTo>
                  <a:pt x="172250" y="292"/>
                </a:lnTo>
                <a:lnTo>
                  <a:pt x="106184" y="292"/>
                </a:lnTo>
                <a:lnTo>
                  <a:pt x="106184" y="82537"/>
                </a:lnTo>
                <a:lnTo>
                  <a:pt x="131394" y="82537"/>
                </a:lnTo>
                <a:lnTo>
                  <a:pt x="131394" y="61518"/>
                </a:lnTo>
                <a:lnTo>
                  <a:pt x="177101" y="61518"/>
                </a:lnTo>
                <a:lnTo>
                  <a:pt x="180174" y="62966"/>
                </a:lnTo>
                <a:lnTo>
                  <a:pt x="180174" y="82537"/>
                </a:lnTo>
                <a:lnTo>
                  <a:pt x="205295" y="82537"/>
                </a:lnTo>
                <a:lnTo>
                  <a:pt x="205295" y="61518"/>
                </a:lnTo>
                <a:lnTo>
                  <a:pt x="205295" y="57289"/>
                </a:lnTo>
                <a:lnTo>
                  <a:pt x="200875" y="52095"/>
                </a:lnTo>
                <a:lnTo>
                  <a:pt x="192252" y="50063"/>
                </a:lnTo>
                <a:lnTo>
                  <a:pt x="198755" y="47345"/>
                </a:lnTo>
                <a:lnTo>
                  <a:pt x="202996" y="42786"/>
                </a:lnTo>
                <a:lnTo>
                  <a:pt x="203657" y="40906"/>
                </a:lnTo>
                <a:lnTo>
                  <a:pt x="205308" y="36144"/>
                </a:lnTo>
                <a:lnTo>
                  <a:pt x="205994" y="27203"/>
                </a:lnTo>
                <a:close/>
              </a:path>
              <a:path w="783590" h="82550">
                <a:moveTo>
                  <a:pt x="342557" y="82423"/>
                </a:moveTo>
                <a:lnTo>
                  <a:pt x="335038" y="68757"/>
                </a:lnTo>
                <a:lnTo>
                  <a:pt x="324205" y="49060"/>
                </a:lnTo>
                <a:lnTo>
                  <a:pt x="308203" y="20002"/>
                </a:lnTo>
                <a:lnTo>
                  <a:pt x="297408" y="393"/>
                </a:lnTo>
                <a:lnTo>
                  <a:pt x="296773" y="393"/>
                </a:lnTo>
                <a:lnTo>
                  <a:pt x="296773" y="49060"/>
                </a:lnTo>
                <a:lnTo>
                  <a:pt x="264426" y="49060"/>
                </a:lnTo>
                <a:lnTo>
                  <a:pt x="280428" y="20002"/>
                </a:lnTo>
                <a:lnTo>
                  <a:pt x="296773" y="49060"/>
                </a:lnTo>
                <a:lnTo>
                  <a:pt x="296773" y="393"/>
                </a:lnTo>
                <a:lnTo>
                  <a:pt x="264617" y="393"/>
                </a:lnTo>
                <a:lnTo>
                  <a:pt x="218617" y="82423"/>
                </a:lnTo>
                <a:lnTo>
                  <a:pt x="246697" y="82423"/>
                </a:lnTo>
                <a:lnTo>
                  <a:pt x="254889" y="68757"/>
                </a:lnTo>
                <a:lnTo>
                  <a:pt x="306184" y="68757"/>
                </a:lnTo>
                <a:lnTo>
                  <a:pt x="314350" y="82423"/>
                </a:lnTo>
                <a:lnTo>
                  <a:pt x="342557" y="82423"/>
                </a:lnTo>
                <a:close/>
              </a:path>
              <a:path w="783590" h="82550">
                <a:moveTo>
                  <a:pt x="376821" y="2387"/>
                </a:moveTo>
                <a:lnTo>
                  <a:pt x="352958" y="2387"/>
                </a:lnTo>
                <a:lnTo>
                  <a:pt x="352958" y="80403"/>
                </a:lnTo>
                <a:lnTo>
                  <a:pt x="376821" y="80403"/>
                </a:lnTo>
                <a:lnTo>
                  <a:pt x="376821" y="2387"/>
                </a:lnTo>
                <a:close/>
              </a:path>
              <a:path w="783590" h="82550">
                <a:moveTo>
                  <a:pt x="504647" y="419"/>
                </a:moveTo>
                <a:lnTo>
                  <a:pt x="479018" y="419"/>
                </a:lnTo>
                <a:lnTo>
                  <a:pt x="479018" y="60540"/>
                </a:lnTo>
                <a:lnTo>
                  <a:pt x="442607" y="16865"/>
                </a:lnTo>
                <a:lnTo>
                  <a:pt x="412330" y="419"/>
                </a:lnTo>
                <a:lnTo>
                  <a:pt x="390779" y="419"/>
                </a:lnTo>
                <a:lnTo>
                  <a:pt x="390779" y="82410"/>
                </a:lnTo>
                <a:lnTo>
                  <a:pt x="416458" y="82410"/>
                </a:lnTo>
                <a:lnTo>
                  <a:pt x="416458" y="22758"/>
                </a:lnTo>
                <a:lnTo>
                  <a:pt x="466966" y="82410"/>
                </a:lnTo>
                <a:lnTo>
                  <a:pt x="504647" y="82410"/>
                </a:lnTo>
                <a:lnTo>
                  <a:pt x="504647" y="419"/>
                </a:lnTo>
                <a:close/>
              </a:path>
              <a:path w="783590" h="82550">
                <a:moveTo>
                  <a:pt x="541705" y="2387"/>
                </a:moveTo>
                <a:lnTo>
                  <a:pt x="517867" y="2387"/>
                </a:lnTo>
                <a:lnTo>
                  <a:pt x="517867" y="80403"/>
                </a:lnTo>
                <a:lnTo>
                  <a:pt x="541705" y="80403"/>
                </a:lnTo>
                <a:lnTo>
                  <a:pt x="541705" y="2387"/>
                </a:lnTo>
                <a:close/>
              </a:path>
              <a:path w="783590" h="82550">
                <a:moveTo>
                  <a:pt x="670953" y="419"/>
                </a:moveTo>
                <a:lnTo>
                  <a:pt x="645325" y="419"/>
                </a:lnTo>
                <a:lnTo>
                  <a:pt x="645325" y="60540"/>
                </a:lnTo>
                <a:lnTo>
                  <a:pt x="608888" y="16865"/>
                </a:lnTo>
                <a:lnTo>
                  <a:pt x="578650" y="419"/>
                </a:lnTo>
                <a:lnTo>
                  <a:pt x="557085" y="419"/>
                </a:lnTo>
                <a:lnTo>
                  <a:pt x="557085" y="82410"/>
                </a:lnTo>
                <a:lnTo>
                  <a:pt x="582777" y="82410"/>
                </a:lnTo>
                <a:lnTo>
                  <a:pt x="582777" y="22758"/>
                </a:lnTo>
                <a:lnTo>
                  <a:pt x="633285" y="82410"/>
                </a:lnTo>
                <a:lnTo>
                  <a:pt x="670953" y="82410"/>
                </a:lnTo>
                <a:lnTo>
                  <a:pt x="670953" y="419"/>
                </a:lnTo>
                <a:close/>
              </a:path>
              <a:path w="783590" h="82550">
                <a:moveTo>
                  <a:pt x="783564" y="35458"/>
                </a:moveTo>
                <a:lnTo>
                  <a:pt x="730783" y="35458"/>
                </a:lnTo>
                <a:lnTo>
                  <a:pt x="730783" y="51231"/>
                </a:lnTo>
                <a:lnTo>
                  <a:pt x="758786" y="51231"/>
                </a:lnTo>
                <a:lnTo>
                  <a:pt x="759015" y="53606"/>
                </a:lnTo>
                <a:lnTo>
                  <a:pt x="759015" y="60210"/>
                </a:lnTo>
                <a:lnTo>
                  <a:pt x="753414" y="61823"/>
                </a:lnTo>
                <a:lnTo>
                  <a:pt x="713282" y="61823"/>
                </a:lnTo>
                <a:lnTo>
                  <a:pt x="708037" y="59347"/>
                </a:lnTo>
                <a:lnTo>
                  <a:pt x="708037" y="22999"/>
                </a:lnTo>
                <a:lnTo>
                  <a:pt x="711682" y="20967"/>
                </a:lnTo>
                <a:lnTo>
                  <a:pt x="753414" y="20967"/>
                </a:lnTo>
                <a:lnTo>
                  <a:pt x="758888" y="21742"/>
                </a:lnTo>
                <a:lnTo>
                  <a:pt x="758888" y="30505"/>
                </a:lnTo>
                <a:lnTo>
                  <a:pt x="782840" y="30505"/>
                </a:lnTo>
                <a:lnTo>
                  <a:pt x="756513" y="1612"/>
                </a:lnTo>
                <a:lnTo>
                  <a:pt x="747090" y="1447"/>
                </a:lnTo>
                <a:lnTo>
                  <a:pt x="720496" y="1447"/>
                </a:lnTo>
                <a:lnTo>
                  <a:pt x="703503" y="2844"/>
                </a:lnTo>
                <a:lnTo>
                  <a:pt x="692099" y="7683"/>
                </a:lnTo>
                <a:lnTo>
                  <a:pt x="685673" y="16903"/>
                </a:lnTo>
                <a:lnTo>
                  <a:pt x="683653" y="31457"/>
                </a:lnTo>
                <a:lnTo>
                  <a:pt x="683653" y="63347"/>
                </a:lnTo>
                <a:lnTo>
                  <a:pt x="720572" y="81407"/>
                </a:lnTo>
                <a:lnTo>
                  <a:pt x="747090" y="81407"/>
                </a:lnTo>
                <a:lnTo>
                  <a:pt x="763295" y="80441"/>
                </a:lnTo>
                <a:lnTo>
                  <a:pt x="774661" y="77152"/>
                </a:lnTo>
                <a:lnTo>
                  <a:pt x="781367" y="70904"/>
                </a:lnTo>
                <a:lnTo>
                  <a:pt x="783564" y="61099"/>
                </a:lnTo>
                <a:lnTo>
                  <a:pt x="783564" y="35458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180768" y="5697118"/>
            <a:ext cx="891540" cy="80010"/>
          </a:xfrm>
          <a:custGeom>
            <a:avLst/>
            <a:gdLst/>
            <a:ahLst/>
            <a:cxnLst/>
            <a:rect l="l" t="t" r="r" b="b"/>
            <a:pathLst>
              <a:path w="891540" h="80010">
                <a:moveTo>
                  <a:pt x="89090" y="1562"/>
                </a:moveTo>
                <a:lnTo>
                  <a:pt x="0" y="1562"/>
                </a:lnTo>
                <a:lnTo>
                  <a:pt x="0" y="20612"/>
                </a:lnTo>
                <a:lnTo>
                  <a:pt x="32626" y="20612"/>
                </a:lnTo>
                <a:lnTo>
                  <a:pt x="32626" y="79032"/>
                </a:lnTo>
                <a:lnTo>
                  <a:pt x="56451" y="79032"/>
                </a:lnTo>
                <a:lnTo>
                  <a:pt x="56451" y="20612"/>
                </a:lnTo>
                <a:lnTo>
                  <a:pt x="89090" y="20612"/>
                </a:lnTo>
                <a:lnTo>
                  <a:pt x="89090" y="1562"/>
                </a:lnTo>
                <a:close/>
              </a:path>
              <a:path w="891540" h="80010">
                <a:moveTo>
                  <a:pt x="187858" y="60083"/>
                </a:moveTo>
                <a:lnTo>
                  <a:pt x="124650" y="60083"/>
                </a:lnTo>
                <a:lnTo>
                  <a:pt x="124650" y="48196"/>
                </a:lnTo>
                <a:lnTo>
                  <a:pt x="187566" y="48196"/>
                </a:lnTo>
                <a:lnTo>
                  <a:pt x="187566" y="31838"/>
                </a:lnTo>
                <a:lnTo>
                  <a:pt x="124650" y="31838"/>
                </a:lnTo>
                <a:lnTo>
                  <a:pt x="124650" y="20053"/>
                </a:lnTo>
                <a:lnTo>
                  <a:pt x="187604" y="20053"/>
                </a:lnTo>
                <a:lnTo>
                  <a:pt x="187604" y="1092"/>
                </a:lnTo>
                <a:lnTo>
                  <a:pt x="122288" y="1092"/>
                </a:lnTo>
                <a:lnTo>
                  <a:pt x="113512" y="2489"/>
                </a:lnTo>
                <a:lnTo>
                  <a:pt x="106553" y="6515"/>
                </a:lnTo>
                <a:lnTo>
                  <a:pt x="101955" y="12928"/>
                </a:lnTo>
                <a:lnTo>
                  <a:pt x="100291" y="21488"/>
                </a:lnTo>
                <a:lnTo>
                  <a:pt x="100291" y="78905"/>
                </a:lnTo>
                <a:lnTo>
                  <a:pt x="187858" y="78905"/>
                </a:lnTo>
                <a:lnTo>
                  <a:pt x="187858" y="60083"/>
                </a:lnTo>
                <a:close/>
              </a:path>
              <a:path w="891540" h="80010">
                <a:moveTo>
                  <a:pt x="299199" y="64198"/>
                </a:moveTo>
                <a:lnTo>
                  <a:pt x="298983" y="48856"/>
                </a:lnTo>
                <a:lnTo>
                  <a:pt x="274840" y="48856"/>
                </a:lnTo>
                <a:lnTo>
                  <a:pt x="274840" y="59042"/>
                </a:lnTo>
                <a:lnTo>
                  <a:pt x="269570" y="60439"/>
                </a:lnTo>
                <a:lnTo>
                  <a:pt x="228561" y="60439"/>
                </a:lnTo>
                <a:lnTo>
                  <a:pt x="223304" y="57962"/>
                </a:lnTo>
                <a:lnTo>
                  <a:pt x="223304" y="21577"/>
                </a:lnTo>
                <a:lnTo>
                  <a:pt x="227063" y="19545"/>
                </a:lnTo>
                <a:lnTo>
                  <a:pt x="270217" y="19545"/>
                </a:lnTo>
                <a:lnTo>
                  <a:pt x="274193" y="22110"/>
                </a:lnTo>
                <a:lnTo>
                  <a:pt x="274193" y="29095"/>
                </a:lnTo>
                <a:lnTo>
                  <a:pt x="298132" y="29095"/>
                </a:lnTo>
                <a:lnTo>
                  <a:pt x="271894" y="177"/>
                </a:lnTo>
                <a:lnTo>
                  <a:pt x="262483" y="0"/>
                </a:lnTo>
                <a:lnTo>
                  <a:pt x="235864" y="0"/>
                </a:lnTo>
                <a:lnTo>
                  <a:pt x="218884" y="1409"/>
                </a:lnTo>
                <a:lnTo>
                  <a:pt x="207479" y="6261"/>
                </a:lnTo>
                <a:lnTo>
                  <a:pt x="201053" y="15494"/>
                </a:lnTo>
                <a:lnTo>
                  <a:pt x="199047" y="30060"/>
                </a:lnTo>
                <a:lnTo>
                  <a:pt x="199047" y="61950"/>
                </a:lnTo>
                <a:lnTo>
                  <a:pt x="235864" y="79997"/>
                </a:lnTo>
                <a:lnTo>
                  <a:pt x="262483" y="79997"/>
                </a:lnTo>
                <a:lnTo>
                  <a:pt x="299199" y="64198"/>
                </a:lnTo>
                <a:close/>
              </a:path>
              <a:path w="891540" h="80010">
                <a:moveTo>
                  <a:pt x="409308" y="1092"/>
                </a:moveTo>
                <a:lnTo>
                  <a:pt x="398208" y="1092"/>
                </a:lnTo>
                <a:lnTo>
                  <a:pt x="388277" y="1625"/>
                </a:lnTo>
                <a:lnTo>
                  <a:pt x="384606" y="9728"/>
                </a:lnTo>
                <a:lnTo>
                  <a:pt x="384784" y="14655"/>
                </a:lnTo>
                <a:lnTo>
                  <a:pt x="384784" y="29679"/>
                </a:lnTo>
                <a:lnTo>
                  <a:pt x="334772" y="29679"/>
                </a:lnTo>
                <a:lnTo>
                  <a:pt x="334772" y="7416"/>
                </a:lnTo>
                <a:lnTo>
                  <a:pt x="329145" y="1092"/>
                </a:lnTo>
                <a:lnTo>
                  <a:pt x="310400" y="1092"/>
                </a:lnTo>
                <a:lnTo>
                  <a:pt x="310400" y="78905"/>
                </a:lnTo>
                <a:lnTo>
                  <a:pt x="334772" y="78905"/>
                </a:lnTo>
                <a:lnTo>
                  <a:pt x="334772" y="48488"/>
                </a:lnTo>
                <a:lnTo>
                  <a:pt x="384784" y="48488"/>
                </a:lnTo>
                <a:lnTo>
                  <a:pt x="384784" y="78905"/>
                </a:lnTo>
                <a:lnTo>
                  <a:pt x="409308" y="78905"/>
                </a:lnTo>
                <a:lnTo>
                  <a:pt x="409308" y="1092"/>
                </a:lnTo>
                <a:close/>
              </a:path>
              <a:path w="891540" h="80010">
                <a:moveTo>
                  <a:pt x="528548" y="1092"/>
                </a:moveTo>
                <a:lnTo>
                  <a:pt x="504240" y="1092"/>
                </a:lnTo>
                <a:lnTo>
                  <a:pt x="504240" y="58166"/>
                </a:lnTo>
                <a:lnTo>
                  <a:pt x="469658" y="16713"/>
                </a:lnTo>
                <a:lnTo>
                  <a:pt x="440969" y="1092"/>
                </a:lnTo>
                <a:lnTo>
                  <a:pt x="420509" y="1092"/>
                </a:lnTo>
                <a:lnTo>
                  <a:pt x="420509" y="78905"/>
                </a:lnTo>
                <a:lnTo>
                  <a:pt x="444881" y="78905"/>
                </a:lnTo>
                <a:lnTo>
                  <a:pt x="444881" y="22313"/>
                </a:lnTo>
                <a:lnTo>
                  <a:pt x="492810" y="78905"/>
                </a:lnTo>
                <a:lnTo>
                  <a:pt x="528548" y="78905"/>
                </a:lnTo>
                <a:lnTo>
                  <a:pt x="528548" y="1092"/>
                </a:lnTo>
                <a:close/>
              </a:path>
              <a:path w="891540" h="80010">
                <a:moveTo>
                  <a:pt x="562356" y="2984"/>
                </a:moveTo>
                <a:lnTo>
                  <a:pt x="539750" y="2984"/>
                </a:lnTo>
                <a:lnTo>
                  <a:pt x="539750" y="77000"/>
                </a:lnTo>
                <a:lnTo>
                  <a:pt x="562356" y="77000"/>
                </a:lnTo>
                <a:lnTo>
                  <a:pt x="562356" y="2984"/>
                </a:lnTo>
                <a:close/>
              </a:path>
              <a:path w="891540" h="80010">
                <a:moveTo>
                  <a:pt x="673709" y="64198"/>
                </a:moveTo>
                <a:lnTo>
                  <a:pt x="673493" y="48856"/>
                </a:lnTo>
                <a:lnTo>
                  <a:pt x="649338" y="48856"/>
                </a:lnTo>
                <a:lnTo>
                  <a:pt x="649338" y="59042"/>
                </a:lnTo>
                <a:lnTo>
                  <a:pt x="644080" y="60439"/>
                </a:lnTo>
                <a:lnTo>
                  <a:pt x="603072" y="60439"/>
                </a:lnTo>
                <a:lnTo>
                  <a:pt x="597814" y="57962"/>
                </a:lnTo>
                <a:lnTo>
                  <a:pt x="597814" y="21577"/>
                </a:lnTo>
                <a:lnTo>
                  <a:pt x="601573" y="19545"/>
                </a:lnTo>
                <a:lnTo>
                  <a:pt x="644728" y="19545"/>
                </a:lnTo>
                <a:lnTo>
                  <a:pt x="648690" y="22110"/>
                </a:lnTo>
                <a:lnTo>
                  <a:pt x="648690" y="29095"/>
                </a:lnTo>
                <a:lnTo>
                  <a:pt x="672642" y="29095"/>
                </a:lnTo>
                <a:lnTo>
                  <a:pt x="646404" y="177"/>
                </a:lnTo>
                <a:lnTo>
                  <a:pt x="636993" y="0"/>
                </a:lnTo>
                <a:lnTo>
                  <a:pt x="610362" y="0"/>
                </a:lnTo>
                <a:lnTo>
                  <a:pt x="593382" y="1409"/>
                </a:lnTo>
                <a:lnTo>
                  <a:pt x="581977" y="6261"/>
                </a:lnTo>
                <a:lnTo>
                  <a:pt x="575564" y="15494"/>
                </a:lnTo>
                <a:lnTo>
                  <a:pt x="573557" y="30060"/>
                </a:lnTo>
                <a:lnTo>
                  <a:pt x="573557" y="61950"/>
                </a:lnTo>
                <a:lnTo>
                  <a:pt x="610362" y="79997"/>
                </a:lnTo>
                <a:lnTo>
                  <a:pt x="636993" y="79997"/>
                </a:lnTo>
                <a:lnTo>
                  <a:pt x="673709" y="64198"/>
                </a:lnTo>
                <a:close/>
              </a:path>
              <a:path w="891540" h="80010">
                <a:moveTo>
                  <a:pt x="802500" y="78905"/>
                </a:moveTo>
                <a:lnTo>
                  <a:pt x="795375" y="65963"/>
                </a:lnTo>
                <a:lnTo>
                  <a:pt x="785075" y="47244"/>
                </a:lnTo>
                <a:lnTo>
                  <a:pt x="769924" y="19710"/>
                </a:lnTo>
                <a:lnTo>
                  <a:pt x="759675" y="1092"/>
                </a:lnTo>
                <a:lnTo>
                  <a:pt x="759053" y="1092"/>
                </a:lnTo>
                <a:lnTo>
                  <a:pt x="759053" y="47244"/>
                </a:lnTo>
                <a:lnTo>
                  <a:pt x="728345" y="47244"/>
                </a:lnTo>
                <a:lnTo>
                  <a:pt x="743534" y="19710"/>
                </a:lnTo>
                <a:lnTo>
                  <a:pt x="759053" y="47244"/>
                </a:lnTo>
                <a:lnTo>
                  <a:pt x="759053" y="1092"/>
                </a:lnTo>
                <a:lnTo>
                  <a:pt x="728548" y="1092"/>
                </a:lnTo>
                <a:lnTo>
                  <a:pt x="684898" y="78905"/>
                </a:lnTo>
                <a:lnTo>
                  <a:pt x="711530" y="78905"/>
                </a:lnTo>
                <a:lnTo>
                  <a:pt x="719302" y="65963"/>
                </a:lnTo>
                <a:lnTo>
                  <a:pt x="767981" y="65963"/>
                </a:lnTo>
                <a:lnTo>
                  <a:pt x="775703" y="78905"/>
                </a:lnTo>
                <a:lnTo>
                  <a:pt x="802500" y="78905"/>
                </a:lnTo>
                <a:close/>
              </a:path>
              <a:path w="891540" h="80010">
                <a:moveTo>
                  <a:pt x="891298" y="60096"/>
                </a:moveTo>
                <a:lnTo>
                  <a:pt x="838123" y="60096"/>
                </a:lnTo>
                <a:lnTo>
                  <a:pt x="838136" y="9194"/>
                </a:lnTo>
                <a:lnTo>
                  <a:pt x="833831" y="1092"/>
                </a:lnTo>
                <a:lnTo>
                  <a:pt x="813701" y="1092"/>
                </a:lnTo>
                <a:lnTo>
                  <a:pt x="813701" y="78905"/>
                </a:lnTo>
                <a:lnTo>
                  <a:pt x="891298" y="78905"/>
                </a:lnTo>
                <a:lnTo>
                  <a:pt x="891298" y="6009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9121051" y="5697106"/>
            <a:ext cx="759460" cy="80010"/>
          </a:xfrm>
          <a:custGeom>
            <a:avLst/>
            <a:gdLst/>
            <a:ahLst/>
            <a:cxnLst/>
            <a:rect l="l" t="t" r="r" b="b"/>
            <a:pathLst>
              <a:path w="759459" h="80010">
                <a:moveTo>
                  <a:pt x="91325" y="0"/>
                </a:moveTo>
                <a:lnTo>
                  <a:pt x="0" y="0"/>
                </a:lnTo>
                <a:lnTo>
                  <a:pt x="0" y="19050"/>
                </a:lnTo>
                <a:lnTo>
                  <a:pt x="33451" y="19050"/>
                </a:lnTo>
                <a:lnTo>
                  <a:pt x="33451" y="80010"/>
                </a:lnTo>
                <a:lnTo>
                  <a:pt x="57873" y="80010"/>
                </a:lnTo>
                <a:lnTo>
                  <a:pt x="57873" y="19050"/>
                </a:lnTo>
                <a:lnTo>
                  <a:pt x="91325" y="19050"/>
                </a:lnTo>
                <a:lnTo>
                  <a:pt x="91325" y="0"/>
                </a:lnTo>
                <a:close/>
              </a:path>
              <a:path w="759459" h="80010">
                <a:moveTo>
                  <a:pt x="200304" y="26212"/>
                </a:moveTo>
                <a:lnTo>
                  <a:pt x="175437" y="635"/>
                </a:lnTo>
                <a:lnTo>
                  <a:pt x="175437" y="22809"/>
                </a:lnTo>
                <a:lnTo>
                  <a:pt x="175437" y="36563"/>
                </a:lnTo>
                <a:lnTo>
                  <a:pt x="173456" y="39522"/>
                </a:lnTo>
                <a:lnTo>
                  <a:pt x="127787" y="39522"/>
                </a:lnTo>
                <a:lnTo>
                  <a:pt x="127787" y="19939"/>
                </a:lnTo>
                <a:lnTo>
                  <a:pt x="172910" y="19939"/>
                </a:lnTo>
                <a:lnTo>
                  <a:pt x="175437" y="22809"/>
                </a:lnTo>
                <a:lnTo>
                  <a:pt x="175437" y="635"/>
                </a:lnTo>
                <a:lnTo>
                  <a:pt x="167513" y="25"/>
                </a:lnTo>
                <a:lnTo>
                  <a:pt x="103263" y="25"/>
                </a:lnTo>
                <a:lnTo>
                  <a:pt x="103263" y="80010"/>
                </a:lnTo>
                <a:lnTo>
                  <a:pt x="127787" y="80010"/>
                </a:lnTo>
                <a:lnTo>
                  <a:pt x="127787" y="59550"/>
                </a:lnTo>
                <a:lnTo>
                  <a:pt x="172250" y="59550"/>
                </a:lnTo>
                <a:lnTo>
                  <a:pt x="175221" y="60972"/>
                </a:lnTo>
                <a:lnTo>
                  <a:pt x="175221" y="80010"/>
                </a:lnTo>
                <a:lnTo>
                  <a:pt x="199644" y="80010"/>
                </a:lnTo>
                <a:lnTo>
                  <a:pt x="199644" y="59550"/>
                </a:lnTo>
                <a:lnTo>
                  <a:pt x="199644" y="55486"/>
                </a:lnTo>
                <a:lnTo>
                  <a:pt x="195351" y="50419"/>
                </a:lnTo>
                <a:lnTo>
                  <a:pt x="186994" y="48437"/>
                </a:lnTo>
                <a:lnTo>
                  <a:pt x="193294" y="45796"/>
                </a:lnTo>
                <a:lnTo>
                  <a:pt x="197396" y="41363"/>
                </a:lnTo>
                <a:lnTo>
                  <a:pt x="198031" y="39522"/>
                </a:lnTo>
                <a:lnTo>
                  <a:pt x="199631" y="34912"/>
                </a:lnTo>
                <a:lnTo>
                  <a:pt x="200304" y="26212"/>
                </a:lnTo>
                <a:close/>
              </a:path>
              <a:path w="759459" h="80010">
                <a:moveTo>
                  <a:pt x="330593" y="79908"/>
                </a:moveTo>
                <a:lnTo>
                  <a:pt x="323291" y="66624"/>
                </a:lnTo>
                <a:lnTo>
                  <a:pt x="312737" y="47447"/>
                </a:lnTo>
                <a:lnTo>
                  <a:pt x="297192" y="19215"/>
                </a:lnTo>
                <a:lnTo>
                  <a:pt x="286689" y="139"/>
                </a:lnTo>
                <a:lnTo>
                  <a:pt x="286067" y="139"/>
                </a:lnTo>
                <a:lnTo>
                  <a:pt x="286067" y="47447"/>
                </a:lnTo>
                <a:lnTo>
                  <a:pt x="254584" y="47447"/>
                </a:lnTo>
                <a:lnTo>
                  <a:pt x="270167" y="19215"/>
                </a:lnTo>
                <a:lnTo>
                  <a:pt x="286067" y="47447"/>
                </a:lnTo>
                <a:lnTo>
                  <a:pt x="286067" y="139"/>
                </a:lnTo>
                <a:lnTo>
                  <a:pt x="254787" y="139"/>
                </a:lnTo>
                <a:lnTo>
                  <a:pt x="210058" y="79908"/>
                </a:lnTo>
                <a:lnTo>
                  <a:pt x="237350" y="79908"/>
                </a:lnTo>
                <a:lnTo>
                  <a:pt x="245325" y="66624"/>
                </a:lnTo>
                <a:lnTo>
                  <a:pt x="295211" y="66624"/>
                </a:lnTo>
                <a:lnTo>
                  <a:pt x="303136" y="79908"/>
                </a:lnTo>
                <a:lnTo>
                  <a:pt x="330593" y="79908"/>
                </a:lnTo>
                <a:close/>
              </a:path>
              <a:path w="759459" h="80010">
                <a:moveTo>
                  <a:pt x="363893" y="2082"/>
                </a:moveTo>
                <a:lnTo>
                  <a:pt x="340728" y="2082"/>
                </a:lnTo>
                <a:lnTo>
                  <a:pt x="340728" y="77952"/>
                </a:lnTo>
                <a:lnTo>
                  <a:pt x="363893" y="77952"/>
                </a:lnTo>
                <a:lnTo>
                  <a:pt x="363893" y="2082"/>
                </a:lnTo>
                <a:close/>
              </a:path>
              <a:path w="759459" h="80010">
                <a:moveTo>
                  <a:pt x="488200" y="139"/>
                </a:moveTo>
                <a:lnTo>
                  <a:pt x="463283" y="139"/>
                </a:lnTo>
                <a:lnTo>
                  <a:pt x="463283" y="58623"/>
                </a:lnTo>
                <a:lnTo>
                  <a:pt x="427837" y="16129"/>
                </a:lnTo>
                <a:lnTo>
                  <a:pt x="398449" y="127"/>
                </a:lnTo>
                <a:lnTo>
                  <a:pt x="377469" y="139"/>
                </a:lnTo>
                <a:lnTo>
                  <a:pt x="377469" y="79895"/>
                </a:lnTo>
                <a:lnTo>
                  <a:pt x="402450" y="79895"/>
                </a:lnTo>
                <a:lnTo>
                  <a:pt x="402450" y="21882"/>
                </a:lnTo>
                <a:lnTo>
                  <a:pt x="451561" y="79895"/>
                </a:lnTo>
                <a:lnTo>
                  <a:pt x="488200" y="79895"/>
                </a:lnTo>
                <a:lnTo>
                  <a:pt x="488200" y="139"/>
                </a:lnTo>
                <a:close/>
              </a:path>
              <a:path w="759459" h="80010">
                <a:moveTo>
                  <a:pt x="524243" y="2082"/>
                </a:moveTo>
                <a:lnTo>
                  <a:pt x="501078" y="2082"/>
                </a:lnTo>
                <a:lnTo>
                  <a:pt x="501078" y="77952"/>
                </a:lnTo>
                <a:lnTo>
                  <a:pt x="524243" y="77952"/>
                </a:lnTo>
                <a:lnTo>
                  <a:pt x="524243" y="2082"/>
                </a:lnTo>
                <a:close/>
              </a:path>
              <a:path w="759459" h="80010">
                <a:moveTo>
                  <a:pt x="649935" y="139"/>
                </a:moveTo>
                <a:lnTo>
                  <a:pt x="625017" y="139"/>
                </a:lnTo>
                <a:lnTo>
                  <a:pt x="625017" y="58623"/>
                </a:lnTo>
                <a:lnTo>
                  <a:pt x="589572" y="16129"/>
                </a:lnTo>
                <a:lnTo>
                  <a:pt x="560171" y="127"/>
                </a:lnTo>
                <a:lnTo>
                  <a:pt x="539203" y="139"/>
                </a:lnTo>
                <a:lnTo>
                  <a:pt x="539203" y="79895"/>
                </a:lnTo>
                <a:lnTo>
                  <a:pt x="564172" y="79895"/>
                </a:lnTo>
                <a:lnTo>
                  <a:pt x="564172" y="21882"/>
                </a:lnTo>
                <a:lnTo>
                  <a:pt x="613295" y="79895"/>
                </a:lnTo>
                <a:lnTo>
                  <a:pt x="649935" y="79895"/>
                </a:lnTo>
                <a:lnTo>
                  <a:pt x="649935" y="139"/>
                </a:lnTo>
                <a:close/>
              </a:path>
              <a:path w="759459" h="80010">
                <a:moveTo>
                  <a:pt x="759460" y="34226"/>
                </a:moveTo>
                <a:lnTo>
                  <a:pt x="708113" y="34226"/>
                </a:lnTo>
                <a:lnTo>
                  <a:pt x="708113" y="49568"/>
                </a:lnTo>
                <a:lnTo>
                  <a:pt x="735342" y="49568"/>
                </a:lnTo>
                <a:lnTo>
                  <a:pt x="735558" y="51866"/>
                </a:lnTo>
                <a:lnTo>
                  <a:pt x="735558" y="58318"/>
                </a:lnTo>
                <a:lnTo>
                  <a:pt x="730135" y="59893"/>
                </a:lnTo>
                <a:lnTo>
                  <a:pt x="691108" y="59893"/>
                </a:lnTo>
                <a:lnTo>
                  <a:pt x="685990" y="57492"/>
                </a:lnTo>
                <a:lnTo>
                  <a:pt x="685990" y="22123"/>
                </a:lnTo>
                <a:lnTo>
                  <a:pt x="689546" y="20142"/>
                </a:lnTo>
                <a:lnTo>
                  <a:pt x="730135" y="20142"/>
                </a:lnTo>
                <a:lnTo>
                  <a:pt x="735457" y="20866"/>
                </a:lnTo>
                <a:lnTo>
                  <a:pt x="735457" y="29425"/>
                </a:lnTo>
                <a:lnTo>
                  <a:pt x="758723" y="29425"/>
                </a:lnTo>
                <a:lnTo>
                  <a:pt x="723976" y="1130"/>
                </a:lnTo>
                <a:lnTo>
                  <a:pt x="698106" y="1130"/>
                </a:lnTo>
                <a:lnTo>
                  <a:pt x="681583" y="2489"/>
                </a:lnTo>
                <a:lnTo>
                  <a:pt x="670496" y="7213"/>
                </a:lnTo>
                <a:lnTo>
                  <a:pt x="664248" y="16192"/>
                </a:lnTo>
                <a:lnTo>
                  <a:pt x="662305" y="30353"/>
                </a:lnTo>
                <a:lnTo>
                  <a:pt x="662305" y="61353"/>
                </a:lnTo>
                <a:lnTo>
                  <a:pt x="698195" y="78905"/>
                </a:lnTo>
                <a:lnTo>
                  <a:pt x="723976" y="78905"/>
                </a:lnTo>
                <a:lnTo>
                  <a:pt x="739724" y="77978"/>
                </a:lnTo>
                <a:lnTo>
                  <a:pt x="750785" y="74790"/>
                </a:lnTo>
                <a:lnTo>
                  <a:pt x="757313" y="68719"/>
                </a:lnTo>
                <a:lnTo>
                  <a:pt x="759460" y="59169"/>
                </a:lnTo>
                <a:lnTo>
                  <a:pt x="759460" y="34226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643872" y="5326583"/>
            <a:ext cx="753745" cy="80010"/>
          </a:xfrm>
          <a:custGeom>
            <a:avLst/>
            <a:gdLst/>
            <a:ahLst/>
            <a:cxnLst/>
            <a:rect l="l" t="t" r="r" b="b"/>
            <a:pathLst>
              <a:path w="753745" h="80010">
                <a:moveTo>
                  <a:pt x="101384" y="228"/>
                </a:moveTo>
                <a:lnTo>
                  <a:pt x="90004" y="228"/>
                </a:lnTo>
                <a:lnTo>
                  <a:pt x="79806" y="774"/>
                </a:lnTo>
                <a:lnTo>
                  <a:pt x="76047" y="9067"/>
                </a:lnTo>
                <a:lnTo>
                  <a:pt x="76238" y="14122"/>
                </a:lnTo>
                <a:lnTo>
                  <a:pt x="76238" y="29514"/>
                </a:lnTo>
                <a:lnTo>
                  <a:pt x="24980" y="29514"/>
                </a:lnTo>
                <a:lnTo>
                  <a:pt x="24980" y="6692"/>
                </a:lnTo>
                <a:lnTo>
                  <a:pt x="19215" y="228"/>
                </a:lnTo>
                <a:lnTo>
                  <a:pt x="0" y="228"/>
                </a:lnTo>
                <a:lnTo>
                  <a:pt x="0" y="79971"/>
                </a:lnTo>
                <a:lnTo>
                  <a:pt x="24980" y="79971"/>
                </a:lnTo>
                <a:lnTo>
                  <a:pt x="24980" y="48806"/>
                </a:lnTo>
                <a:lnTo>
                  <a:pt x="76238" y="48806"/>
                </a:lnTo>
                <a:lnTo>
                  <a:pt x="76238" y="79971"/>
                </a:lnTo>
                <a:lnTo>
                  <a:pt x="101384" y="79971"/>
                </a:lnTo>
                <a:lnTo>
                  <a:pt x="101384" y="228"/>
                </a:lnTo>
                <a:close/>
              </a:path>
              <a:path w="753745" h="80010">
                <a:moveTo>
                  <a:pt x="203542" y="60680"/>
                </a:moveTo>
                <a:lnTo>
                  <a:pt x="138772" y="60680"/>
                </a:lnTo>
                <a:lnTo>
                  <a:pt x="138772" y="48501"/>
                </a:lnTo>
                <a:lnTo>
                  <a:pt x="203250" y="48501"/>
                </a:lnTo>
                <a:lnTo>
                  <a:pt x="203250" y="31724"/>
                </a:lnTo>
                <a:lnTo>
                  <a:pt x="138772" y="31724"/>
                </a:lnTo>
                <a:lnTo>
                  <a:pt x="138772" y="19659"/>
                </a:lnTo>
                <a:lnTo>
                  <a:pt x="203288" y="19659"/>
                </a:lnTo>
                <a:lnTo>
                  <a:pt x="203288" y="228"/>
                </a:lnTo>
                <a:lnTo>
                  <a:pt x="136347" y="228"/>
                </a:lnTo>
                <a:lnTo>
                  <a:pt x="127355" y="1663"/>
                </a:lnTo>
                <a:lnTo>
                  <a:pt x="120218" y="5791"/>
                </a:lnTo>
                <a:lnTo>
                  <a:pt x="115493" y="12369"/>
                </a:lnTo>
                <a:lnTo>
                  <a:pt x="113792" y="21132"/>
                </a:lnTo>
                <a:lnTo>
                  <a:pt x="113792" y="79971"/>
                </a:lnTo>
                <a:lnTo>
                  <a:pt x="203542" y="79971"/>
                </a:lnTo>
                <a:lnTo>
                  <a:pt x="203542" y="60680"/>
                </a:lnTo>
                <a:close/>
              </a:path>
              <a:path w="753745" h="80010">
                <a:moveTo>
                  <a:pt x="294640" y="60693"/>
                </a:moveTo>
                <a:lnTo>
                  <a:pt x="240131" y="60693"/>
                </a:lnTo>
                <a:lnTo>
                  <a:pt x="240144" y="8534"/>
                </a:lnTo>
                <a:lnTo>
                  <a:pt x="235737" y="228"/>
                </a:lnTo>
                <a:lnTo>
                  <a:pt x="215099" y="228"/>
                </a:lnTo>
                <a:lnTo>
                  <a:pt x="215099" y="79984"/>
                </a:lnTo>
                <a:lnTo>
                  <a:pt x="294640" y="79984"/>
                </a:lnTo>
                <a:lnTo>
                  <a:pt x="294640" y="60693"/>
                </a:lnTo>
                <a:close/>
              </a:path>
              <a:path w="753745" h="80010">
                <a:moveTo>
                  <a:pt x="401955" y="30035"/>
                </a:moveTo>
                <a:lnTo>
                  <a:pt x="401358" y="20637"/>
                </a:lnTo>
                <a:lnTo>
                  <a:pt x="401167" y="19913"/>
                </a:lnTo>
                <a:lnTo>
                  <a:pt x="399402" y="13157"/>
                </a:lnTo>
                <a:lnTo>
                  <a:pt x="395846" y="7429"/>
                </a:lnTo>
                <a:lnTo>
                  <a:pt x="390410" y="3289"/>
                </a:lnTo>
                <a:lnTo>
                  <a:pt x="385343" y="647"/>
                </a:lnTo>
                <a:lnTo>
                  <a:pt x="378523" y="0"/>
                </a:lnTo>
                <a:lnTo>
                  <a:pt x="377088" y="0"/>
                </a:lnTo>
                <a:lnTo>
                  <a:pt x="377088" y="22872"/>
                </a:lnTo>
                <a:lnTo>
                  <a:pt x="377088" y="37084"/>
                </a:lnTo>
                <a:lnTo>
                  <a:pt x="375107" y="40157"/>
                </a:lnTo>
                <a:lnTo>
                  <a:pt x="332308" y="40157"/>
                </a:lnTo>
                <a:lnTo>
                  <a:pt x="332308" y="19913"/>
                </a:lnTo>
                <a:lnTo>
                  <a:pt x="374561" y="19913"/>
                </a:lnTo>
                <a:lnTo>
                  <a:pt x="377088" y="22872"/>
                </a:lnTo>
                <a:lnTo>
                  <a:pt x="377088" y="0"/>
                </a:lnTo>
                <a:lnTo>
                  <a:pt x="307771" y="0"/>
                </a:lnTo>
                <a:lnTo>
                  <a:pt x="307771" y="79971"/>
                </a:lnTo>
                <a:lnTo>
                  <a:pt x="332308" y="79971"/>
                </a:lnTo>
                <a:lnTo>
                  <a:pt x="332308" y="60071"/>
                </a:lnTo>
                <a:lnTo>
                  <a:pt x="377977" y="60071"/>
                </a:lnTo>
                <a:lnTo>
                  <a:pt x="389191" y="58394"/>
                </a:lnTo>
                <a:lnTo>
                  <a:pt x="396608" y="53098"/>
                </a:lnTo>
                <a:lnTo>
                  <a:pt x="400697" y="43776"/>
                </a:lnTo>
                <a:lnTo>
                  <a:pt x="401040" y="40157"/>
                </a:lnTo>
                <a:lnTo>
                  <a:pt x="401955" y="30035"/>
                </a:lnTo>
                <a:close/>
              </a:path>
              <a:path w="753745" h="80010">
                <a:moveTo>
                  <a:pt x="494753" y="60693"/>
                </a:moveTo>
                <a:lnTo>
                  <a:pt x="440245" y="60693"/>
                </a:lnTo>
                <a:lnTo>
                  <a:pt x="440258" y="8534"/>
                </a:lnTo>
                <a:lnTo>
                  <a:pt x="435838" y="228"/>
                </a:lnTo>
                <a:lnTo>
                  <a:pt x="415213" y="228"/>
                </a:lnTo>
                <a:lnTo>
                  <a:pt x="415213" y="79984"/>
                </a:lnTo>
                <a:lnTo>
                  <a:pt x="494753" y="79984"/>
                </a:lnTo>
                <a:lnTo>
                  <a:pt x="494753" y="60693"/>
                </a:lnTo>
                <a:close/>
              </a:path>
              <a:path w="753745" h="80010">
                <a:moveTo>
                  <a:pt x="529475" y="4114"/>
                </a:moveTo>
                <a:lnTo>
                  <a:pt x="506310" y="4114"/>
                </a:lnTo>
                <a:lnTo>
                  <a:pt x="506310" y="79984"/>
                </a:lnTo>
                <a:lnTo>
                  <a:pt x="529475" y="79984"/>
                </a:lnTo>
                <a:lnTo>
                  <a:pt x="529475" y="4114"/>
                </a:lnTo>
                <a:close/>
              </a:path>
              <a:path w="753745" h="80010">
                <a:moveTo>
                  <a:pt x="651383" y="228"/>
                </a:moveTo>
                <a:lnTo>
                  <a:pt x="626465" y="228"/>
                </a:lnTo>
                <a:lnTo>
                  <a:pt x="626465" y="58712"/>
                </a:lnTo>
                <a:lnTo>
                  <a:pt x="591019" y="16217"/>
                </a:lnTo>
                <a:lnTo>
                  <a:pt x="561632" y="215"/>
                </a:lnTo>
                <a:lnTo>
                  <a:pt x="540651" y="228"/>
                </a:lnTo>
                <a:lnTo>
                  <a:pt x="540651" y="79971"/>
                </a:lnTo>
                <a:lnTo>
                  <a:pt x="565632" y="79971"/>
                </a:lnTo>
                <a:lnTo>
                  <a:pt x="565632" y="21971"/>
                </a:lnTo>
                <a:lnTo>
                  <a:pt x="614743" y="79971"/>
                </a:lnTo>
                <a:lnTo>
                  <a:pt x="651383" y="79971"/>
                </a:lnTo>
                <a:lnTo>
                  <a:pt x="651383" y="228"/>
                </a:lnTo>
                <a:close/>
              </a:path>
              <a:path w="753745" h="80010">
                <a:moveTo>
                  <a:pt x="753516" y="60680"/>
                </a:moveTo>
                <a:lnTo>
                  <a:pt x="688733" y="60680"/>
                </a:lnTo>
                <a:lnTo>
                  <a:pt x="688733" y="48501"/>
                </a:lnTo>
                <a:lnTo>
                  <a:pt x="753224" y="48501"/>
                </a:lnTo>
                <a:lnTo>
                  <a:pt x="753224" y="31724"/>
                </a:lnTo>
                <a:lnTo>
                  <a:pt x="688733" y="31724"/>
                </a:lnTo>
                <a:lnTo>
                  <a:pt x="688733" y="19659"/>
                </a:lnTo>
                <a:lnTo>
                  <a:pt x="753249" y="19659"/>
                </a:lnTo>
                <a:lnTo>
                  <a:pt x="753249" y="228"/>
                </a:lnTo>
                <a:lnTo>
                  <a:pt x="686320" y="228"/>
                </a:lnTo>
                <a:lnTo>
                  <a:pt x="677329" y="1663"/>
                </a:lnTo>
                <a:lnTo>
                  <a:pt x="670179" y="5791"/>
                </a:lnTo>
                <a:lnTo>
                  <a:pt x="665454" y="12369"/>
                </a:lnTo>
                <a:lnTo>
                  <a:pt x="663752" y="21132"/>
                </a:lnTo>
                <a:lnTo>
                  <a:pt x="663752" y="79971"/>
                </a:lnTo>
                <a:lnTo>
                  <a:pt x="753516" y="79971"/>
                </a:lnTo>
                <a:lnTo>
                  <a:pt x="753516" y="6068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1" name="object 101"/>
          <p:cNvGrpSpPr/>
          <p:nvPr/>
        </p:nvGrpSpPr>
        <p:grpSpPr>
          <a:xfrm>
            <a:off x="0" y="6398383"/>
            <a:ext cx="10692130" cy="1162050"/>
            <a:chOff x="0" y="6398383"/>
            <a:chExt cx="10692130" cy="1162050"/>
          </a:xfrm>
        </p:grpSpPr>
        <p:sp>
          <p:nvSpPr>
            <p:cNvPr id="102" name="object 102"/>
            <p:cNvSpPr/>
            <p:nvPr/>
          </p:nvSpPr>
          <p:spPr>
            <a:xfrm>
              <a:off x="0" y="7115289"/>
              <a:ext cx="10692130" cy="445134"/>
            </a:xfrm>
            <a:custGeom>
              <a:avLst/>
              <a:gdLst/>
              <a:ahLst/>
              <a:cxnLst/>
              <a:rect l="l" t="t" r="r" b="b"/>
              <a:pathLst>
                <a:path w="10692130" h="445134">
                  <a:moveTo>
                    <a:pt x="0" y="0"/>
                  </a:moveTo>
                  <a:lnTo>
                    <a:pt x="10692003" y="0"/>
                  </a:lnTo>
                  <a:lnTo>
                    <a:pt x="10692003" y="444766"/>
                  </a:lnTo>
                  <a:lnTo>
                    <a:pt x="0" y="4447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B8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497392" y="7204349"/>
              <a:ext cx="405828" cy="26670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002131" y="7298151"/>
              <a:ext cx="72034" cy="87680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5116093" y="7298144"/>
              <a:ext cx="21590" cy="88265"/>
            </a:xfrm>
            <a:custGeom>
              <a:avLst/>
              <a:gdLst/>
              <a:ahLst/>
              <a:cxnLst/>
              <a:rect l="l" t="t" r="r" b="b"/>
              <a:pathLst>
                <a:path w="21589" h="88265">
                  <a:moveTo>
                    <a:pt x="21145" y="0"/>
                  </a:moveTo>
                  <a:lnTo>
                    <a:pt x="0" y="0"/>
                  </a:lnTo>
                  <a:lnTo>
                    <a:pt x="0" y="87668"/>
                  </a:lnTo>
                  <a:lnTo>
                    <a:pt x="21145" y="87668"/>
                  </a:lnTo>
                  <a:lnTo>
                    <a:pt x="21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178814" y="7298137"/>
              <a:ext cx="72491" cy="87668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292776" y="7298118"/>
              <a:ext cx="76123" cy="8769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405441" y="7298128"/>
              <a:ext cx="73228" cy="8970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512636" y="7298141"/>
              <a:ext cx="57785" cy="90170"/>
            </a:xfrm>
            <a:custGeom>
              <a:avLst/>
              <a:gdLst/>
              <a:ahLst/>
              <a:cxnLst/>
              <a:rect l="l" t="t" r="r" b="b"/>
              <a:pathLst>
                <a:path w="57785" h="90170">
                  <a:moveTo>
                    <a:pt x="57746" y="0"/>
                  </a:moveTo>
                  <a:lnTo>
                    <a:pt x="36550" y="0"/>
                  </a:lnTo>
                  <a:lnTo>
                    <a:pt x="36550" y="58953"/>
                  </a:lnTo>
                  <a:lnTo>
                    <a:pt x="36550" y="69202"/>
                  </a:lnTo>
                  <a:lnTo>
                    <a:pt x="34302" y="70954"/>
                  </a:lnTo>
                  <a:lnTo>
                    <a:pt x="23723" y="70954"/>
                  </a:lnTo>
                  <a:lnTo>
                    <a:pt x="21374" y="69202"/>
                  </a:lnTo>
                  <a:lnTo>
                    <a:pt x="21374" y="52336"/>
                  </a:lnTo>
                  <a:lnTo>
                    <a:pt x="0" y="52336"/>
                  </a:lnTo>
                  <a:lnTo>
                    <a:pt x="0" y="60210"/>
                  </a:lnTo>
                  <a:lnTo>
                    <a:pt x="1907" y="72524"/>
                  </a:lnTo>
                  <a:lnTo>
                    <a:pt x="7394" y="81810"/>
                  </a:lnTo>
                  <a:lnTo>
                    <a:pt x="16105" y="87671"/>
                  </a:lnTo>
                  <a:lnTo>
                    <a:pt x="27685" y="89712"/>
                  </a:lnTo>
                  <a:lnTo>
                    <a:pt x="43741" y="86666"/>
                  </a:lnTo>
                  <a:lnTo>
                    <a:pt x="52812" y="78960"/>
                  </a:lnTo>
                  <a:lnTo>
                    <a:pt x="56836" y="68747"/>
                  </a:lnTo>
                  <a:lnTo>
                    <a:pt x="57746" y="58178"/>
                  </a:lnTo>
                  <a:lnTo>
                    <a:pt x="577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601450" y="7298140"/>
              <a:ext cx="87414" cy="8768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778246" y="7296117"/>
              <a:ext cx="81343" cy="9170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99650" y="7298118"/>
              <a:ext cx="79984" cy="8769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27959" y="7298128"/>
              <a:ext cx="73393" cy="8970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006839" y="7296138"/>
              <a:ext cx="84404" cy="91719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42530" y="7298118"/>
              <a:ext cx="70116" cy="87693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664857" y="6527584"/>
              <a:ext cx="1889125" cy="111125"/>
            </a:xfrm>
            <a:custGeom>
              <a:avLst/>
              <a:gdLst/>
              <a:ahLst/>
              <a:cxnLst/>
              <a:rect l="l" t="t" r="r" b="b"/>
              <a:pathLst>
                <a:path w="1889125" h="111125">
                  <a:moveTo>
                    <a:pt x="163982" y="109804"/>
                  </a:moveTo>
                  <a:lnTo>
                    <a:pt x="154038" y="91744"/>
                  </a:lnTo>
                  <a:lnTo>
                    <a:pt x="139661" y="65620"/>
                  </a:lnTo>
                  <a:lnTo>
                    <a:pt x="118541" y="27266"/>
                  </a:lnTo>
                  <a:lnTo>
                    <a:pt x="104228" y="1257"/>
                  </a:lnTo>
                  <a:lnTo>
                    <a:pt x="103314" y="1257"/>
                  </a:lnTo>
                  <a:lnTo>
                    <a:pt x="103314" y="65620"/>
                  </a:lnTo>
                  <a:lnTo>
                    <a:pt x="60617" y="65620"/>
                  </a:lnTo>
                  <a:lnTo>
                    <a:pt x="81711" y="27266"/>
                  </a:lnTo>
                  <a:lnTo>
                    <a:pt x="103314" y="65620"/>
                  </a:lnTo>
                  <a:lnTo>
                    <a:pt x="103314" y="1257"/>
                  </a:lnTo>
                  <a:lnTo>
                    <a:pt x="60794" y="1257"/>
                  </a:lnTo>
                  <a:lnTo>
                    <a:pt x="0" y="109804"/>
                  </a:lnTo>
                  <a:lnTo>
                    <a:pt x="37071" y="109804"/>
                  </a:lnTo>
                  <a:lnTo>
                    <a:pt x="47917" y="91744"/>
                  </a:lnTo>
                  <a:lnTo>
                    <a:pt x="115849" y="91744"/>
                  </a:lnTo>
                  <a:lnTo>
                    <a:pt x="126555" y="109804"/>
                  </a:lnTo>
                  <a:lnTo>
                    <a:pt x="163982" y="109804"/>
                  </a:lnTo>
                  <a:close/>
                </a:path>
                <a:path w="1889125" h="111125">
                  <a:moveTo>
                    <a:pt x="308419" y="77863"/>
                  </a:moveTo>
                  <a:lnTo>
                    <a:pt x="282536" y="43332"/>
                  </a:lnTo>
                  <a:lnTo>
                    <a:pt x="217766" y="41694"/>
                  </a:lnTo>
                  <a:lnTo>
                    <a:pt x="212572" y="41313"/>
                  </a:lnTo>
                  <a:lnTo>
                    <a:pt x="209130" y="40538"/>
                  </a:lnTo>
                  <a:lnTo>
                    <a:pt x="205320" y="37706"/>
                  </a:lnTo>
                  <a:lnTo>
                    <a:pt x="204355" y="35433"/>
                  </a:lnTo>
                  <a:lnTo>
                    <a:pt x="204355" y="29171"/>
                  </a:lnTo>
                  <a:lnTo>
                    <a:pt x="205346" y="26987"/>
                  </a:lnTo>
                  <a:lnTo>
                    <a:pt x="209588" y="24447"/>
                  </a:lnTo>
                  <a:lnTo>
                    <a:pt x="213893" y="23812"/>
                  </a:lnTo>
                  <a:lnTo>
                    <a:pt x="303657" y="23812"/>
                  </a:lnTo>
                  <a:lnTo>
                    <a:pt x="302856" y="16268"/>
                  </a:lnTo>
                  <a:lnTo>
                    <a:pt x="267690" y="0"/>
                  </a:lnTo>
                  <a:lnTo>
                    <a:pt x="207479" y="114"/>
                  </a:lnTo>
                  <a:lnTo>
                    <a:pt x="170218" y="22364"/>
                  </a:lnTo>
                  <a:lnTo>
                    <a:pt x="169608" y="27482"/>
                  </a:lnTo>
                  <a:lnTo>
                    <a:pt x="169608" y="33705"/>
                  </a:lnTo>
                  <a:lnTo>
                    <a:pt x="194576" y="65392"/>
                  </a:lnTo>
                  <a:lnTo>
                    <a:pt x="257162" y="67233"/>
                  </a:lnTo>
                  <a:lnTo>
                    <a:pt x="264045" y="67767"/>
                  </a:lnTo>
                  <a:lnTo>
                    <a:pt x="268579" y="68668"/>
                  </a:lnTo>
                  <a:lnTo>
                    <a:pt x="272618" y="71450"/>
                  </a:lnTo>
                  <a:lnTo>
                    <a:pt x="273672" y="73774"/>
                  </a:lnTo>
                  <a:lnTo>
                    <a:pt x="273672" y="80238"/>
                  </a:lnTo>
                  <a:lnTo>
                    <a:pt x="272808" y="82537"/>
                  </a:lnTo>
                  <a:lnTo>
                    <a:pt x="269163" y="85382"/>
                  </a:lnTo>
                  <a:lnTo>
                    <a:pt x="266166" y="86029"/>
                  </a:lnTo>
                  <a:lnTo>
                    <a:pt x="261950" y="86029"/>
                  </a:lnTo>
                  <a:lnTo>
                    <a:pt x="169418" y="86029"/>
                  </a:lnTo>
                  <a:lnTo>
                    <a:pt x="203250" y="110642"/>
                  </a:lnTo>
                  <a:lnTo>
                    <a:pt x="216027" y="111010"/>
                  </a:lnTo>
                  <a:lnTo>
                    <a:pt x="271119" y="111010"/>
                  </a:lnTo>
                  <a:lnTo>
                    <a:pt x="307467" y="91211"/>
                  </a:lnTo>
                  <a:lnTo>
                    <a:pt x="308419" y="85382"/>
                  </a:lnTo>
                  <a:lnTo>
                    <a:pt x="308419" y="77863"/>
                  </a:lnTo>
                  <a:close/>
                </a:path>
                <a:path w="1889125" h="111125">
                  <a:moveTo>
                    <a:pt x="463143" y="1244"/>
                  </a:moveTo>
                  <a:lnTo>
                    <a:pt x="448411" y="1244"/>
                  </a:lnTo>
                  <a:lnTo>
                    <a:pt x="439508" y="3454"/>
                  </a:lnTo>
                  <a:lnTo>
                    <a:pt x="433400" y="8089"/>
                  </a:lnTo>
                  <a:lnTo>
                    <a:pt x="429933" y="13881"/>
                  </a:lnTo>
                  <a:lnTo>
                    <a:pt x="428942" y="19570"/>
                  </a:lnTo>
                  <a:lnTo>
                    <a:pt x="428942" y="41071"/>
                  </a:lnTo>
                  <a:lnTo>
                    <a:pt x="359232" y="41071"/>
                  </a:lnTo>
                  <a:lnTo>
                    <a:pt x="359232" y="19977"/>
                  </a:lnTo>
                  <a:lnTo>
                    <a:pt x="357682" y="12623"/>
                  </a:lnTo>
                  <a:lnTo>
                    <a:pt x="354266" y="6959"/>
                  </a:lnTo>
                  <a:lnTo>
                    <a:pt x="349008" y="3111"/>
                  </a:lnTo>
                  <a:lnTo>
                    <a:pt x="341896" y="1244"/>
                  </a:lnTo>
                  <a:lnTo>
                    <a:pt x="325196" y="1244"/>
                  </a:lnTo>
                  <a:lnTo>
                    <a:pt x="325196" y="109791"/>
                  </a:lnTo>
                  <a:lnTo>
                    <a:pt x="359232" y="109791"/>
                  </a:lnTo>
                  <a:lnTo>
                    <a:pt x="359232" y="67398"/>
                  </a:lnTo>
                  <a:lnTo>
                    <a:pt x="428942" y="67398"/>
                  </a:lnTo>
                  <a:lnTo>
                    <a:pt x="428942" y="109791"/>
                  </a:lnTo>
                  <a:lnTo>
                    <a:pt x="463143" y="109791"/>
                  </a:lnTo>
                  <a:lnTo>
                    <a:pt x="463143" y="1244"/>
                  </a:lnTo>
                  <a:close/>
                </a:path>
                <a:path w="1889125" h="111125">
                  <a:moveTo>
                    <a:pt x="632574" y="31534"/>
                  </a:moveTo>
                  <a:lnTo>
                    <a:pt x="631837" y="27051"/>
                  </a:lnTo>
                  <a:lnTo>
                    <a:pt x="631571" y="25425"/>
                  </a:lnTo>
                  <a:lnTo>
                    <a:pt x="629754" y="20091"/>
                  </a:lnTo>
                  <a:lnTo>
                    <a:pt x="598055" y="800"/>
                  </a:lnTo>
                  <a:lnTo>
                    <a:pt x="598055" y="39865"/>
                  </a:lnTo>
                  <a:lnTo>
                    <a:pt x="597992" y="71348"/>
                  </a:lnTo>
                  <a:lnTo>
                    <a:pt x="596036" y="76568"/>
                  </a:lnTo>
                  <a:lnTo>
                    <a:pt x="592188" y="79552"/>
                  </a:lnTo>
                  <a:lnTo>
                    <a:pt x="588276" y="82461"/>
                  </a:lnTo>
                  <a:lnTo>
                    <a:pt x="580263" y="83947"/>
                  </a:lnTo>
                  <a:lnTo>
                    <a:pt x="534606" y="83947"/>
                  </a:lnTo>
                  <a:lnTo>
                    <a:pt x="526592" y="82461"/>
                  </a:lnTo>
                  <a:lnTo>
                    <a:pt x="522655" y="79552"/>
                  </a:lnTo>
                  <a:lnTo>
                    <a:pt x="518591" y="76631"/>
                  </a:lnTo>
                  <a:lnTo>
                    <a:pt x="516585" y="71348"/>
                  </a:lnTo>
                  <a:lnTo>
                    <a:pt x="516661" y="39865"/>
                  </a:lnTo>
                  <a:lnTo>
                    <a:pt x="518591" y="34467"/>
                  </a:lnTo>
                  <a:lnTo>
                    <a:pt x="522363" y="31534"/>
                  </a:lnTo>
                  <a:lnTo>
                    <a:pt x="526072" y="28562"/>
                  </a:lnTo>
                  <a:lnTo>
                    <a:pt x="534174" y="27051"/>
                  </a:lnTo>
                  <a:lnTo>
                    <a:pt x="580263" y="27051"/>
                  </a:lnTo>
                  <a:lnTo>
                    <a:pt x="588289" y="28562"/>
                  </a:lnTo>
                  <a:lnTo>
                    <a:pt x="596036" y="34391"/>
                  </a:lnTo>
                  <a:lnTo>
                    <a:pt x="598055" y="39865"/>
                  </a:lnTo>
                  <a:lnTo>
                    <a:pt x="598055" y="800"/>
                  </a:lnTo>
                  <a:lnTo>
                    <a:pt x="593915" y="444"/>
                  </a:lnTo>
                  <a:lnTo>
                    <a:pt x="586219" y="114"/>
                  </a:lnTo>
                  <a:lnTo>
                    <a:pt x="577316" y="0"/>
                  </a:lnTo>
                  <a:lnTo>
                    <a:pt x="537298" y="0"/>
                  </a:lnTo>
                  <a:lnTo>
                    <a:pt x="497903" y="4826"/>
                  </a:lnTo>
                  <a:lnTo>
                    <a:pt x="482066" y="79552"/>
                  </a:lnTo>
                  <a:lnTo>
                    <a:pt x="482930" y="86220"/>
                  </a:lnTo>
                  <a:lnTo>
                    <a:pt x="514019" y="110045"/>
                  </a:lnTo>
                  <a:lnTo>
                    <a:pt x="537400" y="110998"/>
                  </a:lnTo>
                  <a:lnTo>
                    <a:pt x="577316" y="110998"/>
                  </a:lnTo>
                  <a:lnTo>
                    <a:pt x="616978" y="106337"/>
                  </a:lnTo>
                  <a:lnTo>
                    <a:pt x="631863" y="83947"/>
                  </a:lnTo>
                  <a:lnTo>
                    <a:pt x="632574" y="79552"/>
                  </a:lnTo>
                  <a:lnTo>
                    <a:pt x="632574" y="31534"/>
                  </a:lnTo>
                  <a:close/>
                </a:path>
                <a:path w="1889125" h="111125">
                  <a:moveTo>
                    <a:pt x="796709" y="109791"/>
                  </a:moveTo>
                  <a:lnTo>
                    <a:pt x="728535" y="54825"/>
                  </a:lnTo>
                  <a:lnTo>
                    <a:pt x="788746" y="1244"/>
                  </a:lnTo>
                  <a:lnTo>
                    <a:pt x="762368" y="1244"/>
                  </a:lnTo>
                  <a:lnTo>
                    <a:pt x="699020" y="41541"/>
                  </a:lnTo>
                  <a:lnTo>
                    <a:pt x="684657" y="41541"/>
                  </a:lnTo>
                  <a:lnTo>
                    <a:pt x="684593" y="1244"/>
                  </a:lnTo>
                  <a:lnTo>
                    <a:pt x="650709" y="1244"/>
                  </a:lnTo>
                  <a:lnTo>
                    <a:pt x="650709" y="109791"/>
                  </a:lnTo>
                  <a:lnTo>
                    <a:pt x="684657" y="109791"/>
                  </a:lnTo>
                  <a:lnTo>
                    <a:pt x="684657" y="68707"/>
                  </a:lnTo>
                  <a:lnTo>
                    <a:pt x="699020" y="68707"/>
                  </a:lnTo>
                  <a:lnTo>
                    <a:pt x="736460" y="99263"/>
                  </a:lnTo>
                  <a:lnTo>
                    <a:pt x="769315" y="109791"/>
                  </a:lnTo>
                  <a:lnTo>
                    <a:pt x="796709" y="109791"/>
                  </a:lnTo>
                  <a:close/>
                </a:path>
                <a:path w="1889125" h="111125">
                  <a:moveTo>
                    <a:pt x="970305" y="83489"/>
                  </a:moveTo>
                  <a:lnTo>
                    <a:pt x="896112" y="83489"/>
                  </a:lnTo>
                  <a:lnTo>
                    <a:pt x="896112" y="19761"/>
                  </a:lnTo>
                  <a:lnTo>
                    <a:pt x="894524" y="11176"/>
                  </a:lnTo>
                  <a:lnTo>
                    <a:pt x="890003" y="5626"/>
                  </a:lnTo>
                  <a:lnTo>
                    <a:pt x="882865" y="2514"/>
                  </a:lnTo>
                  <a:lnTo>
                    <a:pt x="873480" y="1244"/>
                  </a:lnTo>
                  <a:lnTo>
                    <a:pt x="862063" y="1244"/>
                  </a:lnTo>
                  <a:lnTo>
                    <a:pt x="862063" y="109778"/>
                  </a:lnTo>
                  <a:lnTo>
                    <a:pt x="970305" y="109778"/>
                  </a:lnTo>
                  <a:lnTo>
                    <a:pt x="970305" y="83489"/>
                  </a:lnTo>
                  <a:close/>
                </a:path>
                <a:path w="1889125" h="111125">
                  <a:moveTo>
                    <a:pt x="1109052" y="83502"/>
                  </a:moveTo>
                  <a:lnTo>
                    <a:pt x="1020953" y="83502"/>
                  </a:lnTo>
                  <a:lnTo>
                    <a:pt x="1020953" y="66903"/>
                  </a:lnTo>
                  <a:lnTo>
                    <a:pt x="1108621" y="66903"/>
                  </a:lnTo>
                  <a:lnTo>
                    <a:pt x="1108621" y="44119"/>
                  </a:lnTo>
                  <a:lnTo>
                    <a:pt x="1020953" y="44119"/>
                  </a:lnTo>
                  <a:lnTo>
                    <a:pt x="1020953" y="27711"/>
                  </a:lnTo>
                  <a:lnTo>
                    <a:pt x="1108646" y="27711"/>
                  </a:lnTo>
                  <a:lnTo>
                    <a:pt x="1108646" y="1282"/>
                  </a:lnTo>
                  <a:lnTo>
                    <a:pt x="1015022" y="1282"/>
                  </a:lnTo>
                  <a:lnTo>
                    <a:pt x="1001801" y="4508"/>
                  </a:lnTo>
                  <a:lnTo>
                    <a:pt x="993495" y="10325"/>
                  </a:lnTo>
                  <a:lnTo>
                    <a:pt x="988949" y="18249"/>
                  </a:lnTo>
                  <a:lnTo>
                    <a:pt x="986980" y="27787"/>
                  </a:lnTo>
                  <a:lnTo>
                    <a:pt x="986980" y="109804"/>
                  </a:lnTo>
                  <a:lnTo>
                    <a:pt x="1109052" y="109804"/>
                  </a:lnTo>
                  <a:lnTo>
                    <a:pt x="1109052" y="83502"/>
                  </a:lnTo>
                  <a:close/>
                </a:path>
                <a:path w="1889125" h="111125">
                  <a:moveTo>
                    <a:pt x="1274927" y="1244"/>
                  </a:moveTo>
                  <a:lnTo>
                    <a:pt x="1251839" y="1244"/>
                  </a:lnTo>
                  <a:lnTo>
                    <a:pt x="1241882" y="2692"/>
                  </a:lnTo>
                  <a:lnTo>
                    <a:pt x="1234363" y="5245"/>
                  </a:lnTo>
                  <a:lnTo>
                    <a:pt x="1228737" y="8674"/>
                  </a:lnTo>
                  <a:lnTo>
                    <a:pt x="1224394" y="12712"/>
                  </a:lnTo>
                  <a:lnTo>
                    <a:pt x="1196251" y="44386"/>
                  </a:lnTo>
                  <a:lnTo>
                    <a:pt x="1169187" y="12433"/>
                  </a:lnTo>
                  <a:lnTo>
                    <a:pt x="1162926" y="7251"/>
                  </a:lnTo>
                  <a:lnTo>
                    <a:pt x="1156500" y="3848"/>
                  </a:lnTo>
                  <a:lnTo>
                    <a:pt x="1150239" y="1955"/>
                  </a:lnTo>
                  <a:lnTo>
                    <a:pt x="1144473" y="1244"/>
                  </a:lnTo>
                  <a:lnTo>
                    <a:pt x="1117892" y="1244"/>
                  </a:lnTo>
                  <a:lnTo>
                    <a:pt x="1179296" y="70878"/>
                  </a:lnTo>
                  <a:lnTo>
                    <a:pt x="1179296" y="109791"/>
                  </a:lnTo>
                  <a:lnTo>
                    <a:pt x="1213370" y="109791"/>
                  </a:lnTo>
                  <a:lnTo>
                    <a:pt x="1213370" y="70878"/>
                  </a:lnTo>
                  <a:lnTo>
                    <a:pt x="1274927" y="1244"/>
                  </a:lnTo>
                  <a:close/>
                </a:path>
                <a:path w="1889125" h="111125">
                  <a:moveTo>
                    <a:pt x="1392339" y="83489"/>
                  </a:moveTo>
                  <a:lnTo>
                    <a:pt x="1318247" y="83489"/>
                  </a:lnTo>
                  <a:lnTo>
                    <a:pt x="1318247" y="19761"/>
                  </a:lnTo>
                  <a:lnTo>
                    <a:pt x="1316647" y="11176"/>
                  </a:lnTo>
                  <a:lnTo>
                    <a:pt x="1312113" y="5626"/>
                  </a:lnTo>
                  <a:lnTo>
                    <a:pt x="1304963" y="2514"/>
                  </a:lnTo>
                  <a:lnTo>
                    <a:pt x="1295552" y="1244"/>
                  </a:lnTo>
                  <a:lnTo>
                    <a:pt x="1284224" y="1244"/>
                  </a:lnTo>
                  <a:lnTo>
                    <a:pt x="1284224" y="109778"/>
                  </a:lnTo>
                  <a:lnTo>
                    <a:pt x="1392339" y="109778"/>
                  </a:lnTo>
                  <a:lnTo>
                    <a:pt x="1392339" y="83489"/>
                  </a:lnTo>
                  <a:close/>
                </a:path>
                <a:path w="1889125" h="111125">
                  <a:moveTo>
                    <a:pt x="1565249" y="109804"/>
                  </a:moveTo>
                  <a:lnTo>
                    <a:pt x="1555292" y="91744"/>
                  </a:lnTo>
                  <a:lnTo>
                    <a:pt x="1540916" y="65620"/>
                  </a:lnTo>
                  <a:lnTo>
                    <a:pt x="1519783" y="27266"/>
                  </a:lnTo>
                  <a:lnTo>
                    <a:pt x="1505470" y="1257"/>
                  </a:lnTo>
                  <a:lnTo>
                    <a:pt x="1504937" y="1257"/>
                  </a:lnTo>
                  <a:lnTo>
                    <a:pt x="1504937" y="65620"/>
                  </a:lnTo>
                  <a:lnTo>
                    <a:pt x="1462176" y="65620"/>
                  </a:lnTo>
                  <a:lnTo>
                    <a:pt x="1483296" y="27266"/>
                  </a:lnTo>
                  <a:lnTo>
                    <a:pt x="1504937" y="65620"/>
                  </a:lnTo>
                  <a:lnTo>
                    <a:pt x="1504937" y="1257"/>
                  </a:lnTo>
                  <a:lnTo>
                    <a:pt x="1462176" y="1257"/>
                  </a:lnTo>
                  <a:lnTo>
                    <a:pt x="1401254" y="109804"/>
                  </a:lnTo>
                  <a:lnTo>
                    <a:pt x="1438376" y="109804"/>
                  </a:lnTo>
                  <a:lnTo>
                    <a:pt x="1449209" y="91744"/>
                  </a:lnTo>
                  <a:lnTo>
                    <a:pt x="1517091" y="91744"/>
                  </a:lnTo>
                  <a:lnTo>
                    <a:pt x="1527911" y="109804"/>
                  </a:lnTo>
                  <a:lnTo>
                    <a:pt x="1565249" y="109804"/>
                  </a:lnTo>
                  <a:close/>
                </a:path>
                <a:path w="1889125" h="111125">
                  <a:moveTo>
                    <a:pt x="1727365" y="1244"/>
                  </a:moveTo>
                  <a:lnTo>
                    <a:pt x="1693468" y="1244"/>
                  </a:lnTo>
                  <a:lnTo>
                    <a:pt x="1693468" y="80810"/>
                  </a:lnTo>
                  <a:lnTo>
                    <a:pt x="1645323" y="22961"/>
                  </a:lnTo>
                  <a:lnTo>
                    <a:pt x="1637817" y="14820"/>
                  </a:lnTo>
                  <a:lnTo>
                    <a:pt x="1629143" y="8064"/>
                  </a:lnTo>
                  <a:lnTo>
                    <a:pt x="1618399" y="3340"/>
                  </a:lnTo>
                  <a:lnTo>
                    <a:pt x="1604708" y="1244"/>
                  </a:lnTo>
                  <a:lnTo>
                    <a:pt x="1576743" y="1244"/>
                  </a:lnTo>
                  <a:lnTo>
                    <a:pt x="1576743" y="109791"/>
                  </a:lnTo>
                  <a:lnTo>
                    <a:pt x="1610728" y="109791"/>
                  </a:lnTo>
                  <a:lnTo>
                    <a:pt x="1610728" y="30873"/>
                  </a:lnTo>
                  <a:lnTo>
                    <a:pt x="1677555" y="109791"/>
                  </a:lnTo>
                  <a:lnTo>
                    <a:pt x="1727365" y="109791"/>
                  </a:lnTo>
                  <a:lnTo>
                    <a:pt x="1727365" y="1244"/>
                  </a:lnTo>
                  <a:close/>
                </a:path>
                <a:path w="1889125" h="111125">
                  <a:moveTo>
                    <a:pt x="1889074" y="37719"/>
                  </a:moveTo>
                  <a:lnTo>
                    <a:pt x="1888363" y="28829"/>
                  </a:lnTo>
                  <a:lnTo>
                    <a:pt x="1888134" y="28054"/>
                  </a:lnTo>
                  <a:lnTo>
                    <a:pt x="1886216" y="21272"/>
                  </a:lnTo>
                  <a:lnTo>
                    <a:pt x="1855101" y="2273"/>
                  </a:lnTo>
                  <a:lnTo>
                    <a:pt x="1855101" y="40182"/>
                  </a:lnTo>
                  <a:lnTo>
                    <a:pt x="1855101" y="71780"/>
                  </a:lnTo>
                  <a:lnTo>
                    <a:pt x="1853425" y="76225"/>
                  </a:lnTo>
                  <a:lnTo>
                    <a:pt x="1850085" y="79095"/>
                  </a:lnTo>
                  <a:lnTo>
                    <a:pt x="1846681" y="81940"/>
                  </a:lnTo>
                  <a:lnTo>
                    <a:pt x="1841474" y="83413"/>
                  </a:lnTo>
                  <a:lnTo>
                    <a:pt x="1776603" y="83413"/>
                  </a:lnTo>
                  <a:lnTo>
                    <a:pt x="1776603" y="28054"/>
                  </a:lnTo>
                  <a:lnTo>
                    <a:pt x="1838604" y="28054"/>
                  </a:lnTo>
                  <a:lnTo>
                    <a:pt x="1844979" y="29527"/>
                  </a:lnTo>
                  <a:lnTo>
                    <a:pt x="1849018" y="32486"/>
                  </a:lnTo>
                  <a:lnTo>
                    <a:pt x="1853107" y="35534"/>
                  </a:lnTo>
                  <a:lnTo>
                    <a:pt x="1855101" y="40182"/>
                  </a:lnTo>
                  <a:lnTo>
                    <a:pt x="1855101" y="2273"/>
                  </a:lnTo>
                  <a:lnTo>
                    <a:pt x="1852256" y="1803"/>
                  </a:lnTo>
                  <a:lnTo>
                    <a:pt x="1840344" y="1257"/>
                  </a:lnTo>
                  <a:lnTo>
                    <a:pt x="1742706" y="1257"/>
                  </a:lnTo>
                  <a:lnTo>
                    <a:pt x="1742706" y="109804"/>
                  </a:lnTo>
                  <a:lnTo>
                    <a:pt x="1850377" y="109804"/>
                  </a:lnTo>
                  <a:lnTo>
                    <a:pt x="1886750" y="90665"/>
                  </a:lnTo>
                  <a:lnTo>
                    <a:pt x="1888985" y="76225"/>
                  </a:lnTo>
                  <a:lnTo>
                    <a:pt x="1889074" y="377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358033" y="6528764"/>
              <a:ext cx="119024" cy="95288"/>
            </a:xfrm>
            <a:prstGeom prst="rect">
              <a:avLst/>
            </a:prstGeom>
          </p:spPr>
        </p:pic>
        <p:sp>
          <p:nvSpPr>
            <p:cNvPr id="118" name="object 118"/>
            <p:cNvSpPr/>
            <p:nvPr/>
          </p:nvSpPr>
          <p:spPr>
            <a:xfrm>
              <a:off x="223532" y="6398383"/>
              <a:ext cx="377825" cy="372745"/>
            </a:xfrm>
            <a:custGeom>
              <a:avLst/>
              <a:gdLst/>
              <a:ahLst/>
              <a:cxnLst/>
              <a:rect l="l" t="t" r="r" b="b"/>
              <a:pathLst>
                <a:path w="377825" h="372745">
                  <a:moveTo>
                    <a:pt x="188798" y="0"/>
                  </a:moveTo>
                  <a:lnTo>
                    <a:pt x="138693" y="6673"/>
                  </a:lnTo>
                  <a:lnTo>
                    <a:pt x="93616" y="25491"/>
                  </a:lnTo>
                  <a:lnTo>
                    <a:pt x="55389" y="54654"/>
                  </a:lnTo>
                  <a:lnTo>
                    <a:pt x="25830" y="92360"/>
                  </a:lnTo>
                  <a:lnTo>
                    <a:pt x="6761" y="136807"/>
                  </a:lnTo>
                  <a:lnTo>
                    <a:pt x="0" y="186194"/>
                  </a:lnTo>
                  <a:lnTo>
                    <a:pt x="6761" y="235599"/>
                  </a:lnTo>
                  <a:lnTo>
                    <a:pt x="25830" y="280051"/>
                  </a:lnTo>
                  <a:lnTo>
                    <a:pt x="55389" y="317754"/>
                  </a:lnTo>
                  <a:lnTo>
                    <a:pt x="93616" y="346908"/>
                  </a:lnTo>
                  <a:lnTo>
                    <a:pt x="138693" y="365719"/>
                  </a:lnTo>
                  <a:lnTo>
                    <a:pt x="188798" y="372389"/>
                  </a:lnTo>
                  <a:lnTo>
                    <a:pt x="238847" y="365719"/>
                  </a:lnTo>
                  <a:lnTo>
                    <a:pt x="283901" y="346908"/>
                  </a:lnTo>
                  <a:lnTo>
                    <a:pt x="285445" y="345732"/>
                  </a:lnTo>
                  <a:lnTo>
                    <a:pt x="183984" y="345732"/>
                  </a:lnTo>
                  <a:lnTo>
                    <a:pt x="208860" y="329724"/>
                  </a:lnTo>
                  <a:lnTo>
                    <a:pt x="227111" y="312597"/>
                  </a:lnTo>
                  <a:lnTo>
                    <a:pt x="94056" y="312597"/>
                  </a:lnTo>
                  <a:lnTo>
                    <a:pt x="90576" y="311886"/>
                  </a:lnTo>
                  <a:lnTo>
                    <a:pt x="71387" y="295839"/>
                  </a:lnTo>
                  <a:lnTo>
                    <a:pt x="49968" y="265607"/>
                  </a:lnTo>
                  <a:lnTo>
                    <a:pt x="33529" y="225622"/>
                  </a:lnTo>
                  <a:lnTo>
                    <a:pt x="29286" y="180314"/>
                  </a:lnTo>
                  <a:lnTo>
                    <a:pt x="88566" y="180314"/>
                  </a:lnTo>
                  <a:lnTo>
                    <a:pt x="80654" y="168488"/>
                  </a:lnTo>
                  <a:lnTo>
                    <a:pt x="71329" y="147529"/>
                  </a:lnTo>
                  <a:lnTo>
                    <a:pt x="64061" y="121160"/>
                  </a:lnTo>
                  <a:lnTo>
                    <a:pt x="61252" y="91503"/>
                  </a:lnTo>
                  <a:lnTo>
                    <a:pt x="62052" y="88074"/>
                  </a:lnTo>
                  <a:lnTo>
                    <a:pt x="78028" y="68891"/>
                  </a:lnTo>
                  <a:lnTo>
                    <a:pt x="108221" y="47456"/>
                  </a:lnTo>
                  <a:lnTo>
                    <a:pt x="148204" y="30988"/>
                  </a:lnTo>
                  <a:lnTo>
                    <a:pt x="193548" y="26708"/>
                  </a:lnTo>
                  <a:lnTo>
                    <a:pt x="285496" y="26708"/>
                  </a:lnTo>
                  <a:lnTo>
                    <a:pt x="283901" y="25491"/>
                  </a:lnTo>
                  <a:lnTo>
                    <a:pt x="238847" y="6673"/>
                  </a:lnTo>
                  <a:lnTo>
                    <a:pt x="188798" y="0"/>
                  </a:lnTo>
                  <a:close/>
                </a:path>
                <a:path w="377825" h="372745">
                  <a:moveTo>
                    <a:pt x="347321" y="190512"/>
                  </a:moveTo>
                  <a:lnTo>
                    <a:pt x="287947" y="190512"/>
                  </a:lnTo>
                  <a:lnTo>
                    <a:pt x="296847" y="203937"/>
                  </a:lnTo>
                  <a:lnTo>
                    <a:pt x="306158" y="224880"/>
                  </a:lnTo>
                  <a:lnTo>
                    <a:pt x="313461" y="251236"/>
                  </a:lnTo>
                  <a:lnTo>
                    <a:pt x="316331" y="280898"/>
                  </a:lnTo>
                  <a:lnTo>
                    <a:pt x="315531" y="284302"/>
                  </a:lnTo>
                  <a:lnTo>
                    <a:pt x="299493" y="303508"/>
                  </a:lnTo>
                  <a:lnTo>
                    <a:pt x="269289" y="324932"/>
                  </a:lnTo>
                  <a:lnTo>
                    <a:pt x="229318" y="341398"/>
                  </a:lnTo>
                  <a:lnTo>
                    <a:pt x="183984" y="345732"/>
                  </a:lnTo>
                  <a:lnTo>
                    <a:pt x="285445" y="345732"/>
                  </a:lnTo>
                  <a:lnTo>
                    <a:pt x="322130" y="317754"/>
                  </a:lnTo>
                  <a:lnTo>
                    <a:pt x="351703" y="280051"/>
                  </a:lnTo>
                  <a:lnTo>
                    <a:pt x="370789" y="235599"/>
                  </a:lnTo>
                  <a:lnTo>
                    <a:pt x="376761" y="192011"/>
                  </a:lnTo>
                  <a:lnTo>
                    <a:pt x="348284" y="192011"/>
                  </a:lnTo>
                  <a:lnTo>
                    <a:pt x="347321" y="190512"/>
                  </a:lnTo>
                  <a:close/>
                </a:path>
                <a:path w="377825" h="372745">
                  <a:moveTo>
                    <a:pt x="88566" y="180314"/>
                  </a:moveTo>
                  <a:lnTo>
                    <a:pt x="29286" y="180314"/>
                  </a:lnTo>
                  <a:lnTo>
                    <a:pt x="45222" y="205163"/>
                  </a:lnTo>
                  <a:lnTo>
                    <a:pt x="76306" y="238294"/>
                  </a:lnTo>
                  <a:lnTo>
                    <a:pt x="122656" y="268395"/>
                  </a:lnTo>
                  <a:lnTo>
                    <a:pt x="184391" y="284149"/>
                  </a:lnTo>
                  <a:lnTo>
                    <a:pt x="171015" y="293148"/>
                  </a:lnTo>
                  <a:lnTo>
                    <a:pt x="150101" y="302488"/>
                  </a:lnTo>
                  <a:lnTo>
                    <a:pt x="123748" y="309770"/>
                  </a:lnTo>
                  <a:lnTo>
                    <a:pt x="94056" y="312597"/>
                  </a:lnTo>
                  <a:lnTo>
                    <a:pt x="227111" y="312597"/>
                  </a:lnTo>
                  <a:lnTo>
                    <a:pt x="242009" y="298616"/>
                  </a:lnTo>
                  <a:lnTo>
                    <a:pt x="263033" y="266268"/>
                  </a:lnTo>
                  <a:lnTo>
                    <a:pt x="188798" y="266268"/>
                  </a:lnTo>
                  <a:lnTo>
                    <a:pt x="157222" y="259955"/>
                  </a:lnTo>
                  <a:lnTo>
                    <a:pt x="131416" y="242762"/>
                  </a:lnTo>
                  <a:lnTo>
                    <a:pt x="114006" y="217303"/>
                  </a:lnTo>
                  <a:lnTo>
                    <a:pt x="107619" y="186194"/>
                  </a:lnTo>
                  <a:lnTo>
                    <a:pt x="108498" y="181914"/>
                  </a:lnTo>
                  <a:lnTo>
                    <a:pt x="89636" y="181914"/>
                  </a:lnTo>
                  <a:lnTo>
                    <a:pt x="88566" y="180314"/>
                  </a:lnTo>
                  <a:close/>
                </a:path>
                <a:path w="377825" h="372745">
                  <a:moveTo>
                    <a:pt x="258224" y="106121"/>
                  </a:moveTo>
                  <a:lnTo>
                    <a:pt x="188798" y="106121"/>
                  </a:lnTo>
                  <a:lnTo>
                    <a:pt x="220346" y="112435"/>
                  </a:lnTo>
                  <a:lnTo>
                    <a:pt x="246141" y="129632"/>
                  </a:lnTo>
                  <a:lnTo>
                    <a:pt x="263550" y="155091"/>
                  </a:lnTo>
                  <a:lnTo>
                    <a:pt x="269938" y="186194"/>
                  </a:lnTo>
                  <a:lnTo>
                    <a:pt x="263550" y="217303"/>
                  </a:lnTo>
                  <a:lnTo>
                    <a:pt x="246141" y="242762"/>
                  </a:lnTo>
                  <a:lnTo>
                    <a:pt x="220346" y="259955"/>
                  </a:lnTo>
                  <a:lnTo>
                    <a:pt x="188798" y="266268"/>
                  </a:lnTo>
                  <a:lnTo>
                    <a:pt x="263033" y="266268"/>
                  </a:lnTo>
                  <a:lnTo>
                    <a:pt x="272136" y="252261"/>
                  </a:lnTo>
                  <a:lnTo>
                    <a:pt x="287947" y="190512"/>
                  </a:lnTo>
                  <a:lnTo>
                    <a:pt x="347321" y="190512"/>
                  </a:lnTo>
                  <a:lnTo>
                    <a:pt x="332320" y="167186"/>
                  </a:lnTo>
                  <a:lnTo>
                    <a:pt x="301220" y="134059"/>
                  </a:lnTo>
                  <a:lnTo>
                    <a:pt x="258224" y="106121"/>
                  </a:lnTo>
                  <a:close/>
                </a:path>
                <a:path w="377825" h="372745">
                  <a:moveTo>
                    <a:pt x="326129" y="59753"/>
                  </a:moveTo>
                  <a:lnTo>
                    <a:pt x="283489" y="59753"/>
                  </a:lnTo>
                  <a:lnTo>
                    <a:pt x="286956" y="60566"/>
                  </a:lnTo>
                  <a:lnTo>
                    <a:pt x="306106" y="76557"/>
                  </a:lnTo>
                  <a:lnTo>
                    <a:pt x="327512" y="106753"/>
                  </a:lnTo>
                  <a:lnTo>
                    <a:pt x="343972" y="146716"/>
                  </a:lnTo>
                  <a:lnTo>
                    <a:pt x="348284" y="192011"/>
                  </a:lnTo>
                  <a:lnTo>
                    <a:pt x="376761" y="192011"/>
                  </a:lnTo>
                  <a:lnTo>
                    <a:pt x="377558" y="186194"/>
                  </a:lnTo>
                  <a:lnTo>
                    <a:pt x="370789" y="136807"/>
                  </a:lnTo>
                  <a:lnTo>
                    <a:pt x="351703" y="92360"/>
                  </a:lnTo>
                  <a:lnTo>
                    <a:pt x="326129" y="59753"/>
                  </a:lnTo>
                  <a:close/>
                </a:path>
                <a:path w="377825" h="372745">
                  <a:moveTo>
                    <a:pt x="285496" y="26708"/>
                  </a:moveTo>
                  <a:lnTo>
                    <a:pt x="193548" y="26708"/>
                  </a:lnTo>
                  <a:lnTo>
                    <a:pt x="168689" y="42665"/>
                  </a:lnTo>
                  <a:lnTo>
                    <a:pt x="135553" y="73764"/>
                  </a:lnTo>
                  <a:lnTo>
                    <a:pt x="105436" y="120137"/>
                  </a:lnTo>
                  <a:lnTo>
                    <a:pt x="89636" y="181914"/>
                  </a:lnTo>
                  <a:lnTo>
                    <a:pt x="108498" y="181914"/>
                  </a:lnTo>
                  <a:lnTo>
                    <a:pt x="114006" y="155091"/>
                  </a:lnTo>
                  <a:lnTo>
                    <a:pt x="131416" y="129632"/>
                  </a:lnTo>
                  <a:lnTo>
                    <a:pt x="157222" y="112435"/>
                  </a:lnTo>
                  <a:lnTo>
                    <a:pt x="188798" y="106121"/>
                  </a:lnTo>
                  <a:lnTo>
                    <a:pt x="258224" y="106121"/>
                  </a:lnTo>
                  <a:lnTo>
                    <a:pt x="254853" y="103930"/>
                  </a:lnTo>
                  <a:lnTo>
                    <a:pt x="193090" y="88099"/>
                  </a:lnTo>
                  <a:lnTo>
                    <a:pt x="206492" y="79173"/>
                  </a:lnTo>
                  <a:lnTo>
                    <a:pt x="227417" y="69859"/>
                  </a:lnTo>
                  <a:lnTo>
                    <a:pt x="253778" y="62578"/>
                  </a:lnTo>
                  <a:lnTo>
                    <a:pt x="283489" y="59753"/>
                  </a:lnTo>
                  <a:lnTo>
                    <a:pt x="326129" y="59753"/>
                  </a:lnTo>
                  <a:lnTo>
                    <a:pt x="322130" y="54654"/>
                  </a:lnTo>
                  <a:lnTo>
                    <a:pt x="285496" y="267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24730" y="6749577"/>
              <a:ext cx="1570216" cy="1110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Long Haul_1920_4x2_Jan 2023_Lores</dc:title>
  <dcterms:created xsi:type="dcterms:W3CDTF">2023-06-23T11:33:32Z</dcterms:created>
  <dcterms:modified xsi:type="dcterms:W3CDTF">2023-06-23T11:33:32Z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2023-01-18T00:00:00Z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2023-06-23T00:00:00Z</vt:filetime>
  </property>
</Properties>
</file>