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42573"/>
            <a:ext cx="10692003" cy="2317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C8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C8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C8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7452359"/>
          </a:xfrm>
          <a:custGeom>
            <a:avLst/>
            <a:gdLst/>
            <a:ahLst/>
            <a:cxnLst/>
            <a:rect l="l" t="t" r="r" b="b"/>
            <a:pathLst>
              <a:path w="10692130" h="7452359">
                <a:moveTo>
                  <a:pt x="10692003" y="0"/>
                </a:moveTo>
                <a:lnTo>
                  <a:pt x="0" y="0"/>
                </a:lnTo>
                <a:lnTo>
                  <a:pt x="0" y="7452067"/>
                </a:lnTo>
                <a:lnTo>
                  <a:pt x="10692003" y="7452067"/>
                </a:lnTo>
                <a:lnTo>
                  <a:pt x="10692003" y="0"/>
                </a:lnTo>
                <a:close/>
              </a:path>
            </a:pathLst>
          </a:custGeom>
          <a:solidFill>
            <a:srgbClr val="F1F3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671" y="4377116"/>
            <a:ext cx="2802681" cy="31829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350" y="422897"/>
            <a:ext cx="2285191" cy="35145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09106" y="186122"/>
            <a:ext cx="1186815" cy="121920"/>
          </a:xfrm>
          <a:custGeom>
            <a:avLst/>
            <a:gdLst/>
            <a:ahLst/>
            <a:cxnLst/>
            <a:rect l="l" t="t" r="r" b="b"/>
            <a:pathLst>
              <a:path w="1186814" h="121920">
                <a:moveTo>
                  <a:pt x="1186307" y="121437"/>
                </a:moveTo>
                <a:lnTo>
                  <a:pt x="961567" y="121437"/>
                </a:lnTo>
                <a:lnTo>
                  <a:pt x="840117" y="0"/>
                </a:lnTo>
                <a:lnTo>
                  <a:pt x="0" y="0"/>
                </a:lnTo>
              </a:path>
            </a:pathLst>
          </a:custGeom>
          <a:ln w="6349">
            <a:solidFill>
              <a:srgbClr val="1B8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86409" y="162255"/>
            <a:ext cx="1231900" cy="169545"/>
          </a:xfrm>
          <a:custGeom>
            <a:avLst/>
            <a:gdLst/>
            <a:ahLst/>
            <a:cxnLst/>
            <a:rect l="l" t="t" r="r" b="b"/>
            <a:pathLst>
              <a:path w="1231900" h="169545">
                <a:moveTo>
                  <a:pt x="47752" y="23876"/>
                </a:moveTo>
                <a:lnTo>
                  <a:pt x="45885" y="14579"/>
                </a:lnTo>
                <a:lnTo>
                  <a:pt x="40767" y="6997"/>
                </a:lnTo>
                <a:lnTo>
                  <a:pt x="33172" y="1879"/>
                </a:lnTo>
                <a:lnTo>
                  <a:pt x="23876" y="0"/>
                </a:lnTo>
                <a:lnTo>
                  <a:pt x="14592" y="1879"/>
                </a:lnTo>
                <a:lnTo>
                  <a:pt x="6997" y="6997"/>
                </a:lnTo>
                <a:lnTo>
                  <a:pt x="1879" y="14579"/>
                </a:lnTo>
                <a:lnTo>
                  <a:pt x="0" y="23876"/>
                </a:lnTo>
                <a:lnTo>
                  <a:pt x="1879" y="33172"/>
                </a:lnTo>
                <a:lnTo>
                  <a:pt x="6997" y="40754"/>
                </a:lnTo>
                <a:lnTo>
                  <a:pt x="14592" y="45872"/>
                </a:lnTo>
                <a:lnTo>
                  <a:pt x="23876" y="47752"/>
                </a:lnTo>
                <a:lnTo>
                  <a:pt x="33172" y="45872"/>
                </a:lnTo>
                <a:lnTo>
                  <a:pt x="40767" y="40754"/>
                </a:lnTo>
                <a:lnTo>
                  <a:pt x="45885" y="33172"/>
                </a:lnTo>
                <a:lnTo>
                  <a:pt x="47752" y="23876"/>
                </a:lnTo>
                <a:close/>
              </a:path>
              <a:path w="1231900" h="169545">
                <a:moveTo>
                  <a:pt x="1231671" y="145313"/>
                </a:moveTo>
                <a:lnTo>
                  <a:pt x="1229791" y="136017"/>
                </a:lnTo>
                <a:lnTo>
                  <a:pt x="1224673" y="128435"/>
                </a:lnTo>
                <a:lnTo>
                  <a:pt x="1217091" y="123317"/>
                </a:lnTo>
                <a:lnTo>
                  <a:pt x="1207795" y="121437"/>
                </a:lnTo>
                <a:lnTo>
                  <a:pt x="1198499" y="123317"/>
                </a:lnTo>
                <a:lnTo>
                  <a:pt x="1190917" y="128435"/>
                </a:lnTo>
                <a:lnTo>
                  <a:pt x="1185799" y="136017"/>
                </a:lnTo>
                <a:lnTo>
                  <a:pt x="1183919" y="145313"/>
                </a:lnTo>
                <a:lnTo>
                  <a:pt x="1185799" y="154609"/>
                </a:lnTo>
                <a:lnTo>
                  <a:pt x="1190917" y="162191"/>
                </a:lnTo>
                <a:lnTo>
                  <a:pt x="1198499" y="167309"/>
                </a:lnTo>
                <a:lnTo>
                  <a:pt x="1207795" y="169189"/>
                </a:lnTo>
                <a:lnTo>
                  <a:pt x="1217091" y="167309"/>
                </a:lnTo>
                <a:lnTo>
                  <a:pt x="1224673" y="162191"/>
                </a:lnTo>
                <a:lnTo>
                  <a:pt x="1229791" y="154609"/>
                </a:lnTo>
                <a:lnTo>
                  <a:pt x="1231671" y="145313"/>
                </a:lnTo>
                <a:close/>
              </a:path>
            </a:pathLst>
          </a:custGeom>
          <a:solidFill>
            <a:srgbClr val="1B88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014" y="222949"/>
            <a:ext cx="1847468" cy="27478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235466" y="2241563"/>
            <a:ext cx="1186815" cy="121920"/>
          </a:xfrm>
          <a:custGeom>
            <a:avLst/>
            <a:gdLst/>
            <a:ahLst/>
            <a:cxnLst/>
            <a:rect l="l" t="t" r="r" b="b"/>
            <a:pathLst>
              <a:path w="1186815" h="121919">
                <a:moveTo>
                  <a:pt x="1186294" y="121450"/>
                </a:moveTo>
                <a:lnTo>
                  <a:pt x="961567" y="121450"/>
                </a:lnTo>
                <a:lnTo>
                  <a:pt x="840117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B8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212776" y="2217699"/>
            <a:ext cx="1231900" cy="169545"/>
          </a:xfrm>
          <a:custGeom>
            <a:avLst/>
            <a:gdLst/>
            <a:ahLst/>
            <a:cxnLst/>
            <a:rect l="l" t="t" r="r" b="b"/>
            <a:pathLst>
              <a:path w="1231900" h="169544">
                <a:moveTo>
                  <a:pt x="47752" y="23876"/>
                </a:moveTo>
                <a:lnTo>
                  <a:pt x="45872" y="14579"/>
                </a:lnTo>
                <a:lnTo>
                  <a:pt x="40754" y="6997"/>
                </a:lnTo>
                <a:lnTo>
                  <a:pt x="33159" y="1879"/>
                </a:lnTo>
                <a:lnTo>
                  <a:pt x="23876" y="0"/>
                </a:lnTo>
                <a:lnTo>
                  <a:pt x="14579" y="1879"/>
                </a:lnTo>
                <a:lnTo>
                  <a:pt x="6985" y="6997"/>
                </a:lnTo>
                <a:lnTo>
                  <a:pt x="1866" y="14579"/>
                </a:lnTo>
                <a:lnTo>
                  <a:pt x="0" y="23876"/>
                </a:lnTo>
                <a:lnTo>
                  <a:pt x="1866" y="33172"/>
                </a:lnTo>
                <a:lnTo>
                  <a:pt x="6985" y="40754"/>
                </a:lnTo>
                <a:lnTo>
                  <a:pt x="14579" y="45872"/>
                </a:lnTo>
                <a:lnTo>
                  <a:pt x="23876" y="47752"/>
                </a:lnTo>
                <a:lnTo>
                  <a:pt x="33159" y="45872"/>
                </a:lnTo>
                <a:lnTo>
                  <a:pt x="40754" y="40754"/>
                </a:lnTo>
                <a:lnTo>
                  <a:pt x="45872" y="33172"/>
                </a:lnTo>
                <a:lnTo>
                  <a:pt x="47752" y="23876"/>
                </a:lnTo>
                <a:close/>
              </a:path>
              <a:path w="1231900" h="169544">
                <a:moveTo>
                  <a:pt x="1231658" y="145326"/>
                </a:moveTo>
                <a:lnTo>
                  <a:pt x="1229791" y="136029"/>
                </a:lnTo>
                <a:lnTo>
                  <a:pt x="1224673" y="128435"/>
                </a:lnTo>
                <a:lnTo>
                  <a:pt x="1217079" y="123317"/>
                </a:lnTo>
                <a:lnTo>
                  <a:pt x="1207782" y="121450"/>
                </a:lnTo>
                <a:lnTo>
                  <a:pt x="1198499" y="123317"/>
                </a:lnTo>
                <a:lnTo>
                  <a:pt x="1190904" y="128435"/>
                </a:lnTo>
                <a:lnTo>
                  <a:pt x="1185786" y="136029"/>
                </a:lnTo>
                <a:lnTo>
                  <a:pt x="1183906" y="145326"/>
                </a:lnTo>
                <a:lnTo>
                  <a:pt x="1185786" y="154609"/>
                </a:lnTo>
                <a:lnTo>
                  <a:pt x="1190904" y="162204"/>
                </a:lnTo>
                <a:lnTo>
                  <a:pt x="1198499" y="167322"/>
                </a:lnTo>
                <a:lnTo>
                  <a:pt x="1207782" y="169202"/>
                </a:lnTo>
                <a:lnTo>
                  <a:pt x="1217079" y="167322"/>
                </a:lnTo>
                <a:lnTo>
                  <a:pt x="1224673" y="162204"/>
                </a:lnTo>
                <a:lnTo>
                  <a:pt x="1229791" y="154609"/>
                </a:lnTo>
                <a:lnTo>
                  <a:pt x="1231658" y="145326"/>
                </a:lnTo>
                <a:close/>
              </a:path>
            </a:pathLst>
          </a:custGeom>
          <a:solidFill>
            <a:srgbClr val="1B88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2356" y="2278405"/>
            <a:ext cx="1847481" cy="2747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3849" y="1489208"/>
            <a:ext cx="1085700" cy="49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C8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jpg"/><Relationship Id="rId20" Type="http://schemas.openxmlformats.org/officeDocument/2006/relationships/hyperlink" Target="mailto:reachus@ashokleyland.com" TargetMode="External"/><Relationship Id="rId21" Type="http://schemas.openxmlformats.org/officeDocument/2006/relationships/hyperlink" Target="http://www.ashokleyland.com/" TargetMode="External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33" Type="http://schemas.openxmlformats.org/officeDocument/2006/relationships/image" Target="../media/image59.png"/><Relationship Id="rId34" Type="http://schemas.openxmlformats.org/officeDocument/2006/relationships/image" Target="../media/image60.png"/><Relationship Id="rId35" Type="http://schemas.openxmlformats.org/officeDocument/2006/relationships/image" Target="../media/image61.png"/><Relationship Id="rId36" Type="http://schemas.openxmlformats.org/officeDocument/2006/relationships/image" Target="../media/image16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Relationship Id="rId40" Type="http://schemas.openxmlformats.org/officeDocument/2006/relationships/image" Target="../media/image65.png"/><Relationship Id="rId41" Type="http://schemas.openxmlformats.org/officeDocument/2006/relationships/image" Target="../media/image21.png"/><Relationship Id="rId42" Type="http://schemas.openxmlformats.org/officeDocument/2006/relationships/image" Target="../media/image22.png"/><Relationship Id="rId43" Type="http://schemas.openxmlformats.org/officeDocument/2006/relationships/image" Target="../media/image66.png"/><Relationship Id="rId44" Type="http://schemas.openxmlformats.org/officeDocument/2006/relationships/image" Target="../media/image23.png"/><Relationship Id="rId45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9872" y="6644133"/>
          <a:ext cx="8735060" cy="35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/>
                <a:gridCol w="1191260"/>
                <a:gridCol w="1472564"/>
                <a:gridCol w="1412875"/>
                <a:gridCol w="1166495"/>
                <a:gridCol w="1473200"/>
                <a:gridCol w="922654"/>
              </a:tblGrid>
              <a:tr h="2116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Best-in-class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106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Superior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Higher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Reliability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Productivity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Higher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Safety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997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Choice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cabins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fluid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604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Mileage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096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93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5430">
                        <a:lnSpc>
                          <a:spcPts val="1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loading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advantage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23667" y="332549"/>
            <a:ext cx="9190990" cy="6319520"/>
            <a:chOff x="323667" y="332549"/>
            <a:chExt cx="9190990" cy="6319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594" y="6291570"/>
              <a:ext cx="360000" cy="3600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922" y="6291570"/>
              <a:ext cx="360006" cy="3600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5453" y="6291570"/>
              <a:ext cx="360006" cy="3600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54389" y="629158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6" y="180009"/>
                  </a:moveTo>
                  <a:lnTo>
                    <a:pt x="353555" y="132207"/>
                  </a:lnTo>
                  <a:lnTo>
                    <a:pt x="351485" y="127317"/>
                  </a:lnTo>
                  <a:lnTo>
                    <a:pt x="351472" y="180009"/>
                  </a:lnTo>
                  <a:lnTo>
                    <a:pt x="350558" y="186817"/>
                  </a:lnTo>
                  <a:lnTo>
                    <a:pt x="345338" y="225539"/>
                  </a:lnTo>
                  <a:lnTo>
                    <a:pt x="337908" y="243103"/>
                  </a:lnTo>
                  <a:lnTo>
                    <a:pt x="336384" y="246710"/>
                  </a:lnTo>
                  <a:lnTo>
                    <a:pt x="328028" y="266484"/>
                  </a:lnTo>
                  <a:lnTo>
                    <a:pt x="324599" y="270929"/>
                  </a:lnTo>
                  <a:lnTo>
                    <a:pt x="322605" y="273494"/>
                  </a:lnTo>
                  <a:lnTo>
                    <a:pt x="318681" y="278561"/>
                  </a:lnTo>
                  <a:lnTo>
                    <a:pt x="312788" y="286207"/>
                  </a:lnTo>
                  <a:lnTo>
                    <a:pt x="306882" y="293839"/>
                  </a:lnTo>
                  <a:lnTo>
                    <a:pt x="301193" y="301193"/>
                  </a:lnTo>
                  <a:lnTo>
                    <a:pt x="300990" y="301358"/>
                  </a:lnTo>
                  <a:lnTo>
                    <a:pt x="295084" y="305917"/>
                  </a:lnTo>
                  <a:lnTo>
                    <a:pt x="289191" y="310476"/>
                  </a:lnTo>
                  <a:lnTo>
                    <a:pt x="283286" y="315048"/>
                  </a:lnTo>
                  <a:lnTo>
                    <a:pt x="277380" y="319608"/>
                  </a:lnTo>
                  <a:lnTo>
                    <a:pt x="271475" y="324167"/>
                  </a:lnTo>
                  <a:lnTo>
                    <a:pt x="266471" y="328028"/>
                  </a:lnTo>
                  <a:lnTo>
                    <a:pt x="265569" y="328422"/>
                  </a:lnTo>
                  <a:lnTo>
                    <a:pt x="261581" y="330098"/>
                  </a:lnTo>
                  <a:lnTo>
                    <a:pt x="259676" y="330911"/>
                  </a:lnTo>
                  <a:lnTo>
                    <a:pt x="258851" y="331266"/>
                  </a:lnTo>
                  <a:lnTo>
                    <a:pt x="253771" y="333400"/>
                  </a:lnTo>
                  <a:lnTo>
                    <a:pt x="247878" y="335902"/>
                  </a:lnTo>
                  <a:lnTo>
                    <a:pt x="241973" y="338391"/>
                  </a:lnTo>
                  <a:lnTo>
                    <a:pt x="236067" y="340893"/>
                  </a:lnTo>
                  <a:lnTo>
                    <a:pt x="232498" y="342392"/>
                  </a:lnTo>
                  <a:lnTo>
                    <a:pt x="230162" y="343382"/>
                  </a:lnTo>
                  <a:lnTo>
                    <a:pt x="225526" y="345338"/>
                  </a:lnTo>
                  <a:lnTo>
                    <a:pt x="224256" y="345516"/>
                  </a:lnTo>
                  <a:lnTo>
                    <a:pt x="182956" y="351091"/>
                  </a:lnTo>
                  <a:lnTo>
                    <a:pt x="180086" y="351472"/>
                  </a:lnTo>
                  <a:lnTo>
                    <a:pt x="179895" y="351472"/>
                  </a:lnTo>
                  <a:lnTo>
                    <a:pt x="177063" y="351091"/>
                  </a:lnTo>
                  <a:lnTo>
                    <a:pt x="135750" y="345516"/>
                  </a:lnTo>
                  <a:lnTo>
                    <a:pt x="134454" y="345338"/>
                  </a:lnTo>
                  <a:lnTo>
                    <a:pt x="129844" y="343395"/>
                  </a:lnTo>
                  <a:lnTo>
                    <a:pt x="123939" y="340906"/>
                  </a:lnTo>
                  <a:lnTo>
                    <a:pt x="118033" y="338391"/>
                  </a:lnTo>
                  <a:lnTo>
                    <a:pt x="112128" y="335915"/>
                  </a:lnTo>
                  <a:lnTo>
                    <a:pt x="106235" y="333413"/>
                  </a:lnTo>
                  <a:lnTo>
                    <a:pt x="100330" y="330923"/>
                  </a:lnTo>
                  <a:lnTo>
                    <a:pt x="98831" y="330288"/>
                  </a:lnTo>
                  <a:lnTo>
                    <a:pt x="94437" y="328422"/>
                  </a:lnTo>
                  <a:lnTo>
                    <a:pt x="93510" y="328028"/>
                  </a:lnTo>
                  <a:lnTo>
                    <a:pt x="88531" y="324192"/>
                  </a:lnTo>
                  <a:lnTo>
                    <a:pt x="82626" y="319608"/>
                  </a:lnTo>
                  <a:lnTo>
                    <a:pt x="76720" y="315061"/>
                  </a:lnTo>
                  <a:lnTo>
                    <a:pt x="70827" y="310502"/>
                  </a:lnTo>
                  <a:lnTo>
                    <a:pt x="64922" y="305930"/>
                  </a:lnTo>
                  <a:lnTo>
                    <a:pt x="59029" y="301371"/>
                  </a:lnTo>
                  <a:lnTo>
                    <a:pt x="58801" y="301193"/>
                  </a:lnTo>
                  <a:lnTo>
                    <a:pt x="53124" y="293865"/>
                  </a:lnTo>
                  <a:lnTo>
                    <a:pt x="47218" y="286232"/>
                  </a:lnTo>
                  <a:lnTo>
                    <a:pt x="41313" y="278587"/>
                  </a:lnTo>
                  <a:lnTo>
                    <a:pt x="35407" y="270941"/>
                  </a:lnTo>
                  <a:lnTo>
                    <a:pt x="31965" y="266484"/>
                  </a:lnTo>
                  <a:lnTo>
                    <a:pt x="29514" y="260692"/>
                  </a:lnTo>
                  <a:lnTo>
                    <a:pt x="23609" y="246684"/>
                  </a:lnTo>
                  <a:lnTo>
                    <a:pt x="17716" y="232740"/>
                  </a:lnTo>
                  <a:lnTo>
                    <a:pt x="14668" y="225539"/>
                  </a:lnTo>
                  <a:lnTo>
                    <a:pt x="11811" y="204431"/>
                  </a:lnTo>
                  <a:lnTo>
                    <a:pt x="8534" y="179997"/>
                  </a:lnTo>
                  <a:lnTo>
                    <a:pt x="11811" y="155689"/>
                  </a:lnTo>
                  <a:lnTo>
                    <a:pt x="11823" y="155448"/>
                  </a:lnTo>
                  <a:lnTo>
                    <a:pt x="11950" y="154533"/>
                  </a:lnTo>
                  <a:lnTo>
                    <a:pt x="14668" y="134467"/>
                  </a:lnTo>
                  <a:lnTo>
                    <a:pt x="17716" y="127254"/>
                  </a:lnTo>
                  <a:lnTo>
                    <a:pt x="23609" y="113322"/>
                  </a:lnTo>
                  <a:lnTo>
                    <a:pt x="28079" y="102730"/>
                  </a:lnTo>
                  <a:lnTo>
                    <a:pt x="29502" y="99377"/>
                  </a:lnTo>
                  <a:lnTo>
                    <a:pt x="31965" y="93522"/>
                  </a:lnTo>
                  <a:lnTo>
                    <a:pt x="35407" y="89077"/>
                  </a:lnTo>
                  <a:lnTo>
                    <a:pt x="41313" y="81445"/>
                  </a:lnTo>
                  <a:lnTo>
                    <a:pt x="45986" y="75387"/>
                  </a:lnTo>
                  <a:lnTo>
                    <a:pt x="46774" y="74371"/>
                  </a:lnTo>
                  <a:lnTo>
                    <a:pt x="47218" y="73799"/>
                  </a:lnTo>
                  <a:lnTo>
                    <a:pt x="53124" y="66154"/>
                  </a:lnTo>
                  <a:lnTo>
                    <a:pt x="58801" y="58801"/>
                  </a:lnTo>
                  <a:lnTo>
                    <a:pt x="59029" y="58635"/>
                  </a:lnTo>
                  <a:lnTo>
                    <a:pt x="64922" y="54076"/>
                  </a:lnTo>
                  <a:lnTo>
                    <a:pt x="70815" y="49517"/>
                  </a:lnTo>
                  <a:lnTo>
                    <a:pt x="76720" y="44958"/>
                  </a:lnTo>
                  <a:lnTo>
                    <a:pt x="82626" y="40386"/>
                  </a:lnTo>
                  <a:lnTo>
                    <a:pt x="88531" y="35826"/>
                  </a:lnTo>
                  <a:lnTo>
                    <a:pt x="93510" y="31965"/>
                  </a:lnTo>
                  <a:lnTo>
                    <a:pt x="94437" y="31572"/>
                  </a:lnTo>
                  <a:lnTo>
                    <a:pt x="98831" y="29718"/>
                  </a:lnTo>
                  <a:lnTo>
                    <a:pt x="100330" y="29083"/>
                  </a:lnTo>
                  <a:lnTo>
                    <a:pt x="106235" y="26593"/>
                  </a:lnTo>
                  <a:lnTo>
                    <a:pt x="117995" y="21628"/>
                  </a:lnTo>
                  <a:lnTo>
                    <a:pt x="123939" y="19100"/>
                  </a:lnTo>
                  <a:lnTo>
                    <a:pt x="129844" y="16611"/>
                  </a:lnTo>
                  <a:lnTo>
                    <a:pt x="134454" y="14655"/>
                  </a:lnTo>
                  <a:lnTo>
                    <a:pt x="138849" y="14071"/>
                  </a:lnTo>
                  <a:lnTo>
                    <a:pt x="141643" y="13690"/>
                  </a:lnTo>
                  <a:lnTo>
                    <a:pt x="159346" y="11303"/>
                  </a:lnTo>
                  <a:lnTo>
                    <a:pt x="177063" y="8915"/>
                  </a:lnTo>
                  <a:lnTo>
                    <a:pt x="179997" y="8521"/>
                  </a:lnTo>
                  <a:lnTo>
                    <a:pt x="225526" y="14655"/>
                  </a:lnTo>
                  <a:lnTo>
                    <a:pt x="230149" y="16611"/>
                  </a:lnTo>
                  <a:lnTo>
                    <a:pt x="230809" y="16891"/>
                  </a:lnTo>
                  <a:lnTo>
                    <a:pt x="247865" y="24104"/>
                  </a:lnTo>
                  <a:lnTo>
                    <a:pt x="250850" y="25374"/>
                  </a:lnTo>
                  <a:lnTo>
                    <a:pt x="265557" y="31584"/>
                  </a:lnTo>
                  <a:lnTo>
                    <a:pt x="266471" y="31965"/>
                  </a:lnTo>
                  <a:lnTo>
                    <a:pt x="300964" y="58635"/>
                  </a:lnTo>
                  <a:lnTo>
                    <a:pt x="301193" y="58801"/>
                  </a:lnTo>
                  <a:lnTo>
                    <a:pt x="318681" y="81432"/>
                  </a:lnTo>
                  <a:lnTo>
                    <a:pt x="320573" y="83896"/>
                  </a:lnTo>
                  <a:lnTo>
                    <a:pt x="328028" y="93522"/>
                  </a:lnTo>
                  <a:lnTo>
                    <a:pt x="336384" y="113296"/>
                  </a:lnTo>
                  <a:lnTo>
                    <a:pt x="337908" y="116916"/>
                  </a:lnTo>
                  <a:lnTo>
                    <a:pt x="345338" y="134467"/>
                  </a:lnTo>
                  <a:lnTo>
                    <a:pt x="351472" y="180009"/>
                  </a:lnTo>
                  <a:lnTo>
                    <a:pt x="351472" y="127254"/>
                  </a:lnTo>
                  <a:lnTo>
                    <a:pt x="348195" y="119532"/>
                  </a:lnTo>
                  <a:lnTo>
                    <a:pt x="342303" y="105587"/>
                  </a:lnTo>
                  <a:lnTo>
                    <a:pt x="339331" y="98564"/>
                  </a:lnTo>
                  <a:lnTo>
                    <a:pt x="336397" y="91605"/>
                  </a:lnTo>
                  <a:lnTo>
                    <a:pt x="335394" y="89230"/>
                  </a:lnTo>
                  <a:lnTo>
                    <a:pt x="330504" y="82918"/>
                  </a:lnTo>
                  <a:lnTo>
                    <a:pt x="324599" y="75285"/>
                  </a:lnTo>
                  <a:lnTo>
                    <a:pt x="318693" y="67640"/>
                  </a:lnTo>
                  <a:lnTo>
                    <a:pt x="312788" y="59994"/>
                  </a:lnTo>
                  <a:lnTo>
                    <a:pt x="307225" y="52781"/>
                  </a:lnTo>
                  <a:lnTo>
                    <a:pt x="306882" y="52527"/>
                  </a:lnTo>
                  <a:lnTo>
                    <a:pt x="300990" y="47993"/>
                  </a:lnTo>
                  <a:lnTo>
                    <a:pt x="295084" y="43395"/>
                  </a:lnTo>
                  <a:lnTo>
                    <a:pt x="289191" y="38836"/>
                  </a:lnTo>
                  <a:lnTo>
                    <a:pt x="283286" y="34277"/>
                  </a:lnTo>
                  <a:lnTo>
                    <a:pt x="277380" y="29730"/>
                  </a:lnTo>
                  <a:lnTo>
                    <a:pt x="271475" y="25158"/>
                  </a:lnTo>
                  <a:lnTo>
                    <a:pt x="270776" y="24612"/>
                  </a:lnTo>
                  <a:lnTo>
                    <a:pt x="265569" y="22428"/>
                  </a:lnTo>
                  <a:lnTo>
                    <a:pt x="259676" y="19926"/>
                  </a:lnTo>
                  <a:lnTo>
                    <a:pt x="253771" y="17437"/>
                  </a:lnTo>
                  <a:lnTo>
                    <a:pt x="247878" y="14947"/>
                  </a:lnTo>
                  <a:lnTo>
                    <a:pt x="241973" y="12446"/>
                  </a:lnTo>
                  <a:lnTo>
                    <a:pt x="236067" y="9944"/>
                  </a:lnTo>
                  <a:lnTo>
                    <a:pt x="233641" y="8915"/>
                  </a:lnTo>
                  <a:lnTo>
                    <a:pt x="232714" y="8521"/>
                  </a:lnTo>
                  <a:lnTo>
                    <a:pt x="227787" y="6438"/>
                  </a:lnTo>
                  <a:lnTo>
                    <a:pt x="179997" y="0"/>
                  </a:lnTo>
                  <a:lnTo>
                    <a:pt x="132207" y="6438"/>
                  </a:lnTo>
                  <a:lnTo>
                    <a:pt x="127317" y="8509"/>
                  </a:lnTo>
                  <a:lnTo>
                    <a:pt x="123939" y="9944"/>
                  </a:lnTo>
                  <a:lnTo>
                    <a:pt x="118033" y="12433"/>
                  </a:lnTo>
                  <a:lnTo>
                    <a:pt x="112128" y="14935"/>
                  </a:lnTo>
                  <a:lnTo>
                    <a:pt x="109855" y="15900"/>
                  </a:lnTo>
                  <a:lnTo>
                    <a:pt x="106235" y="17424"/>
                  </a:lnTo>
                  <a:lnTo>
                    <a:pt x="100330" y="19926"/>
                  </a:lnTo>
                  <a:lnTo>
                    <a:pt x="98018" y="20904"/>
                  </a:lnTo>
                  <a:lnTo>
                    <a:pt x="94437" y="22415"/>
                  </a:lnTo>
                  <a:lnTo>
                    <a:pt x="89217" y="24612"/>
                  </a:lnTo>
                  <a:lnTo>
                    <a:pt x="88531" y="25146"/>
                  </a:lnTo>
                  <a:lnTo>
                    <a:pt x="82626" y="29718"/>
                  </a:lnTo>
                  <a:lnTo>
                    <a:pt x="79984" y="31750"/>
                  </a:lnTo>
                  <a:lnTo>
                    <a:pt x="76720" y="34277"/>
                  </a:lnTo>
                  <a:lnTo>
                    <a:pt x="74841" y="35725"/>
                  </a:lnTo>
                  <a:lnTo>
                    <a:pt x="70827" y="38836"/>
                  </a:lnTo>
                  <a:lnTo>
                    <a:pt x="64922" y="43395"/>
                  </a:lnTo>
                  <a:lnTo>
                    <a:pt x="59029" y="47955"/>
                  </a:lnTo>
                  <a:lnTo>
                    <a:pt x="53124" y="52514"/>
                  </a:lnTo>
                  <a:lnTo>
                    <a:pt x="52781" y="52781"/>
                  </a:lnTo>
                  <a:lnTo>
                    <a:pt x="47218" y="59982"/>
                  </a:lnTo>
                  <a:lnTo>
                    <a:pt x="45656" y="62001"/>
                  </a:lnTo>
                  <a:lnTo>
                    <a:pt x="41300" y="67614"/>
                  </a:lnTo>
                  <a:lnTo>
                    <a:pt x="35407" y="75260"/>
                  </a:lnTo>
                  <a:lnTo>
                    <a:pt x="32613" y="78867"/>
                  </a:lnTo>
                  <a:lnTo>
                    <a:pt x="30937" y="81038"/>
                  </a:lnTo>
                  <a:lnTo>
                    <a:pt x="29514" y="82880"/>
                  </a:lnTo>
                  <a:lnTo>
                    <a:pt x="24612" y="89217"/>
                  </a:lnTo>
                  <a:lnTo>
                    <a:pt x="23609" y="91592"/>
                  </a:lnTo>
                  <a:lnTo>
                    <a:pt x="17716" y="105537"/>
                  </a:lnTo>
                  <a:lnTo>
                    <a:pt x="11798" y="119507"/>
                  </a:lnTo>
                  <a:lnTo>
                    <a:pt x="10807" y="121856"/>
                  </a:lnTo>
                  <a:lnTo>
                    <a:pt x="9728" y="124421"/>
                  </a:lnTo>
                  <a:lnTo>
                    <a:pt x="8521" y="127279"/>
                  </a:lnTo>
                  <a:lnTo>
                    <a:pt x="6438" y="132207"/>
                  </a:lnTo>
                  <a:lnTo>
                    <a:pt x="0" y="179959"/>
                  </a:lnTo>
                  <a:lnTo>
                    <a:pt x="6438" y="227799"/>
                  </a:lnTo>
                  <a:lnTo>
                    <a:pt x="11798" y="240487"/>
                  </a:lnTo>
                  <a:lnTo>
                    <a:pt x="16319" y="251180"/>
                  </a:lnTo>
                  <a:lnTo>
                    <a:pt x="24612" y="270789"/>
                  </a:lnTo>
                  <a:lnTo>
                    <a:pt x="41300" y="292379"/>
                  </a:lnTo>
                  <a:lnTo>
                    <a:pt x="43827" y="295656"/>
                  </a:lnTo>
                  <a:lnTo>
                    <a:pt x="52781" y="307225"/>
                  </a:lnTo>
                  <a:lnTo>
                    <a:pt x="59016" y="312051"/>
                  </a:lnTo>
                  <a:lnTo>
                    <a:pt x="60642" y="313321"/>
                  </a:lnTo>
                  <a:lnTo>
                    <a:pt x="89217" y="335394"/>
                  </a:lnTo>
                  <a:lnTo>
                    <a:pt x="132207" y="353568"/>
                  </a:lnTo>
                  <a:lnTo>
                    <a:pt x="179997" y="360006"/>
                  </a:lnTo>
                  <a:lnTo>
                    <a:pt x="227787" y="353568"/>
                  </a:lnTo>
                  <a:lnTo>
                    <a:pt x="232714" y="351485"/>
                  </a:lnTo>
                  <a:lnTo>
                    <a:pt x="236067" y="350062"/>
                  </a:lnTo>
                  <a:lnTo>
                    <a:pt x="241973" y="347573"/>
                  </a:lnTo>
                  <a:lnTo>
                    <a:pt x="247878" y="345071"/>
                  </a:lnTo>
                  <a:lnTo>
                    <a:pt x="252641" y="343065"/>
                  </a:lnTo>
                  <a:lnTo>
                    <a:pt x="253771" y="342582"/>
                  </a:lnTo>
                  <a:lnTo>
                    <a:pt x="259664" y="340093"/>
                  </a:lnTo>
                  <a:lnTo>
                    <a:pt x="261454" y="339344"/>
                  </a:lnTo>
                  <a:lnTo>
                    <a:pt x="265569" y="337591"/>
                  </a:lnTo>
                  <a:lnTo>
                    <a:pt x="270776" y="335394"/>
                  </a:lnTo>
                  <a:lnTo>
                    <a:pt x="271475" y="334860"/>
                  </a:lnTo>
                  <a:lnTo>
                    <a:pt x="277380" y="330288"/>
                  </a:lnTo>
                  <a:lnTo>
                    <a:pt x="283286" y="325729"/>
                  </a:lnTo>
                  <a:lnTo>
                    <a:pt x="289191" y="321157"/>
                  </a:lnTo>
                  <a:lnTo>
                    <a:pt x="295084" y="316611"/>
                  </a:lnTo>
                  <a:lnTo>
                    <a:pt x="300964" y="312051"/>
                  </a:lnTo>
                  <a:lnTo>
                    <a:pt x="306882" y="307479"/>
                  </a:lnTo>
                  <a:lnTo>
                    <a:pt x="307225" y="307225"/>
                  </a:lnTo>
                  <a:lnTo>
                    <a:pt x="312788" y="300024"/>
                  </a:lnTo>
                  <a:lnTo>
                    <a:pt x="318693" y="292392"/>
                  </a:lnTo>
                  <a:lnTo>
                    <a:pt x="324599" y="284746"/>
                  </a:lnTo>
                  <a:lnTo>
                    <a:pt x="330504" y="277114"/>
                  </a:lnTo>
                  <a:lnTo>
                    <a:pt x="335394" y="270789"/>
                  </a:lnTo>
                  <a:lnTo>
                    <a:pt x="336384" y="268427"/>
                  </a:lnTo>
                  <a:lnTo>
                    <a:pt x="340918" y="257695"/>
                  </a:lnTo>
                  <a:lnTo>
                    <a:pt x="342290" y="254469"/>
                  </a:lnTo>
                  <a:lnTo>
                    <a:pt x="344271" y="249783"/>
                  </a:lnTo>
                  <a:lnTo>
                    <a:pt x="348195" y="240499"/>
                  </a:lnTo>
                  <a:lnTo>
                    <a:pt x="351485" y="232714"/>
                  </a:lnTo>
                  <a:lnTo>
                    <a:pt x="353555" y="227799"/>
                  </a:lnTo>
                  <a:lnTo>
                    <a:pt x="360006" y="1800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07513" y="6291580"/>
              <a:ext cx="259715" cy="360045"/>
            </a:xfrm>
            <a:custGeom>
              <a:avLst/>
              <a:gdLst/>
              <a:ahLst/>
              <a:cxnLst/>
              <a:rect l="l" t="t" r="r" b="b"/>
              <a:pathLst>
                <a:path w="259715" h="360045">
                  <a:moveTo>
                    <a:pt x="82626" y="345516"/>
                  </a:moveTo>
                  <a:lnTo>
                    <a:pt x="81330" y="345338"/>
                  </a:lnTo>
                  <a:lnTo>
                    <a:pt x="76720" y="343408"/>
                  </a:lnTo>
                  <a:lnTo>
                    <a:pt x="70815" y="340893"/>
                  </a:lnTo>
                  <a:lnTo>
                    <a:pt x="64909" y="338391"/>
                  </a:lnTo>
                  <a:lnTo>
                    <a:pt x="59004" y="335915"/>
                  </a:lnTo>
                  <a:lnTo>
                    <a:pt x="53111" y="333413"/>
                  </a:lnTo>
                  <a:lnTo>
                    <a:pt x="47205" y="330911"/>
                  </a:lnTo>
                  <a:lnTo>
                    <a:pt x="41313" y="328434"/>
                  </a:lnTo>
                  <a:lnTo>
                    <a:pt x="40386" y="328028"/>
                  </a:lnTo>
                  <a:lnTo>
                    <a:pt x="35407" y="324180"/>
                  </a:lnTo>
                  <a:lnTo>
                    <a:pt x="29502" y="319608"/>
                  </a:lnTo>
                  <a:lnTo>
                    <a:pt x="23596" y="315061"/>
                  </a:lnTo>
                  <a:lnTo>
                    <a:pt x="17703" y="310489"/>
                  </a:lnTo>
                  <a:lnTo>
                    <a:pt x="11798" y="305930"/>
                  </a:lnTo>
                  <a:lnTo>
                    <a:pt x="5905" y="301383"/>
                  </a:lnTo>
                  <a:lnTo>
                    <a:pt x="5676" y="301193"/>
                  </a:lnTo>
                  <a:lnTo>
                    <a:pt x="0" y="293839"/>
                  </a:lnTo>
                  <a:lnTo>
                    <a:pt x="0" y="307479"/>
                  </a:lnTo>
                  <a:lnTo>
                    <a:pt x="5892" y="312051"/>
                  </a:lnTo>
                  <a:lnTo>
                    <a:pt x="11798" y="316598"/>
                  </a:lnTo>
                  <a:lnTo>
                    <a:pt x="17703" y="321170"/>
                  </a:lnTo>
                  <a:lnTo>
                    <a:pt x="23583" y="325729"/>
                  </a:lnTo>
                  <a:lnTo>
                    <a:pt x="29502" y="330288"/>
                  </a:lnTo>
                  <a:lnTo>
                    <a:pt x="35407" y="334848"/>
                  </a:lnTo>
                  <a:lnTo>
                    <a:pt x="36093" y="335394"/>
                  </a:lnTo>
                  <a:lnTo>
                    <a:pt x="41300" y="337591"/>
                  </a:lnTo>
                  <a:lnTo>
                    <a:pt x="47205" y="340080"/>
                  </a:lnTo>
                  <a:lnTo>
                    <a:pt x="53111" y="342582"/>
                  </a:lnTo>
                  <a:lnTo>
                    <a:pt x="58991" y="345071"/>
                  </a:lnTo>
                  <a:lnTo>
                    <a:pt x="64909" y="347573"/>
                  </a:lnTo>
                  <a:lnTo>
                    <a:pt x="70815" y="350062"/>
                  </a:lnTo>
                  <a:lnTo>
                    <a:pt x="76708" y="352564"/>
                  </a:lnTo>
                  <a:lnTo>
                    <a:pt x="79070" y="353555"/>
                  </a:lnTo>
                  <a:lnTo>
                    <a:pt x="82626" y="354037"/>
                  </a:lnTo>
                  <a:lnTo>
                    <a:pt x="82626" y="345516"/>
                  </a:lnTo>
                  <a:close/>
                </a:path>
                <a:path w="259715" h="360045">
                  <a:moveTo>
                    <a:pt x="129832" y="351078"/>
                  </a:moveTo>
                  <a:lnTo>
                    <a:pt x="126873" y="351472"/>
                  </a:lnTo>
                  <a:lnTo>
                    <a:pt x="123939" y="351078"/>
                  </a:lnTo>
                  <a:lnTo>
                    <a:pt x="123939" y="359600"/>
                  </a:lnTo>
                  <a:lnTo>
                    <a:pt x="126873" y="359994"/>
                  </a:lnTo>
                  <a:lnTo>
                    <a:pt x="129806" y="359600"/>
                  </a:lnTo>
                  <a:lnTo>
                    <a:pt x="129832" y="351472"/>
                  </a:lnTo>
                  <a:lnTo>
                    <a:pt x="129832" y="351078"/>
                  </a:lnTo>
                  <a:close/>
                </a:path>
                <a:path w="259715" h="360045">
                  <a:moveTo>
                    <a:pt x="259664" y="286207"/>
                  </a:moveTo>
                  <a:lnTo>
                    <a:pt x="253758" y="293839"/>
                  </a:lnTo>
                  <a:lnTo>
                    <a:pt x="248069" y="301193"/>
                  </a:lnTo>
                  <a:lnTo>
                    <a:pt x="247865" y="301358"/>
                  </a:lnTo>
                  <a:lnTo>
                    <a:pt x="241960" y="305917"/>
                  </a:lnTo>
                  <a:lnTo>
                    <a:pt x="236067" y="310476"/>
                  </a:lnTo>
                  <a:lnTo>
                    <a:pt x="230162" y="315048"/>
                  </a:lnTo>
                  <a:lnTo>
                    <a:pt x="224256" y="319608"/>
                  </a:lnTo>
                  <a:lnTo>
                    <a:pt x="218351" y="324167"/>
                  </a:lnTo>
                  <a:lnTo>
                    <a:pt x="213347" y="328028"/>
                  </a:lnTo>
                  <a:lnTo>
                    <a:pt x="212445" y="328422"/>
                  </a:lnTo>
                  <a:lnTo>
                    <a:pt x="206552" y="330911"/>
                  </a:lnTo>
                  <a:lnTo>
                    <a:pt x="200647" y="333400"/>
                  </a:lnTo>
                  <a:lnTo>
                    <a:pt x="194754" y="335902"/>
                  </a:lnTo>
                  <a:lnTo>
                    <a:pt x="188849" y="338391"/>
                  </a:lnTo>
                  <a:lnTo>
                    <a:pt x="182943" y="340893"/>
                  </a:lnTo>
                  <a:lnTo>
                    <a:pt x="177038" y="343382"/>
                  </a:lnTo>
                  <a:lnTo>
                    <a:pt x="172402" y="345338"/>
                  </a:lnTo>
                  <a:lnTo>
                    <a:pt x="171132" y="345516"/>
                  </a:lnTo>
                  <a:lnTo>
                    <a:pt x="171132" y="354037"/>
                  </a:lnTo>
                  <a:lnTo>
                    <a:pt x="174663" y="353555"/>
                  </a:lnTo>
                  <a:lnTo>
                    <a:pt x="177038" y="352564"/>
                  </a:lnTo>
                  <a:lnTo>
                    <a:pt x="182943" y="350062"/>
                  </a:lnTo>
                  <a:lnTo>
                    <a:pt x="188849" y="347573"/>
                  </a:lnTo>
                  <a:lnTo>
                    <a:pt x="194754" y="345071"/>
                  </a:lnTo>
                  <a:lnTo>
                    <a:pt x="200647" y="342582"/>
                  </a:lnTo>
                  <a:lnTo>
                    <a:pt x="206540" y="340093"/>
                  </a:lnTo>
                  <a:lnTo>
                    <a:pt x="212445" y="337591"/>
                  </a:lnTo>
                  <a:lnTo>
                    <a:pt x="217652" y="335394"/>
                  </a:lnTo>
                  <a:lnTo>
                    <a:pt x="218351" y="334860"/>
                  </a:lnTo>
                  <a:lnTo>
                    <a:pt x="224256" y="330288"/>
                  </a:lnTo>
                  <a:lnTo>
                    <a:pt x="230162" y="325729"/>
                  </a:lnTo>
                  <a:lnTo>
                    <a:pt x="236067" y="321157"/>
                  </a:lnTo>
                  <a:lnTo>
                    <a:pt x="241960" y="316611"/>
                  </a:lnTo>
                  <a:lnTo>
                    <a:pt x="247840" y="312051"/>
                  </a:lnTo>
                  <a:lnTo>
                    <a:pt x="253758" y="307479"/>
                  </a:lnTo>
                  <a:lnTo>
                    <a:pt x="254101" y="307225"/>
                  </a:lnTo>
                  <a:lnTo>
                    <a:pt x="259664" y="300024"/>
                  </a:lnTo>
                  <a:lnTo>
                    <a:pt x="259664" y="286207"/>
                  </a:lnTo>
                  <a:close/>
                </a:path>
                <a:path w="259715" h="360045">
                  <a:moveTo>
                    <a:pt x="259664" y="59982"/>
                  </a:moveTo>
                  <a:lnTo>
                    <a:pt x="254101" y="52781"/>
                  </a:lnTo>
                  <a:lnTo>
                    <a:pt x="253758" y="52514"/>
                  </a:lnTo>
                  <a:lnTo>
                    <a:pt x="247865" y="47980"/>
                  </a:lnTo>
                  <a:lnTo>
                    <a:pt x="241960" y="43395"/>
                  </a:lnTo>
                  <a:lnTo>
                    <a:pt x="236067" y="38836"/>
                  </a:lnTo>
                  <a:lnTo>
                    <a:pt x="230162" y="34277"/>
                  </a:lnTo>
                  <a:lnTo>
                    <a:pt x="224256" y="29718"/>
                  </a:lnTo>
                  <a:lnTo>
                    <a:pt x="218351" y="25146"/>
                  </a:lnTo>
                  <a:lnTo>
                    <a:pt x="217652" y="24612"/>
                  </a:lnTo>
                  <a:lnTo>
                    <a:pt x="212445" y="22428"/>
                  </a:lnTo>
                  <a:lnTo>
                    <a:pt x="206552" y="19926"/>
                  </a:lnTo>
                  <a:lnTo>
                    <a:pt x="200647" y="17424"/>
                  </a:lnTo>
                  <a:lnTo>
                    <a:pt x="194754" y="14947"/>
                  </a:lnTo>
                  <a:lnTo>
                    <a:pt x="188849" y="12433"/>
                  </a:lnTo>
                  <a:lnTo>
                    <a:pt x="182943" y="9944"/>
                  </a:lnTo>
                  <a:lnTo>
                    <a:pt x="177038" y="7454"/>
                  </a:lnTo>
                  <a:lnTo>
                    <a:pt x="174663" y="6451"/>
                  </a:lnTo>
                  <a:lnTo>
                    <a:pt x="171145" y="5981"/>
                  </a:lnTo>
                  <a:lnTo>
                    <a:pt x="165239" y="5168"/>
                  </a:lnTo>
                  <a:lnTo>
                    <a:pt x="159346" y="4394"/>
                  </a:lnTo>
                  <a:lnTo>
                    <a:pt x="153441" y="3581"/>
                  </a:lnTo>
                  <a:lnTo>
                    <a:pt x="147535" y="2806"/>
                  </a:lnTo>
                  <a:lnTo>
                    <a:pt x="141630" y="1993"/>
                  </a:lnTo>
                  <a:lnTo>
                    <a:pt x="135724" y="1193"/>
                  </a:lnTo>
                  <a:lnTo>
                    <a:pt x="129819" y="406"/>
                  </a:lnTo>
                  <a:lnTo>
                    <a:pt x="129819" y="4457"/>
                  </a:lnTo>
                  <a:lnTo>
                    <a:pt x="129806" y="406"/>
                  </a:lnTo>
                  <a:lnTo>
                    <a:pt x="126873" y="0"/>
                  </a:lnTo>
                  <a:lnTo>
                    <a:pt x="123939" y="406"/>
                  </a:lnTo>
                  <a:lnTo>
                    <a:pt x="118033" y="1193"/>
                  </a:lnTo>
                  <a:lnTo>
                    <a:pt x="112128" y="1993"/>
                  </a:lnTo>
                  <a:lnTo>
                    <a:pt x="106222" y="2794"/>
                  </a:lnTo>
                  <a:lnTo>
                    <a:pt x="100317" y="3581"/>
                  </a:lnTo>
                  <a:lnTo>
                    <a:pt x="94424" y="4381"/>
                  </a:lnTo>
                  <a:lnTo>
                    <a:pt x="88519" y="5168"/>
                  </a:lnTo>
                  <a:lnTo>
                    <a:pt x="82626" y="5969"/>
                  </a:lnTo>
                  <a:lnTo>
                    <a:pt x="79070" y="6451"/>
                  </a:lnTo>
                  <a:lnTo>
                    <a:pt x="76720" y="7442"/>
                  </a:lnTo>
                  <a:lnTo>
                    <a:pt x="70815" y="9944"/>
                  </a:lnTo>
                  <a:lnTo>
                    <a:pt x="64909" y="12433"/>
                  </a:lnTo>
                  <a:lnTo>
                    <a:pt x="59004" y="14935"/>
                  </a:lnTo>
                  <a:lnTo>
                    <a:pt x="53111" y="17424"/>
                  </a:lnTo>
                  <a:lnTo>
                    <a:pt x="47205" y="19926"/>
                  </a:lnTo>
                  <a:lnTo>
                    <a:pt x="41313" y="22415"/>
                  </a:lnTo>
                  <a:lnTo>
                    <a:pt x="36093" y="24612"/>
                  </a:lnTo>
                  <a:lnTo>
                    <a:pt x="35407" y="25146"/>
                  </a:lnTo>
                  <a:lnTo>
                    <a:pt x="29502" y="29718"/>
                  </a:lnTo>
                  <a:lnTo>
                    <a:pt x="23596" y="34277"/>
                  </a:lnTo>
                  <a:lnTo>
                    <a:pt x="17703" y="38836"/>
                  </a:lnTo>
                  <a:lnTo>
                    <a:pt x="11798" y="43395"/>
                  </a:lnTo>
                  <a:lnTo>
                    <a:pt x="5905" y="47955"/>
                  </a:lnTo>
                  <a:lnTo>
                    <a:pt x="0" y="52514"/>
                  </a:lnTo>
                  <a:lnTo>
                    <a:pt x="0" y="66154"/>
                  </a:lnTo>
                  <a:lnTo>
                    <a:pt x="5676" y="58801"/>
                  </a:lnTo>
                  <a:lnTo>
                    <a:pt x="5905" y="58635"/>
                  </a:lnTo>
                  <a:lnTo>
                    <a:pt x="11798" y="54076"/>
                  </a:lnTo>
                  <a:lnTo>
                    <a:pt x="17691" y="49517"/>
                  </a:lnTo>
                  <a:lnTo>
                    <a:pt x="23596" y="44958"/>
                  </a:lnTo>
                  <a:lnTo>
                    <a:pt x="29502" y="40386"/>
                  </a:lnTo>
                  <a:lnTo>
                    <a:pt x="35407" y="35826"/>
                  </a:lnTo>
                  <a:lnTo>
                    <a:pt x="40386" y="31965"/>
                  </a:lnTo>
                  <a:lnTo>
                    <a:pt x="41313" y="31572"/>
                  </a:lnTo>
                  <a:lnTo>
                    <a:pt x="47205" y="29083"/>
                  </a:lnTo>
                  <a:lnTo>
                    <a:pt x="53111" y="26593"/>
                  </a:lnTo>
                  <a:lnTo>
                    <a:pt x="59004" y="24091"/>
                  </a:lnTo>
                  <a:lnTo>
                    <a:pt x="64909" y="21602"/>
                  </a:lnTo>
                  <a:lnTo>
                    <a:pt x="70815" y="19100"/>
                  </a:lnTo>
                  <a:lnTo>
                    <a:pt x="76720" y="16611"/>
                  </a:lnTo>
                  <a:lnTo>
                    <a:pt x="81330" y="14655"/>
                  </a:lnTo>
                  <a:lnTo>
                    <a:pt x="82626" y="14478"/>
                  </a:lnTo>
                  <a:lnTo>
                    <a:pt x="88519" y="13690"/>
                  </a:lnTo>
                  <a:lnTo>
                    <a:pt x="94424" y="12890"/>
                  </a:lnTo>
                  <a:lnTo>
                    <a:pt x="100317" y="12090"/>
                  </a:lnTo>
                  <a:lnTo>
                    <a:pt x="106222" y="11303"/>
                  </a:lnTo>
                  <a:lnTo>
                    <a:pt x="112128" y="10502"/>
                  </a:lnTo>
                  <a:lnTo>
                    <a:pt x="118033" y="9702"/>
                  </a:lnTo>
                  <a:lnTo>
                    <a:pt x="123939" y="8915"/>
                  </a:lnTo>
                  <a:lnTo>
                    <a:pt x="126873" y="8509"/>
                  </a:lnTo>
                  <a:lnTo>
                    <a:pt x="129819" y="8915"/>
                  </a:lnTo>
                  <a:lnTo>
                    <a:pt x="135724" y="9702"/>
                  </a:lnTo>
                  <a:lnTo>
                    <a:pt x="141630" y="10502"/>
                  </a:lnTo>
                  <a:lnTo>
                    <a:pt x="147523" y="11303"/>
                  </a:lnTo>
                  <a:lnTo>
                    <a:pt x="153441" y="12090"/>
                  </a:lnTo>
                  <a:lnTo>
                    <a:pt x="159334" y="12890"/>
                  </a:lnTo>
                  <a:lnTo>
                    <a:pt x="165239" y="13690"/>
                  </a:lnTo>
                  <a:lnTo>
                    <a:pt x="171132" y="14478"/>
                  </a:lnTo>
                  <a:lnTo>
                    <a:pt x="172402" y="14655"/>
                  </a:lnTo>
                  <a:lnTo>
                    <a:pt x="177025" y="16611"/>
                  </a:lnTo>
                  <a:lnTo>
                    <a:pt x="182943" y="19100"/>
                  </a:lnTo>
                  <a:lnTo>
                    <a:pt x="188849" y="21602"/>
                  </a:lnTo>
                  <a:lnTo>
                    <a:pt x="194741" y="24104"/>
                  </a:lnTo>
                  <a:lnTo>
                    <a:pt x="200647" y="26593"/>
                  </a:lnTo>
                  <a:lnTo>
                    <a:pt x="206540" y="29083"/>
                  </a:lnTo>
                  <a:lnTo>
                    <a:pt x="212432" y="31584"/>
                  </a:lnTo>
                  <a:lnTo>
                    <a:pt x="213347" y="31965"/>
                  </a:lnTo>
                  <a:lnTo>
                    <a:pt x="218351" y="35826"/>
                  </a:lnTo>
                  <a:lnTo>
                    <a:pt x="224256" y="40386"/>
                  </a:lnTo>
                  <a:lnTo>
                    <a:pt x="230162" y="44958"/>
                  </a:lnTo>
                  <a:lnTo>
                    <a:pt x="236067" y="49517"/>
                  </a:lnTo>
                  <a:lnTo>
                    <a:pt x="241960" y="54076"/>
                  </a:lnTo>
                  <a:lnTo>
                    <a:pt x="247840" y="58623"/>
                  </a:lnTo>
                  <a:lnTo>
                    <a:pt x="248069" y="58801"/>
                  </a:lnTo>
                  <a:lnTo>
                    <a:pt x="253758" y="66154"/>
                  </a:lnTo>
                  <a:lnTo>
                    <a:pt x="259664" y="73799"/>
                  </a:lnTo>
                  <a:lnTo>
                    <a:pt x="259664" y="59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7791" y="6351550"/>
              <a:ext cx="276603" cy="256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7063" y="6291570"/>
              <a:ext cx="359999" cy="3600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6530" y="6291570"/>
              <a:ext cx="359996" cy="3600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5991" y="6291570"/>
              <a:ext cx="360010" cy="3600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2002" y="332549"/>
              <a:ext cx="1728000" cy="10916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659" y="4903775"/>
              <a:ext cx="2305685" cy="586105"/>
            </a:xfrm>
            <a:custGeom>
              <a:avLst/>
              <a:gdLst/>
              <a:ahLst/>
              <a:cxnLst/>
              <a:rect l="l" t="t" r="r" b="b"/>
              <a:pathLst>
                <a:path w="2305685" h="586104">
                  <a:moveTo>
                    <a:pt x="1033919" y="0"/>
                  </a:moveTo>
                  <a:lnTo>
                    <a:pt x="0" y="0"/>
                  </a:lnTo>
                  <a:lnTo>
                    <a:pt x="144005" y="241300"/>
                  </a:lnTo>
                  <a:lnTo>
                    <a:pt x="889927" y="241300"/>
                  </a:lnTo>
                  <a:lnTo>
                    <a:pt x="1033919" y="0"/>
                  </a:lnTo>
                  <a:close/>
                </a:path>
                <a:path w="2305685" h="586104">
                  <a:moveTo>
                    <a:pt x="2305278" y="344627"/>
                  </a:moveTo>
                  <a:lnTo>
                    <a:pt x="1271358" y="344627"/>
                  </a:lnTo>
                  <a:lnTo>
                    <a:pt x="1415364" y="585927"/>
                  </a:lnTo>
                  <a:lnTo>
                    <a:pt x="2161286" y="585927"/>
                  </a:lnTo>
                  <a:lnTo>
                    <a:pt x="2305278" y="344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0232" y="4890849"/>
            <a:ext cx="174371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2620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50">
                <a:solidFill>
                  <a:srgbClr val="004C89"/>
                </a:solidFill>
                <a:latin typeface="Tahoma"/>
                <a:cs typeface="Tahoma"/>
              </a:rPr>
              <a:t>HG</a:t>
            </a:r>
            <a:endParaRPr sz="1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3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2620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35">
                <a:solidFill>
                  <a:srgbClr val="004C89"/>
                </a:solidFill>
                <a:latin typeface="Tahoma"/>
                <a:cs typeface="Tahoma"/>
              </a:rPr>
              <a:t>HM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5808" y="5593023"/>
            <a:ext cx="1034415" cy="241300"/>
          </a:xfrm>
          <a:custGeom>
            <a:avLst/>
            <a:gdLst/>
            <a:ahLst/>
            <a:cxnLst/>
            <a:rect l="l" t="t" r="r" b="b"/>
            <a:pathLst>
              <a:path w="1034414" h="241300">
                <a:moveTo>
                  <a:pt x="1033932" y="0"/>
                </a:moveTo>
                <a:lnTo>
                  <a:pt x="0" y="0"/>
                </a:lnTo>
                <a:lnTo>
                  <a:pt x="144005" y="241300"/>
                </a:lnTo>
                <a:lnTo>
                  <a:pt x="889927" y="241300"/>
                </a:lnTo>
                <a:lnTo>
                  <a:pt x="1033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43795" y="5580090"/>
            <a:ext cx="450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2620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35">
                <a:solidFill>
                  <a:srgbClr val="004C89"/>
                </a:solidFill>
                <a:latin typeface="Tahoma"/>
                <a:cs typeface="Tahoma"/>
              </a:rPr>
              <a:t>HU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75775" y="5937648"/>
            <a:ext cx="1034415" cy="241300"/>
          </a:xfrm>
          <a:custGeom>
            <a:avLst/>
            <a:gdLst/>
            <a:ahLst/>
            <a:cxnLst/>
            <a:rect l="l" t="t" r="r" b="b"/>
            <a:pathLst>
              <a:path w="1034415" h="241300">
                <a:moveTo>
                  <a:pt x="1033919" y="0"/>
                </a:moveTo>
                <a:lnTo>
                  <a:pt x="0" y="0"/>
                </a:lnTo>
                <a:lnTo>
                  <a:pt x="144005" y="241299"/>
                </a:lnTo>
                <a:lnTo>
                  <a:pt x="889914" y="241299"/>
                </a:lnTo>
                <a:lnTo>
                  <a:pt x="1033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71511" y="5924714"/>
            <a:ext cx="455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2620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25">
                <a:solidFill>
                  <a:srgbClr val="004C89"/>
                </a:solidFill>
                <a:latin typeface="Tahoma"/>
                <a:cs typeface="Tahoma"/>
              </a:rPr>
              <a:t>HN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20"/>
              </a:lnSpc>
              <a:spcBef>
                <a:spcPts val="100"/>
              </a:spcBef>
            </a:pPr>
            <a:r>
              <a:rPr dirty="0" spc="-290"/>
              <a:t>2620</a:t>
            </a:r>
            <a:r>
              <a:rPr dirty="0" spc="-270"/>
              <a:t> </a:t>
            </a:r>
            <a:r>
              <a:rPr dirty="0" spc="-285"/>
              <a:t>SERIES</a:t>
            </a:r>
          </a:p>
          <a:p>
            <a:pPr algn="ctr">
              <a:lnSpc>
                <a:spcPts val="1360"/>
              </a:lnSpc>
            </a:pPr>
            <a:r>
              <a:rPr dirty="0" sz="1200" b="1">
                <a:latin typeface="Calibri"/>
                <a:cs typeface="Calibri"/>
              </a:rPr>
              <a:t>6x2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LA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55570" y="1534274"/>
            <a:ext cx="1542285" cy="65226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870162" y="1496320"/>
            <a:ext cx="1489710" cy="6108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 marR="5080" indent="14604">
              <a:lnSpc>
                <a:spcPct val="74600"/>
              </a:lnSpc>
              <a:spcBef>
                <a:spcPts val="77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2200" spc="-48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22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TRUCK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6809"/>
            <a:ext cx="10695305" cy="7373620"/>
            <a:chOff x="0" y="186809"/>
            <a:chExt cx="10695305" cy="7373620"/>
          </a:xfrm>
        </p:grpSpPr>
        <p:sp>
          <p:nvSpPr>
            <p:cNvPr id="24" name="object 24"/>
            <p:cNvSpPr/>
            <p:nvPr/>
          </p:nvSpPr>
          <p:spPr>
            <a:xfrm>
              <a:off x="8923223" y="1992914"/>
              <a:ext cx="1769110" cy="125095"/>
            </a:xfrm>
            <a:custGeom>
              <a:avLst/>
              <a:gdLst/>
              <a:ahLst/>
              <a:cxnLst/>
              <a:rect l="l" t="t" r="r" b="b"/>
              <a:pathLst>
                <a:path w="1769109" h="125094">
                  <a:moveTo>
                    <a:pt x="1768779" y="0"/>
                  </a:moveTo>
                  <a:lnTo>
                    <a:pt x="1593913" y="0"/>
                  </a:lnTo>
                  <a:lnTo>
                    <a:pt x="1469212" y="124714"/>
                  </a:lnTo>
                  <a:lnTo>
                    <a:pt x="0" y="124714"/>
                  </a:lnTo>
                </a:path>
              </a:pathLst>
            </a:custGeom>
            <a:ln w="65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899930" y="209311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523" y="0"/>
                  </a:moveTo>
                  <a:lnTo>
                    <a:pt x="14980" y="1926"/>
                  </a:lnTo>
                  <a:lnTo>
                    <a:pt x="7185" y="7180"/>
                  </a:lnTo>
                  <a:lnTo>
                    <a:pt x="1928" y="14975"/>
                  </a:lnTo>
                  <a:lnTo>
                    <a:pt x="0" y="24523"/>
                  </a:lnTo>
                  <a:lnTo>
                    <a:pt x="1928" y="34064"/>
                  </a:lnTo>
                  <a:lnTo>
                    <a:pt x="7185" y="41856"/>
                  </a:lnTo>
                  <a:lnTo>
                    <a:pt x="14980" y="47108"/>
                  </a:lnTo>
                  <a:lnTo>
                    <a:pt x="24523" y="49034"/>
                  </a:lnTo>
                  <a:lnTo>
                    <a:pt x="34066" y="47108"/>
                  </a:lnTo>
                  <a:lnTo>
                    <a:pt x="41862" y="41856"/>
                  </a:lnTo>
                  <a:lnTo>
                    <a:pt x="47119" y="34064"/>
                  </a:lnTo>
                  <a:lnTo>
                    <a:pt x="49047" y="24523"/>
                  </a:lnTo>
                  <a:lnTo>
                    <a:pt x="47119" y="14975"/>
                  </a:lnTo>
                  <a:lnTo>
                    <a:pt x="41862" y="7180"/>
                  </a:lnTo>
                  <a:lnTo>
                    <a:pt x="34066" y="1926"/>
                  </a:lnTo>
                  <a:lnTo>
                    <a:pt x="24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115289"/>
              <a:ext cx="10692130" cy="445134"/>
            </a:xfrm>
            <a:custGeom>
              <a:avLst/>
              <a:gdLst/>
              <a:ahLst/>
              <a:cxnLst/>
              <a:rect l="l" t="t" r="r" b="b"/>
              <a:pathLst>
                <a:path w="10692130" h="445134">
                  <a:moveTo>
                    <a:pt x="0" y="0"/>
                  </a:moveTo>
                  <a:lnTo>
                    <a:pt x="10692003" y="0"/>
                  </a:lnTo>
                  <a:lnTo>
                    <a:pt x="10692003" y="444766"/>
                  </a:lnTo>
                  <a:lnTo>
                    <a:pt x="0" y="444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7398" y="7204349"/>
              <a:ext cx="405828" cy="266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2137" y="7298151"/>
              <a:ext cx="72021" cy="876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16093" y="7298143"/>
              <a:ext cx="21590" cy="88265"/>
            </a:xfrm>
            <a:custGeom>
              <a:avLst/>
              <a:gdLst/>
              <a:ahLst/>
              <a:cxnLst/>
              <a:rect l="l" t="t" r="r" b="b"/>
              <a:pathLst>
                <a:path w="21589" h="88265">
                  <a:moveTo>
                    <a:pt x="21158" y="0"/>
                  </a:moveTo>
                  <a:lnTo>
                    <a:pt x="0" y="0"/>
                  </a:lnTo>
                  <a:lnTo>
                    <a:pt x="0" y="87668"/>
                  </a:lnTo>
                  <a:lnTo>
                    <a:pt x="21158" y="87668"/>
                  </a:lnTo>
                  <a:lnTo>
                    <a:pt x="21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8814" y="7298137"/>
              <a:ext cx="72504" cy="876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92781" y="7298119"/>
              <a:ext cx="76111" cy="876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05433" y="7298129"/>
              <a:ext cx="73240" cy="897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12630" y="7298141"/>
              <a:ext cx="57785" cy="90170"/>
            </a:xfrm>
            <a:custGeom>
              <a:avLst/>
              <a:gdLst/>
              <a:ahLst/>
              <a:cxnLst/>
              <a:rect l="l" t="t" r="r" b="b"/>
              <a:pathLst>
                <a:path w="57785" h="90170">
                  <a:moveTo>
                    <a:pt x="57759" y="0"/>
                  </a:moveTo>
                  <a:lnTo>
                    <a:pt x="36550" y="0"/>
                  </a:lnTo>
                  <a:lnTo>
                    <a:pt x="36550" y="58953"/>
                  </a:lnTo>
                  <a:lnTo>
                    <a:pt x="36550" y="69202"/>
                  </a:lnTo>
                  <a:lnTo>
                    <a:pt x="34315" y="70954"/>
                  </a:lnTo>
                  <a:lnTo>
                    <a:pt x="23736" y="70954"/>
                  </a:lnTo>
                  <a:lnTo>
                    <a:pt x="21374" y="69202"/>
                  </a:lnTo>
                  <a:lnTo>
                    <a:pt x="21374" y="52336"/>
                  </a:lnTo>
                  <a:lnTo>
                    <a:pt x="0" y="52336"/>
                  </a:lnTo>
                  <a:lnTo>
                    <a:pt x="0" y="60210"/>
                  </a:lnTo>
                  <a:lnTo>
                    <a:pt x="1907" y="72524"/>
                  </a:lnTo>
                  <a:lnTo>
                    <a:pt x="7396" y="81810"/>
                  </a:lnTo>
                  <a:lnTo>
                    <a:pt x="16110" y="87671"/>
                  </a:lnTo>
                  <a:lnTo>
                    <a:pt x="27698" y="89712"/>
                  </a:lnTo>
                  <a:lnTo>
                    <a:pt x="43748" y="86666"/>
                  </a:lnTo>
                  <a:lnTo>
                    <a:pt x="52820" y="78960"/>
                  </a:lnTo>
                  <a:lnTo>
                    <a:pt x="56846" y="68747"/>
                  </a:lnTo>
                  <a:lnTo>
                    <a:pt x="57759" y="58178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1455" y="7298140"/>
              <a:ext cx="87414" cy="876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8238" y="7296117"/>
              <a:ext cx="81356" cy="91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99655" y="7298119"/>
              <a:ext cx="79971" cy="8769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06844" y="7296138"/>
              <a:ext cx="84404" cy="917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27951" y="7298129"/>
              <a:ext cx="73405" cy="89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42522" y="7298119"/>
              <a:ext cx="70129" cy="8769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86799" y="30512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4">
                  <a:moveTo>
                    <a:pt x="341693" y="0"/>
                  </a:moveTo>
                  <a:lnTo>
                    <a:pt x="295328" y="3119"/>
                  </a:lnTo>
                  <a:lnTo>
                    <a:pt x="250858" y="12204"/>
                  </a:lnTo>
                  <a:lnTo>
                    <a:pt x="208692" y="26850"/>
                  </a:lnTo>
                  <a:lnTo>
                    <a:pt x="169235" y="46648"/>
                  </a:lnTo>
                  <a:lnTo>
                    <a:pt x="132895" y="71192"/>
                  </a:lnTo>
                  <a:lnTo>
                    <a:pt x="100080" y="100074"/>
                  </a:lnTo>
                  <a:lnTo>
                    <a:pt x="71196" y="132888"/>
                  </a:lnTo>
                  <a:lnTo>
                    <a:pt x="46651" y="169226"/>
                  </a:lnTo>
                  <a:lnTo>
                    <a:pt x="26852" y="208681"/>
                  </a:lnTo>
                  <a:lnTo>
                    <a:pt x="12205" y="250847"/>
                  </a:lnTo>
                  <a:lnTo>
                    <a:pt x="3119" y="295315"/>
                  </a:lnTo>
                  <a:lnTo>
                    <a:pt x="0" y="341680"/>
                  </a:lnTo>
                  <a:lnTo>
                    <a:pt x="3119" y="388045"/>
                  </a:lnTo>
                  <a:lnTo>
                    <a:pt x="12205" y="432515"/>
                  </a:lnTo>
                  <a:lnTo>
                    <a:pt x="26852" y="474682"/>
                  </a:lnTo>
                  <a:lnTo>
                    <a:pt x="46651" y="514138"/>
                  </a:lnTo>
                  <a:lnTo>
                    <a:pt x="71196" y="550478"/>
                  </a:lnTo>
                  <a:lnTo>
                    <a:pt x="100080" y="583293"/>
                  </a:lnTo>
                  <a:lnTo>
                    <a:pt x="132895" y="612177"/>
                  </a:lnTo>
                  <a:lnTo>
                    <a:pt x="169235" y="636722"/>
                  </a:lnTo>
                  <a:lnTo>
                    <a:pt x="208692" y="656521"/>
                  </a:lnTo>
                  <a:lnTo>
                    <a:pt x="250858" y="671168"/>
                  </a:lnTo>
                  <a:lnTo>
                    <a:pt x="295328" y="680254"/>
                  </a:lnTo>
                  <a:lnTo>
                    <a:pt x="341693" y="683374"/>
                  </a:lnTo>
                  <a:lnTo>
                    <a:pt x="388058" y="680254"/>
                  </a:lnTo>
                  <a:lnTo>
                    <a:pt x="432528" y="671168"/>
                  </a:lnTo>
                  <a:lnTo>
                    <a:pt x="474694" y="656521"/>
                  </a:lnTo>
                  <a:lnTo>
                    <a:pt x="514151" y="636722"/>
                  </a:lnTo>
                  <a:lnTo>
                    <a:pt x="550491" y="612177"/>
                  </a:lnTo>
                  <a:lnTo>
                    <a:pt x="583306" y="583293"/>
                  </a:lnTo>
                  <a:lnTo>
                    <a:pt x="612190" y="550478"/>
                  </a:lnTo>
                  <a:lnTo>
                    <a:pt x="636735" y="514138"/>
                  </a:lnTo>
                  <a:lnTo>
                    <a:pt x="656534" y="474682"/>
                  </a:lnTo>
                  <a:lnTo>
                    <a:pt x="671181" y="432515"/>
                  </a:lnTo>
                  <a:lnTo>
                    <a:pt x="680267" y="388045"/>
                  </a:lnTo>
                  <a:lnTo>
                    <a:pt x="683387" y="341680"/>
                  </a:lnTo>
                  <a:lnTo>
                    <a:pt x="680267" y="295315"/>
                  </a:lnTo>
                  <a:lnTo>
                    <a:pt x="671181" y="250847"/>
                  </a:lnTo>
                  <a:lnTo>
                    <a:pt x="656534" y="208681"/>
                  </a:lnTo>
                  <a:lnTo>
                    <a:pt x="636735" y="169226"/>
                  </a:lnTo>
                  <a:lnTo>
                    <a:pt x="612190" y="132888"/>
                  </a:lnTo>
                  <a:lnTo>
                    <a:pt x="583306" y="100074"/>
                  </a:lnTo>
                  <a:lnTo>
                    <a:pt x="550491" y="71192"/>
                  </a:lnTo>
                  <a:lnTo>
                    <a:pt x="514151" y="46648"/>
                  </a:lnTo>
                  <a:lnTo>
                    <a:pt x="474694" y="26850"/>
                  </a:lnTo>
                  <a:lnTo>
                    <a:pt x="432528" y="12204"/>
                  </a:lnTo>
                  <a:lnTo>
                    <a:pt x="388058" y="3119"/>
                  </a:lnTo>
                  <a:lnTo>
                    <a:pt x="341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231" y="415252"/>
              <a:ext cx="130149" cy="4472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2360" y="415010"/>
              <a:ext cx="130390" cy="4426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4061" y="422783"/>
              <a:ext cx="589280" cy="431800"/>
            </a:xfrm>
            <a:custGeom>
              <a:avLst/>
              <a:gdLst/>
              <a:ahLst/>
              <a:cxnLst/>
              <a:rect l="l" t="t" r="r" b="b"/>
              <a:pathLst>
                <a:path w="589280" h="431800">
                  <a:moveTo>
                    <a:pt x="7112" y="260858"/>
                  </a:moveTo>
                  <a:lnTo>
                    <a:pt x="6413" y="253250"/>
                  </a:lnTo>
                  <a:lnTo>
                    <a:pt x="5905" y="245605"/>
                  </a:lnTo>
                  <a:lnTo>
                    <a:pt x="5613" y="238074"/>
                  </a:lnTo>
                  <a:lnTo>
                    <a:pt x="5524" y="226745"/>
                  </a:lnTo>
                  <a:lnTo>
                    <a:pt x="0" y="226682"/>
                  </a:lnTo>
                  <a:lnTo>
                    <a:pt x="88" y="238074"/>
                  </a:lnTo>
                  <a:lnTo>
                    <a:pt x="393" y="245897"/>
                  </a:lnTo>
                  <a:lnTo>
                    <a:pt x="901" y="253695"/>
                  </a:lnTo>
                  <a:lnTo>
                    <a:pt x="1612" y="261442"/>
                  </a:lnTo>
                  <a:lnTo>
                    <a:pt x="7112" y="260858"/>
                  </a:lnTo>
                  <a:close/>
                </a:path>
                <a:path w="589280" h="431800">
                  <a:moveTo>
                    <a:pt x="14325" y="159131"/>
                  </a:moveTo>
                  <a:lnTo>
                    <a:pt x="2451" y="191973"/>
                  </a:lnTo>
                  <a:lnTo>
                    <a:pt x="7924" y="192671"/>
                  </a:lnTo>
                  <a:lnTo>
                    <a:pt x="9156" y="184213"/>
                  </a:lnTo>
                  <a:lnTo>
                    <a:pt x="10642" y="175793"/>
                  </a:lnTo>
                  <a:lnTo>
                    <a:pt x="12369" y="167424"/>
                  </a:lnTo>
                  <a:lnTo>
                    <a:pt x="14325" y="159131"/>
                  </a:lnTo>
                  <a:close/>
                </a:path>
                <a:path w="589280" h="431800">
                  <a:moveTo>
                    <a:pt x="22212" y="327317"/>
                  </a:moveTo>
                  <a:lnTo>
                    <a:pt x="19469" y="319239"/>
                  </a:lnTo>
                  <a:lnTo>
                    <a:pt x="16967" y="311061"/>
                  </a:lnTo>
                  <a:lnTo>
                    <a:pt x="14706" y="302818"/>
                  </a:lnTo>
                  <a:lnTo>
                    <a:pt x="12687" y="294538"/>
                  </a:lnTo>
                  <a:lnTo>
                    <a:pt x="7289" y="295757"/>
                  </a:lnTo>
                  <a:lnTo>
                    <a:pt x="9347" y="304203"/>
                  </a:lnTo>
                  <a:lnTo>
                    <a:pt x="11658" y="312610"/>
                  </a:lnTo>
                  <a:lnTo>
                    <a:pt x="14211" y="320941"/>
                  </a:lnTo>
                  <a:lnTo>
                    <a:pt x="17005" y="329171"/>
                  </a:lnTo>
                  <a:lnTo>
                    <a:pt x="22212" y="327317"/>
                  </a:lnTo>
                  <a:close/>
                </a:path>
                <a:path w="589280" h="431800">
                  <a:moveTo>
                    <a:pt x="38798" y="95504"/>
                  </a:moveTo>
                  <a:lnTo>
                    <a:pt x="19507" y="124599"/>
                  </a:lnTo>
                  <a:lnTo>
                    <a:pt x="24663" y="126593"/>
                  </a:lnTo>
                  <a:lnTo>
                    <a:pt x="27851" y="118681"/>
                  </a:lnTo>
                  <a:lnTo>
                    <a:pt x="31267" y="110845"/>
                  </a:lnTo>
                  <a:lnTo>
                    <a:pt x="34925" y="103111"/>
                  </a:lnTo>
                  <a:lnTo>
                    <a:pt x="38798" y="95504"/>
                  </a:lnTo>
                  <a:close/>
                </a:path>
                <a:path w="589280" h="431800">
                  <a:moveTo>
                    <a:pt x="52552" y="388340"/>
                  </a:moveTo>
                  <a:lnTo>
                    <a:pt x="47993" y="381139"/>
                  </a:lnTo>
                  <a:lnTo>
                    <a:pt x="43624" y="373786"/>
                  </a:lnTo>
                  <a:lnTo>
                    <a:pt x="39484" y="366306"/>
                  </a:lnTo>
                  <a:lnTo>
                    <a:pt x="35572" y="358724"/>
                  </a:lnTo>
                  <a:lnTo>
                    <a:pt x="30619" y="361188"/>
                  </a:lnTo>
                  <a:lnTo>
                    <a:pt x="34607" y="368909"/>
                  </a:lnTo>
                  <a:lnTo>
                    <a:pt x="38836" y="376529"/>
                  </a:lnTo>
                  <a:lnTo>
                    <a:pt x="43281" y="384022"/>
                  </a:lnTo>
                  <a:lnTo>
                    <a:pt x="47929" y="391375"/>
                  </a:lnTo>
                  <a:lnTo>
                    <a:pt x="52552" y="388340"/>
                  </a:lnTo>
                  <a:close/>
                </a:path>
                <a:path w="589280" h="431800">
                  <a:moveTo>
                    <a:pt x="77520" y="39395"/>
                  </a:moveTo>
                  <a:lnTo>
                    <a:pt x="51955" y="63157"/>
                  </a:lnTo>
                  <a:lnTo>
                    <a:pt x="56502" y="66306"/>
                  </a:lnTo>
                  <a:lnTo>
                    <a:pt x="61455" y="59359"/>
                  </a:lnTo>
                  <a:lnTo>
                    <a:pt x="66611" y="52539"/>
                  </a:lnTo>
                  <a:lnTo>
                    <a:pt x="71983" y="45885"/>
                  </a:lnTo>
                  <a:lnTo>
                    <a:pt x="77520" y="39395"/>
                  </a:lnTo>
                  <a:close/>
                </a:path>
                <a:path w="589280" h="431800">
                  <a:moveTo>
                    <a:pt x="83794" y="428015"/>
                  </a:moveTo>
                  <a:lnTo>
                    <a:pt x="80073" y="424053"/>
                  </a:lnTo>
                  <a:lnTo>
                    <a:pt x="76403" y="419925"/>
                  </a:lnTo>
                  <a:lnTo>
                    <a:pt x="72910" y="415759"/>
                  </a:lnTo>
                  <a:lnTo>
                    <a:pt x="68681" y="419315"/>
                  </a:lnTo>
                  <a:lnTo>
                    <a:pt x="72237" y="423557"/>
                  </a:lnTo>
                  <a:lnTo>
                    <a:pt x="75971" y="427761"/>
                  </a:lnTo>
                  <a:lnTo>
                    <a:pt x="79768" y="431800"/>
                  </a:lnTo>
                  <a:lnTo>
                    <a:pt x="83794" y="428015"/>
                  </a:lnTo>
                  <a:close/>
                </a:path>
                <a:path w="589280" h="431800">
                  <a:moveTo>
                    <a:pt x="114084" y="4533"/>
                  </a:moveTo>
                  <a:lnTo>
                    <a:pt x="110629" y="215"/>
                  </a:lnTo>
                  <a:lnTo>
                    <a:pt x="106299" y="3683"/>
                  </a:lnTo>
                  <a:lnTo>
                    <a:pt x="102006" y="7315"/>
                  </a:lnTo>
                  <a:lnTo>
                    <a:pt x="97878" y="11010"/>
                  </a:lnTo>
                  <a:lnTo>
                    <a:pt x="101574" y="15125"/>
                  </a:lnTo>
                  <a:lnTo>
                    <a:pt x="105625" y="11493"/>
                  </a:lnTo>
                  <a:lnTo>
                    <a:pt x="109829" y="7924"/>
                  </a:lnTo>
                  <a:lnTo>
                    <a:pt x="114084" y="4533"/>
                  </a:lnTo>
                  <a:close/>
                </a:path>
                <a:path w="589280" h="431800">
                  <a:moveTo>
                    <a:pt x="490715" y="10782"/>
                  </a:moveTo>
                  <a:lnTo>
                    <a:pt x="486575" y="7073"/>
                  </a:lnTo>
                  <a:lnTo>
                    <a:pt x="482282" y="3454"/>
                  </a:lnTo>
                  <a:lnTo>
                    <a:pt x="477951" y="0"/>
                  </a:lnTo>
                  <a:lnTo>
                    <a:pt x="474497" y="4318"/>
                  </a:lnTo>
                  <a:lnTo>
                    <a:pt x="478751" y="7708"/>
                  </a:lnTo>
                  <a:lnTo>
                    <a:pt x="482968" y="11264"/>
                  </a:lnTo>
                  <a:lnTo>
                    <a:pt x="487019" y="14897"/>
                  </a:lnTo>
                  <a:lnTo>
                    <a:pt x="490715" y="10782"/>
                  </a:lnTo>
                  <a:close/>
                </a:path>
                <a:path w="589280" h="431800">
                  <a:moveTo>
                    <a:pt x="524179" y="414426"/>
                  </a:moveTo>
                  <a:lnTo>
                    <a:pt x="519874" y="410972"/>
                  </a:lnTo>
                  <a:lnTo>
                    <a:pt x="516458" y="415213"/>
                  </a:lnTo>
                  <a:lnTo>
                    <a:pt x="512889" y="419417"/>
                  </a:lnTo>
                  <a:lnTo>
                    <a:pt x="509257" y="423456"/>
                  </a:lnTo>
                  <a:lnTo>
                    <a:pt x="513359" y="427151"/>
                  </a:lnTo>
                  <a:lnTo>
                    <a:pt x="517067" y="423037"/>
                  </a:lnTo>
                  <a:lnTo>
                    <a:pt x="520712" y="418757"/>
                  </a:lnTo>
                  <a:lnTo>
                    <a:pt x="524179" y="414426"/>
                  </a:lnTo>
                  <a:close/>
                </a:path>
                <a:path w="589280" h="431800">
                  <a:moveTo>
                    <a:pt x="536168" y="62103"/>
                  </a:moveTo>
                  <a:lnTo>
                    <a:pt x="531152" y="55143"/>
                  </a:lnTo>
                  <a:lnTo>
                    <a:pt x="525932" y="48310"/>
                  </a:lnTo>
                  <a:lnTo>
                    <a:pt x="520522" y="41630"/>
                  </a:lnTo>
                  <a:lnTo>
                    <a:pt x="514934" y="35128"/>
                  </a:lnTo>
                  <a:lnTo>
                    <a:pt x="510794" y="38785"/>
                  </a:lnTo>
                  <a:lnTo>
                    <a:pt x="516280" y="45173"/>
                  </a:lnTo>
                  <a:lnTo>
                    <a:pt x="521589" y="51727"/>
                  </a:lnTo>
                  <a:lnTo>
                    <a:pt x="526719" y="58432"/>
                  </a:lnTo>
                  <a:lnTo>
                    <a:pt x="531634" y="65265"/>
                  </a:lnTo>
                  <a:lnTo>
                    <a:pt x="536168" y="62103"/>
                  </a:lnTo>
                  <a:close/>
                </a:path>
                <a:path w="589280" h="431800">
                  <a:moveTo>
                    <a:pt x="560616" y="356285"/>
                  </a:moveTo>
                  <a:lnTo>
                    <a:pt x="555625" y="353923"/>
                  </a:lnTo>
                  <a:lnTo>
                    <a:pt x="551903" y="361454"/>
                  </a:lnTo>
                  <a:lnTo>
                    <a:pt x="547966" y="368909"/>
                  </a:lnTo>
                  <a:lnTo>
                    <a:pt x="543801" y="376250"/>
                  </a:lnTo>
                  <a:lnTo>
                    <a:pt x="539432" y="383463"/>
                  </a:lnTo>
                  <a:lnTo>
                    <a:pt x="544106" y="386397"/>
                  </a:lnTo>
                  <a:lnTo>
                    <a:pt x="548551" y="379056"/>
                  </a:lnTo>
                  <a:lnTo>
                    <a:pt x="552792" y="371576"/>
                  </a:lnTo>
                  <a:lnTo>
                    <a:pt x="556818" y="363969"/>
                  </a:lnTo>
                  <a:lnTo>
                    <a:pt x="560616" y="356285"/>
                  </a:lnTo>
                  <a:close/>
                </a:path>
                <a:path w="589280" h="431800">
                  <a:moveTo>
                    <a:pt x="568540" y="122529"/>
                  </a:moveTo>
                  <a:lnTo>
                    <a:pt x="565289" y="114604"/>
                  </a:lnTo>
                  <a:lnTo>
                    <a:pt x="561784" y="106743"/>
                  </a:lnTo>
                  <a:lnTo>
                    <a:pt x="558063" y="98996"/>
                  </a:lnTo>
                  <a:lnTo>
                    <a:pt x="554126" y="91376"/>
                  </a:lnTo>
                  <a:lnTo>
                    <a:pt x="549249" y="93980"/>
                  </a:lnTo>
                  <a:lnTo>
                    <a:pt x="553110" y="101460"/>
                  </a:lnTo>
                  <a:lnTo>
                    <a:pt x="556768" y="109067"/>
                  </a:lnTo>
                  <a:lnTo>
                    <a:pt x="560197" y="116763"/>
                  </a:lnTo>
                  <a:lnTo>
                    <a:pt x="563397" y="124548"/>
                  </a:lnTo>
                  <a:lnTo>
                    <a:pt x="568540" y="122529"/>
                  </a:lnTo>
                  <a:close/>
                </a:path>
                <a:path w="589280" h="431800">
                  <a:moveTo>
                    <a:pt x="582536" y="291312"/>
                  </a:moveTo>
                  <a:lnTo>
                    <a:pt x="577126" y="290182"/>
                  </a:lnTo>
                  <a:lnTo>
                    <a:pt x="575259" y="298386"/>
                  </a:lnTo>
                  <a:lnTo>
                    <a:pt x="573163" y="306565"/>
                  </a:lnTo>
                  <a:lnTo>
                    <a:pt x="570814" y="314667"/>
                  </a:lnTo>
                  <a:lnTo>
                    <a:pt x="568248" y="322681"/>
                  </a:lnTo>
                  <a:lnTo>
                    <a:pt x="573481" y="324446"/>
                  </a:lnTo>
                  <a:lnTo>
                    <a:pt x="576097" y="316280"/>
                  </a:lnTo>
                  <a:lnTo>
                    <a:pt x="578485" y="308013"/>
                  </a:lnTo>
                  <a:lnTo>
                    <a:pt x="580631" y="299681"/>
                  </a:lnTo>
                  <a:lnTo>
                    <a:pt x="582536" y="291312"/>
                  </a:lnTo>
                  <a:close/>
                </a:path>
                <a:path w="589280" h="431800">
                  <a:moveTo>
                    <a:pt x="585978" y="188823"/>
                  </a:moveTo>
                  <a:lnTo>
                    <a:pt x="584657" y="180340"/>
                  </a:lnTo>
                  <a:lnTo>
                    <a:pt x="583082" y="171881"/>
                  </a:lnTo>
                  <a:lnTo>
                    <a:pt x="581266" y="163474"/>
                  </a:lnTo>
                  <a:lnTo>
                    <a:pt x="579208" y="155168"/>
                  </a:lnTo>
                  <a:lnTo>
                    <a:pt x="573862" y="156565"/>
                  </a:lnTo>
                  <a:lnTo>
                    <a:pt x="575868" y="164719"/>
                  </a:lnTo>
                  <a:lnTo>
                    <a:pt x="577659" y="172961"/>
                  </a:lnTo>
                  <a:lnTo>
                    <a:pt x="579196" y="181267"/>
                  </a:lnTo>
                  <a:lnTo>
                    <a:pt x="580504" y="189585"/>
                  </a:lnTo>
                  <a:lnTo>
                    <a:pt x="585978" y="188823"/>
                  </a:lnTo>
                  <a:close/>
                </a:path>
                <a:path w="589280" h="431800">
                  <a:moveTo>
                    <a:pt x="588784" y="223037"/>
                  </a:moveTo>
                  <a:lnTo>
                    <a:pt x="583260" y="223177"/>
                  </a:lnTo>
                  <a:lnTo>
                    <a:pt x="583260" y="237045"/>
                  </a:lnTo>
                  <a:lnTo>
                    <a:pt x="583031" y="243840"/>
                  </a:lnTo>
                  <a:lnTo>
                    <a:pt x="582637" y="250609"/>
                  </a:lnTo>
                  <a:lnTo>
                    <a:pt x="582142" y="256857"/>
                  </a:lnTo>
                  <a:lnTo>
                    <a:pt x="587641" y="257352"/>
                  </a:lnTo>
                  <a:lnTo>
                    <a:pt x="588200" y="250240"/>
                  </a:lnTo>
                  <a:lnTo>
                    <a:pt x="588568" y="243586"/>
                  </a:lnTo>
                  <a:lnTo>
                    <a:pt x="588784" y="237045"/>
                  </a:lnTo>
                  <a:lnTo>
                    <a:pt x="588784" y="223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928" y="411099"/>
              <a:ext cx="479945" cy="4810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2898" y="335495"/>
              <a:ext cx="330356" cy="8533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20421" y="847420"/>
              <a:ext cx="422275" cy="111125"/>
            </a:xfrm>
            <a:custGeom>
              <a:avLst/>
              <a:gdLst/>
              <a:ahLst/>
              <a:cxnLst/>
              <a:rect l="l" t="t" r="r" b="b"/>
              <a:pathLst>
                <a:path w="422275" h="111125">
                  <a:moveTo>
                    <a:pt x="35890" y="14681"/>
                  </a:moveTo>
                  <a:lnTo>
                    <a:pt x="31889" y="11137"/>
                  </a:lnTo>
                  <a:lnTo>
                    <a:pt x="15836" y="18135"/>
                  </a:lnTo>
                  <a:lnTo>
                    <a:pt x="26377" y="6248"/>
                  </a:lnTo>
                  <a:lnTo>
                    <a:pt x="22402" y="2730"/>
                  </a:lnTo>
                  <a:lnTo>
                    <a:pt x="0" y="27978"/>
                  </a:lnTo>
                  <a:lnTo>
                    <a:pt x="3975" y="31508"/>
                  </a:lnTo>
                  <a:lnTo>
                    <a:pt x="9728" y="25019"/>
                  </a:lnTo>
                  <a:lnTo>
                    <a:pt x="15113" y="22809"/>
                  </a:lnTo>
                  <a:lnTo>
                    <a:pt x="9969" y="36830"/>
                  </a:lnTo>
                  <a:lnTo>
                    <a:pt x="14262" y="40640"/>
                  </a:lnTo>
                  <a:lnTo>
                    <a:pt x="21539" y="20650"/>
                  </a:lnTo>
                  <a:lnTo>
                    <a:pt x="35890" y="14681"/>
                  </a:lnTo>
                  <a:close/>
                </a:path>
                <a:path w="422275" h="111125">
                  <a:moveTo>
                    <a:pt x="50761" y="32613"/>
                  </a:moveTo>
                  <a:lnTo>
                    <a:pt x="50266" y="26682"/>
                  </a:lnTo>
                  <a:lnTo>
                    <a:pt x="49898" y="25679"/>
                  </a:lnTo>
                  <a:lnTo>
                    <a:pt x="49491" y="24561"/>
                  </a:lnTo>
                  <a:lnTo>
                    <a:pt x="45402" y="21526"/>
                  </a:lnTo>
                  <a:lnTo>
                    <a:pt x="45402" y="28143"/>
                  </a:lnTo>
                  <a:lnTo>
                    <a:pt x="45161" y="30924"/>
                  </a:lnTo>
                  <a:lnTo>
                    <a:pt x="43230" y="33743"/>
                  </a:lnTo>
                  <a:lnTo>
                    <a:pt x="35864" y="43624"/>
                  </a:lnTo>
                  <a:lnTo>
                    <a:pt x="33705" y="46278"/>
                  </a:lnTo>
                  <a:lnTo>
                    <a:pt x="31115" y="47294"/>
                  </a:lnTo>
                  <a:lnTo>
                    <a:pt x="30149" y="47244"/>
                  </a:lnTo>
                  <a:lnTo>
                    <a:pt x="28105" y="45707"/>
                  </a:lnTo>
                  <a:lnTo>
                    <a:pt x="27813" y="44831"/>
                  </a:lnTo>
                  <a:lnTo>
                    <a:pt x="28041" y="42049"/>
                  </a:lnTo>
                  <a:lnTo>
                    <a:pt x="29933" y="39204"/>
                  </a:lnTo>
                  <a:lnTo>
                    <a:pt x="37299" y="29324"/>
                  </a:lnTo>
                  <a:lnTo>
                    <a:pt x="39497" y="26695"/>
                  </a:lnTo>
                  <a:lnTo>
                    <a:pt x="42087" y="25679"/>
                  </a:lnTo>
                  <a:lnTo>
                    <a:pt x="43014" y="25717"/>
                  </a:lnTo>
                  <a:lnTo>
                    <a:pt x="45059" y="27241"/>
                  </a:lnTo>
                  <a:lnTo>
                    <a:pt x="45402" y="28143"/>
                  </a:lnTo>
                  <a:lnTo>
                    <a:pt x="45402" y="21526"/>
                  </a:lnTo>
                  <a:lnTo>
                    <a:pt x="44310" y="20713"/>
                  </a:lnTo>
                  <a:lnTo>
                    <a:pt x="42062" y="20561"/>
                  </a:lnTo>
                  <a:lnTo>
                    <a:pt x="36245" y="21780"/>
                  </a:lnTo>
                  <a:lnTo>
                    <a:pt x="32639" y="26695"/>
                  </a:lnTo>
                  <a:lnTo>
                    <a:pt x="25298" y="36537"/>
                  </a:lnTo>
                  <a:lnTo>
                    <a:pt x="22402" y="40335"/>
                  </a:lnTo>
                  <a:lnTo>
                    <a:pt x="22910" y="46278"/>
                  </a:lnTo>
                  <a:lnTo>
                    <a:pt x="23672" y="48387"/>
                  </a:lnTo>
                  <a:lnTo>
                    <a:pt x="28854" y="52235"/>
                  </a:lnTo>
                  <a:lnTo>
                    <a:pt x="31102" y="52387"/>
                  </a:lnTo>
                  <a:lnTo>
                    <a:pt x="36918" y="51168"/>
                  </a:lnTo>
                  <a:lnTo>
                    <a:pt x="39763" y="47294"/>
                  </a:lnTo>
                  <a:lnTo>
                    <a:pt x="47879" y="36410"/>
                  </a:lnTo>
                  <a:lnTo>
                    <a:pt x="50761" y="32613"/>
                  </a:lnTo>
                  <a:close/>
                </a:path>
                <a:path w="422275" h="111125">
                  <a:moveTo>
                    <a:pt x="63639" y="34632"/>
                  </a:moveTo>
                  <a:lnTo>
                    <a:pt x="59194" y="31750"/>
                  </a:lnTo>
                  <a:lnTo>
                    <a:pt x="40830" y="60083"/>
                  </a:lnTo>
                  <a:lnTo>
                    <a:pt x="45288" y="62979"/>
                  </a:lnTo>
                  <a:lnTo>
                    <a:pt x="63639" y="34632"/>
                  </a:lnTo>
                  <a:close/>
                </a:path>
                <a:path w="422275" h="111125">
                  <a:moveTo>
                    <a:pt x="98831" y="53733"/>
                  </a:moveTo>
                  <a:lnTo>
                    <a:pt x="94500" y="51587"/>
                  </a:lnTo>
                  <a:lnTo>
                    <a:pt x="80810" y="64604"/>
                  </a:lnTo>
                  <a:lnTo>
                    <a:pt x="82816" y="45808"/>
                  </a:lnTo>
                  <a:lnTo>
                    <a:pt x="78524" y="43675"/>
                  </a:lnTo>
                  <a:lnTo>
                    <a:pt x="63538" y="73939"/>
                  </a:lnTo>
                  <a:lnTo>
                    <a:pt x="68300" y="76288"/>
                  </a:lnTo>
                  <a:lnTo>
                    <a:pt x="77533" y="57632"/>
                  </a:lnTo>
                  <a:lnTo>
                    <a:pt x="75539" y="71831"/>
                  </a:lnTo>
                  <a:lnTo>
                    <a:pt x="78168" y="73139"/>
                  </a:lnTo>
                  <a:lnTo>
                    <a:pt x="88430" y="62776"/>
                  </a:lnTo>
                  <a:lnTo>
                    <a:pt x="79095" y="81635"/>
                  </a:lnTo>
                  <a:lnTo>
                    <a:pt x="83858" y="83997"/>
                  </a:lnTo>
                  <a:lnTo>
                    <a:pt x="98831" y="53733"/>
                  </a:lnTo>
                  <a:close/>
                </a:path>
                <a:path w="422275" h="111125">
                  <a:moveTo>
                    <a:pt x="115265" y="60159"/>
                  </a:moveTo>
                  <a:lnTo>
                    <a:pt x="110439" y="58331"/>
                  </a:lnTo>
                  <a:lnTo>
                    <a:pt x="109943" y="59055"/>
                  </a:lnTo>
                  <a:lnTo>
                    <a:pt x="109943" y="66865"/>
                  </a:lnTo>
                  <a:lnTo>
                    <a:pt x="107632" y="81102"/>
                  </a:lnTo>
                  <a:lnTo>
                    <a:pt x="102235" y="79044"/>
                  </a:lnTo>
                  <a:lnTo>
                    <a:pt x="109943" y="66865"/>
                  </a:lnTo>
                  <a:lnTo>
                    <a:pt x="109943" y="59055"/>
                  </a:lnTo>
                  <a:lnTo>
                    <a:pt x="90716" y="86956"/>
                  </a:lnTo>
                  <a:lnTo>
                    <a:pt x="95935" y="88938"/>
                  </a:lnTo>
                  <a:lnTo>
                    <a:pt x="99555" y="83159"/>
                  </a:lnTo>
                  <a:lnTo>
                    <a:pt x="106870" y="85928"/>
                  </a:lnTo>
                  <a:lnTo>
                    <a:pt x="105791" y="92671"/>
                  </a:lnTo>
                  <a:lnTo>
                    <a:pt x="110972" y="94640"/>
                  </a:lnTo>
                  <a:lnTo>
                    <a:pt x="112395" y="83159"/>
                  </a:lnTo>
                  <a:lnTo>
                    <a:pt x="112649" y="81102"/>
                  </a:lnTo>
                  <a:lnTo>
                    <a:pt x="114427" y="66865"/>
                  </a:lnTo>
                  <a:lnTo>
                    <a:pt x="115265" y="60159"/>
                  </a:lnTo>
                  <a:close/>
                </a:path>
                <a:path w="422275" h="111125">
                  <a:moveTo>
                    <a:pt x="144373" y="69202"/>
                  </a:moveTo>
                  <a:lnTo>
                    <a:pt x="139255" y="67767"/>
                  </a:lnTo>
                  <a:lnTo>
                    <a:pt x="133858" y="87083"/>
                  </a:lnTo>
                  <a:lnTo>
                    <a:pt x="131635" y="65633"/>
                  </a:lnTo>
                  <a:lnTo>
                    <a:pt x="127063" y="64350"/>
                  </a:lnTo>
                  <a:lnTo>
                    <a:pt x="117970" y="96862"/>
                  </a:lnTo>
                  <a:lnTo>
                    <a:pt x="123075" y="98298"/>
                  </a:lnTo>
                  <a:lnTo>
                    <a:pt x="128485" y="78981"/>
                  </a:lnTo>
                  <a:lnTo>
                    <a:pt x="130746" y="100444"/>
                  </a:lnTo>
                  <a:lnTo>
                    <a:pt x="135267" y="101714"/>
                  </a:lnTo>
                  <a:lnTo>
                    <a:pt x="144373" y="69202"/>
                  </a:lnTo>
                  <a:close/>
                </a:path>
                <a:path w="422275" h="111125">
                  <a:moveTo>
                    <a:pt x="164299" y="73228"/>
                  </a:moveTo>
                  <a:lnTo>
                    <a:pt x="150418" y="70535"/>
                  </a:lnTo>
                  <a:lnTo>
                    <a:pt x="149504" y="75234"/>
                  </a:lnTo>
                  <a:lnTo>
                    <a:pt x="157975" y="76885"/>
                  </a:lnTo>
                  <a:lnTo>
                    <a:pt x="144183" y="99656"/>
                  </a:lnTo>
                  <a:lnTo>
                    <a:pt x="143421" y="103568"/>
                  </a:lnTo>
                  <a:lnTo>
                    <a:pt x="157848" y="106375"/>
                  </a:lnTo>
                  <a:lnTo>
                    <a:pt x="158762" y="101676"/>
                  </a:lnTo>
                  <a:lnTo>
                    <a:pt x="149771" y="99923"/>
                  </a:lnTo>
                  <a:lnTo>
                    <a:pt x="163525" y="77139"/>
                  </a:lnTo>
                  <a:lnTo>
                    <a:pt x="164299" y="73228"/>
                  </a:lnTo>
                  <a:close/>
                </a:path>
                <a:path w="422275" h="111125">
                  <a:moveTo>
                    <a:pt x="175450" y="74764"/>
                  </a:moveTo>
                  <a:lnTo>
                    <a:pt x="170192" y="74066"/>
                  </a:lnTo>
                  <a:lnTo>
                    <a:pt x="165696" y="107518"/>
                  </a:lnTo>
                  <a:lnTo>
                    <a:pt x="170954" y="108229"/>
                  </a:lnTo>
                  <a:lnTo>
                    <a:pt x="175450" y="74764"/>
                  </a:lnTo>
                  <a:close/>
                </a:path>
                <a:path w="422275" h="111125">
                  <a:moveTo>
                    <a:pt x="194678" y="105575"/>
                  </a:moveTo>
                  <a:lnTo>
                    <a:pt x="185839" y="104914"/>
                  </a:lnTo>
                  <a:lnTo>
                    <a:pt x="187985" y="76022"/>
                  </a:lnTo>
                  <a:lnTo>
                    <a:pt x="182689" y="75628"/>
                  </a:lnTo>
                  <a:lnTo>
                    <a:pt x="180187" y="109296"/>
                  </a:lnTo>
                  <a:lnTo>
                    <a:pt x="194322" y="110350"/>
                  </a:lnTo>
                  <a:lnTo>
                    <a:pt x="194678" y="105575"/>
                  </a:lnTo>
                  <a:close/>
                </a:path>
                <a:path w="422275" h="111125">
                  <a:moveTo>
                    <a:pt x="231114" y="104394"/>
                  </a:moveTo>
                  <a:lnTo>
                    <a:pt x="230847" y="99161"/>
                  </a:lnTo>
                  <a:lnTo>
                    <a:pt x="230378" y="87426"/>
                  </a:lnTo>
                  <a:lnTo>
                    <a:pt x="230200" y="81851"/>
                  </a:lnTo>
                  <a:lnTo>
                    <a:pt x="229717" y="81356"/>
                  </a:lnTo>
                  <a:lnTo>
                    <a:pt x="226136" y="77647"/>
                  </a:lnTo>
                  <a:lnTo>
                    <a:pt x="225539" y="77304"/>
                  </a:lnTo>
                  <a:lnTo>
                    <a:pt x="225539" y="99161"/>
                  </a:lnTo>
                  <a:lnTo>
                    <a:pt x="225526" y="102489"/>
                  </a:lnTo>
                  <a:lnTo>
                    <a:pt x="224599" y="104101"/>
                  </a:lnTo>
                  <a:lnTo>
                    <a:pt x="224104" y="104914"/>
                  </a:lnTo>
                  <a:lnTo>
                    <a:pt x="223227" y="105524"/>
                  </a:lnTo>
                  <a:lnTo>
                    <a:pt x="218821" y="105702"/>
                  </a:lnTo>
                  <a:lnTo>
                    <a:pt x="217855" y="81546"/>
                  </a:lnTo>
                  <a:lnTo>
                    <a:pt x="222250" y="81356"/>
                  </a:lnTo>
                  <a:lnTo>
                    <a:pt x="223177" y="81889"/>
                  </a:lnTo>
                  <a:lnTo>
                    <a:pt x="224790" y="84201"/>
                  </a:lnTo>
                  <a:lnTo>
                    <a:pt x="225056" y="87426"/>
                  </a:lnTo>
                  <a:lnTo>
                    <a:pt x="225539" y="99161"/>
                  </a:lnTo>
                  <a:lnTo>
                    <a:pt x="225539" y="77304"/>
                  </a:lnTo>
                  <a:lnTo>
                    <a:pt x="224155" y="76492"/>
                  </a:lnTo>
                  <a:lnTo>
                    <a:pt x="212356" y="76962"/>
                  </a:lnTo>
                  <a:lnTo>
                    <a:pt x="213702" y="110705"/>
                  </a:lnTo>
                  <a:lnTo>
                    <a:pt x="225513" y="110223"/>
                  </a:lnTo>
                  <a:lnTo>
                    <a:pt x="227406" y="108915"/>
                  </a:lnTo>
                  <a:lnTo>
                    <a:pt x="228714" y="107289"/>
                  </a:lnTo>
                  <a:lnTo>
                    <a:pt x="230022" y="105702"/>
                  </a:lnTo>
                  <a:lnTo>
                    <a:pt x="231114" y="104394"/>
                  </a:lnTo>
                  <a:close/>
                </a:path>
                <a:path w="422275" h="111125">
                  <a:moveTo>
                    <a:pt x="256514" y="101790"/>
                  </a:moveTo>
                  <a:lnTo>
                    <a:pt x="255866" y="96913"/>
                  </a:lnTo>
                  <a:lnTo>
                    <a:pt x="253644" y="78917"/>
                  </a:lnTo>
                  <a:lnTo>
                    <a:pt x="250812" y="76365"/>
                  </a:lnTo>
                  <a:lnTo>
                    <a:pt x="250812" y="100507"/>
                  </a:lnTo>
                  <a:lnTo>
                    <a:pt x="249656" y="103035"/>
                  </a:lnTo>
                  <a:lnTo>
                    <a:pt x="248920" y="103657"/>
                  </a:lnTo>
                  <a:lnTo>
                    <a:pt x="246380" y="103974"/>
                  </a:lnTo>
                  <a:lnTo>
                    <a:pt x="245567" y="103555"/>
                  </a:lnTo>
                  <a:lnTo>
                    <a:pt x="243801" y="101396"/>
                  </a:lnTo>
                  <a:lnTo>
                    <a:pt x="243192" y="98018"/>
                  </a:lnTo>
                  <a:lnTo>
                    <a:pt x="241681" y="85991"/>
                  </a:lnTo>
                  <a:lnTo>
                    <a:pt x="241414" y="82384"/>
                  </a:lnTo>
                  <a:lnTo>
                    <a:pt x="242570" y="79844"/>
                  </a:lnTo>
                  <a:lnTo>
                    <a:pt x="243268" y="79235"/>
                  </a:lnTo>
                  <a:lnTo>
                    <a:pt x="245795" y="78917"/>
                  </a:lnTo>
                  <a:lnTo>
                    <a:pt x="246672" y="79324"/>
                  </a:lnTo>
                  <a:lnTo>
                    <a:pt x="248424" y="81495"/>
                  </a:lnTo>
                  <a:lnTo>
                    <a:pt x="248996" y="84874"/>
                  </a:lnTo>
                  <a:lnTo>
                    <a:pt x="250507" y="96913"/>
                  </a:lnTo>
                  <a:lnTo>
                    <a:pt x="250812" y="100507"/>
                  </a:lnTo>
                  <a:lnTo>
                    <a:pt x="250812" y="76365"/>
                  </a:lnTo>
                  <a:lnTo>
                    <a:pt x="249161" y="74904"/>
                  </a:lnTo>
                  <a:lnTo>
                    <a:pt x="247129" y="73926"/>
                  </a:lnTo>
                  <a:lnTo>
                    <a:pt x="240728" y="74726"/>
                  </a:lnTo>
                  <a:lnTo>
                    <a:pt x="239001" y="76187"/>
                  </a:lnTo>
                  <a:lnTo>
                    <a:pt x="235661" y="81102"/>
                  </a:lnTo>
                  <a:lnTo>
                    <a:pt x="236321" y="85991"/>
                  </a:lnTo>
                  <a:lnTo>
                    <a:pt x="237985" y="99161"/>
                  </a:lnTo>
                  <a:lnTo>
                    <a:pt x="238544" y="104063"/>
                  </a:lnTo>
                  <a:lnTo>
                    <a:pt x="243014" y="107988"/>
                  </a:lnTo>
                  <a:lnTo>
                    <a:pt x="245046" y="108978"/>
                  </a:lnTo>
                  <a:lnTo>
                    <a:pt x="251447" y="108165"/>
                  </a:lnTo>
                  <a:lnTo>
                    <a:pt x="253174" y="106705"/>
                  </a:lnTo>
                  <a:lnTo>
                    <a:pt x="255028" y="103974"/>
                  </a:lnTo>
                  <a:lnTo>
                    <a:pt x="256514" y="101790"/>
                  </a:lnTo>
                  <a:close/>
                </a:path>
                <a:path w="422275" h="111125">
                  <a:moveTo>
                    <a:pt x="281597" y="96761"/>
                  </a:moveTo>
                  <a:lnTo>
                    <a:pt x="280530" y="91948"/>
                  </a:lnTo>
                  <a:lnTo>
                    <a:pt x="277698" y="78701"/>
                  </a:lnTo>
                  <a:lnTo>
                    <a:pt x="276910" y="74879"/>
                  </a:lnTo>
                  <a:lnTo>
                    <a:pt x="276758" y="74129"/>
                  </a:lnTo>
                  <a:lnTo>
                    <a:pt x="275805" y="73431"/>
                  </a:lnTo>
                  <a:lnTo>
                    <a:pt x="275805" y="95961"/>
                  </a:lnTo>
                  <a:lnTo>
                    <a:pt x="274866" y="98590"/>
                  </a:lnTo>
                  <a:lnTo>
                    <a:pt x="274180" y="99263"/>
                  </a:lnTo>
                  <a:lnTo>
                    <a:pt x="271678" y="99796"/>
                  </a:lnTo>
                  <a:lnTo>
                    <a:pt x="270827" y="99441"/>
                  </a:lnTo>
                  <a:lnTo>
                    <a:pt x="268897" y="97434"/>
                  </a:lnTo>
                  <a:lnTo>
                    <a:pt x="267995" y="94132"/>
                  </a:lnTo>
                  <a:lnTo>
                    <a:pt x="265417" y="82080"/>
                  </a:lnTo>
                  <a:lnTo>
                    <a:pt x="264896" y="78701"/>
                  </a:lnTo>
                  <a:lnTo>
                    <a:pt x="265823" y="76085"/>
                  </a:lnTo>
                  <a:lnTo>
                    <a:pt x="275805" y="95961"/>
                  </a:lnTo>
                  <a:lnTo>
                    <a:pt x="275805" y="73431"/>
                  </a:lnTo>
                  <a:lnTo>
                    <a:pt x="271983" y="70586"/>
                  </a:lnTo>
                  <a:lnTo>
                    <a:pt x="269862" y="69786"/>
                  </a:lnTo>
                  <a:lnTo>
                    <a:pt x="263563" y="71132"/>
                  </a:lnTo>
                  <a:lnTo>
                    <a:pt x="261962" y="72732"/>
                  </a:lnTo>
                  <a:lnTo>
                    <a:pt x="259054" y="77914"/>
                  </a:lnTo>
                  <a:lnTo>
                    <a:pt x="260121" y="82727"/>
                  </a:lnTo>
                  <a:lnTo>
                    <a:pt x="262953" y="95961"/>
                  </a:lnTo>
                  <a:lnTo>
                    <a:pt x="263880" y="100545"/>
                  </a:lnTo>
                  <a:lnTo>
                    <a:pt x="268668" y="104076"/>
                  </a:lnTo>
                  <a:lnTo>
                    <a:pt x="270776" y="104889"/>
                  </a:lnTo>
                  <a:lnTo>
                    <a:pt x="277088" y="103543"/>
                  </a:lnTo>
                  <a:lnTo>
                    <a:pt x="278688" y="101942"/>
                  </a:lnTo>
                  <a:lnTo>
                    <a:pt x="279895" y="99796"/>
                  </a:lnTo>
                  <a:lnTo>
                    <a:pt x="281597" y="96761"/>
                  </a:lnTo>
                  <a:close/>
                </a:path>
                <a:path w="422275" h="111125">
                  <a:moveTo>
                    <a:pt x="308787" y="94335"/>
                  </a:moveTo>
                  <a:lnTo>
                    <a:pt x="301396" y="84010"/>
                  </a:lnTo>
                  <a:lnTo>
                    <a:pt x="299593" y="81470"/>
                  </a:lnTo>
                  <a:lnTo>
                    <a:pt x="300736" y="80314"/>
                  </a:lnTo>
                  <a:lnTo>
                    <a:pt x="302056" y="78994"/>
                  </a:lnTo>
                  <a:lnTo>
                    <a:pt x="301993" y="75882"/>
                  </a:lnTo>
                  <a:lnTo>
                    <a:pt x="299758" y="68630"/>
                  </a:lnTo>
                  <a:lnTo>
                    <a:pt x="298716" y="65227"/>
                  </a:lnTo>
                  <a:lnTo>
                    <a:pt x="296799" y="63969"/>
                  </a:lnTo>
                  <a:lnTo>
                    <a:pt x="296799" y="78511"/>
                  </a:lnTo>
                  <a:lnTo>
                    <a:pt x="290944" y="80314"/>
                  </a:lnTo>
                  <a:lnTo>
                    <a:pt x="287921" y="70421"/>
                  </a:lnTo>
                  <a:lnTo>
                    <a:pt x="293763" y="68630"/>
                  </a:lnTo>
                  <a:lnTo>
                    <a:pt x="294868" y="70777"/>
                  </a:lnTo>
                  <a:lnTo>
                    <a:pt x="296506" y="76123"/>
                  </a:lnTo>
                  <a:lnTo>
                    <a:pt x="296799" y="78511"/>
                  </a:lnTo>
                  <a:lnTo>
                    <a:pt x="296799" y="63969"/>
                  </a:lnTo>
                  <a:lnTo>
                    <a:pt x="295490" y="63093"/>
                  </a:lnTo>
                  <a:lnTo>
                    <a:pt x="281444" y="67398"/>
                  </a:lnTo>
                  <a:lnTo>
                    <a:pt x="291338" y="99682"/>
                  </a:lnTo>
                  <a:lnTo>
                    <a:pt x="296405" y="98120"/>
                  </a:lnTo>
                  <a:lnTo>
                    <a:pt x="292354" y="84886"/>
                  </a:lnTo>
                  <a:lnTo>
                    <a:pt x="295211" y="84010"/>
                  </a:lnTo>
                  <a:lnTo>
                    <a:pt x="303479" y="95948"/>
                  </a:lnTo>
                  <a:lnTo>
                    <a:pt x="308787" y="94335"/>
                  </a:lnTo>
                  <a:close/>
                </a:path>
                <a:path w="422275" h="111125">
                  <a:moveTo>
                    <a:pt x="344093" y="79679"/>
                  </a:moveTo>
                  <a:lnTo>
                    <a:pt x="330149" y="48933"/>
                  </a:lnTo>
                  <a:lnTo>
                    <a:pt x="325310" y="51130"/>
                  </a:lnTo>
                  <a:lnTo>
                    <a:pt x="333603" y="69405"/>
                  </a:lnTo>
                  <a:lnTo>
                    <a:pt x="318109" y="54406"/>
                  </a:lnTo>
                  <a:lnTo>
                    <a:pt x="313791" y="56362"/>
                  </a:lnTo>
                  <a:lnTo>
                    <a:pt x="327736" y="87109"/>
                  </a:lnTo>
                  <a:lnTo>
                    <a:pt x="332574" y="84912"/>
                  </a:lnTo>
                  <a:lnTo>
                    <a:pt x="324281" y="66649"/>
                  </a:lnTo>
                  <a:lnTo>
                    <a:pt x="339826" y="81622"/>
                  </a:lnTo>
                  <a:lnTo>
                    <a:pt x="344093" y="79679"/>
                  </a:lnTo>
                  <a:close/>
                </a:path>
                <a:path w="422275" h="111125">
                  <a:moveTo>
                    <a:pt x="369493" y="65786"/>
                  </a:moveTo>
                  <a:lnTo>
                    <a:pt x="367233" y="63373"/>
                  </a:lnTo>
                  <a:lnTo>
                    <a:pt x="366458" y="62547"/>
                  </a:lnTo>
                  <a:lnTo>
                    <a:pt x="356958" y="52412"/>
                  </a:lnTo>
                  <a:lnTo>
                    <a:pt x="356958" y="59690"/>
                  </a:lnTo>
                  <a:lnTo>
                    <a:pt x="351929" y="62547"/>
                  </a:lnTo>
                  <a:lnTo>
                    <a:pt x="347484" y="48818"/>
                  </a:lnTo>
                  <a:lnTo>
                    <a:pt x="356958" y="59690"/>
                  </a:lnTo>
                  <a:lnTo>
                    <a:pt x="356958" y="52412"/>
                  </a:lnTo>
                  <a:lnTo>
                    <a:pt x="353593" y="48818"/>
                  </a:lnTo>
                  <a:lnTo>
                    <a:pt x="345744" y="40436"/>
                  </a:lnTo>
                  <a:lnTo>
                    <a:pt x="341236" y="42976"/>
                  </a:lnTo>
                  <a:lnTo>
                    <a:pt x="350647" y="76454"/>
                  </a:lnTo>
                  <a:lnTo>
                    <a:pt x="355511" y="73698"/>
                  </a:lnTo>
                  <a:lnTo>
                    <a:pt x="353364" y="67221"/>
                  </a:lnTo>
                  <a:lnTo>
                    <a:pt x="360184" y="63373"/>
                  </a:lnTo>
                  <a:lnTo>
                    <a:pt x="364667" y="68516"/>
                  </a:lnTo>
                  <a:lnTo>
                    <a:pt x="369493" y="65786"/>
                  </a:lnTo>
                  <a:close/>
                </a:path>
                <a:path w="422275" h="111125">
                  <a:moveTo>
                    <a:pt x="389839" y="52082"/>
                  </a:moveTo>
                  <a:lnTo>
                    <a:pt x="370725" y="24257"/>
                  </a:lnTo>
                  <a:lnTo>
                    <a:pt x="366344" y="27266"/>
                  </a:lnTo>
                  <a:lnTo>
                    <a:pt x="374396" y="38989"/>
                  </a:lnTo>
                  <a:lnTo>
                    <a:pt x="368973" y="42722"/>
                  </a:lnTo>
                  <a:lnTo>
                    <a:pt x="360908" y="31000"/>
                  </a:lnTo>
                  <a:lnTo>
                    <a:pt x="356539" y="33997"/>
                  </a:lnTo>
                  <a:lnTo>
                    <a:pt x="375653" y="61836"/>
                  </a:lnTo>
                  <a:lnTo>
                    <a:pt x="380022" y="58826"/>
                  </a:lnTo>
                  <a:lnTo>
                    <a:pt x="371652" y="46621"/>
                  </a:lnTo>
                  <a:lnTo>
                    <a:pt x="377088" y="42900"/>
                  </a:lnTo>
                  <a:lnTo>
                    <a:pt x="385457" y="55092"/>
                  </a:lnTo>
                  <a:lnTo>
                    <a:pt x="389839" y="52082"/>
                  </a:lnTo>
                  <a:close/>
                </a:path>
                <a:path w="422275" h="111125">
                  <a:moveTo>
                    <a:pt x="401472" y="43040"/>
                  </a:moveTo>
                  <a:lnTo>
                    <a:pt x="380530" y="16560"/>
                  </a:lnTo>
                  <a:lnTo>
                    <a:pt x="376364" y="19850"/>
                  </a:lnTo>
                  <a:lnTo>
                    <a:pt x="397306" y="46329"/>
                  </a:lnTo>
                  <a:lnTo>
                    <a:pt x="401472" y="43040"/>
                  </a:lnTo>
                  <a:close/>
                </a:path>
                <a:path w="422275" h="111125">
                  <a:moveTo>
                    <a:pt x="422135" y="24980"/>
                  </a:moveTo>
                  <a:lnTo>
                    <a:pt x="399427" y="0"/>
                  </a:lnTo>
                  <a:lnTo>
                    <a:pt x="395490" y="3568"/>
                  </a:lnTo>
                  <a:lnTo>
                    <a:pt x="408978" y="18415"/>
                  </a:lnTo>
                  <a:lnTo>
                    <a:pt x="389636" y="8902"/>
                  </a:lnTo>
                  <a:lnTo>
                    <a:pt x="386118" y="12090"/>
                  </a:lnTo>
                  <a:lnTo>
                    <a:pt x="408838" y="37071"/>
                  </a:lnTo>
                  <a:lnTo>
                    <a:pt x="412762" y="33502"/>
                  </a:lnTo>
                  <a:lnTo>
                    <a:pt x="399275" y="18656"/>
                  </a:lnTo>
                  <a:lnTo>
                    <a:pt x="418655" y="28143"/>
                  </a:lnTo>
                  <a:lnTo>
                    <a:pt x="422135" y="24980"/>
                  </a:lnTo>
                  <a:close/>
                </a:path>
              </a:pathLst>
            </a:custGeom>
            <a:solidFill>
              <a:srgbClr val="0D4C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37140" y="186809"/>
              <a:ext cx="3054862" cy="919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1655" y="2282896"/>
            <a:ext cx="15005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SCHEMATIC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562" y="571162"/>
            <a:ext cx="19608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H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series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BS-VI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i-Gen6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technology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562" y="812462"/>
            <a:ext cx="10883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147</a:t>
            </a:r>
            <a:r>
              <a:rPr dirty="0" sz="10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kW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@</a:t>
            </a:r>
            <a:r>
              <a:rPr dirty="0" sz="10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2400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5562" y="1053762"/>
            <a:ext cx="14547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700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Nm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@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1200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1900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5562" y="1295062"/>
            <a:ext cx="24853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380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mm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dia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 air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assisted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hydraulic booster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5562" y="1447462"/>
            <a:ext cx="189547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6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speed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synchromesh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gearbox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Forged </a:t>
            </a:r>
            <a:r>
              <a:rPr dirty="0" sz="1000" spc="-5">
                <a:solidFill>
                  <a:srgbClr val="231F20"/>
                </a:solidFill>
                <a:latin typeface="PMingLiU-ExtB"/>
                <a:cs typeface="PMingLiU-ExtB"/>
              </a:rPr>
              <a:t>I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section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Reverse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Elliot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type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Fully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floating, single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speed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rear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axle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562" y="2247562"/>
            <a:ext cx="14008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Semi-elliptic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multi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leaf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Optional: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Parabolic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springs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5562" y="2666662"/>
            <a:ext cx="26949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Semi-elliptic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multi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leaf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parabolic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helper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springs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5562" y="2907962"/>
            <a:ext cx="20707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HSS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material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new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improved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design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5562" y="3149262"/>
            <a:ext cx="16929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Full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dual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brakes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ABS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5562" y="3377862"/>
            <a:ext cx="177673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9100">
              <a:lnSpc>
                <a:spcPct val="1083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Cross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linked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polymer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Capacity:</a:t>
            </a:r>
            <a:r>
              <a:rPr dirty="0" sz="10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375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LH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side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POL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variants: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300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side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562" y="3962062"/>
            <a:ext cx="23685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48 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5562" y="4203362"/>
            <a:ext cx="18776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80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kmph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(60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kmph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POL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562" y="4444662"/>
            <a:ext cx="193928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24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V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120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(150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for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AC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Models)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5562" y="4685962"/>
            <a:ext cx="6807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295/</a:t>
            </a:r>
            <a:r>
              <a:rPr dirty="0" sz="10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90</a:t>
            </a:r>
            <a:r>
              <a:rPr dirty="0" sz="10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5562" y="4914562"/>
            <a:ext cx="304673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Economy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Cowl,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M 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Economy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cabin,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U 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cabin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Premium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cabin, AC option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U and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5562" y="5333662"/>
            <a:ext cx="16560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Cowl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&amp;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chassis/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Cabin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&amp;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5562" y="5562262"/>
            <a:ext cx="25634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FAW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- 7,000 kg; 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LAW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- 7,000 kg; 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RAW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- 11,500 kg;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GVW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25,500 kg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315" y="227443"/>
            <a:ext cx="1301115" cy="52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SPECIFICATIONS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Engine</a:t>
            </a:r>
            <a:r>
              <a:rPr dirty="0" sz="1000" spc="-4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type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15" y="812462"/>
            <a:ext cx="6242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315" y="1053762"/>
            <a:ext cx="6400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que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315" y="1295062"/>
            <a:ext cx="3556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Clutch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15" y="1536362"/>
            <a:ext cx="4705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Gearbox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315" y="1777662"/>
            <a:ext cx="550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t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xle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3315" y="2018962"/>
            <a:ext cx="5105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xle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315" y="2260262"/>
            <a:ext cx="9239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t suspension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315" y="2666662"/>
            <a:ext cx="8832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suspension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315" y="2907962"/>
            <a:ext cx="7473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r>
              <a:rPr dirty="0" sz="1000" spc="-5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frame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3315" y="3149262"/>
            <a:ext cx="3740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Brakes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315" y="3390562"/>
            <a:ext cx="5105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Fuel 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ank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3315" y="3962062"/>
            <a:ext cx="488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DE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ank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315" y="4203362"/>
            <a:ext cx="6000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speed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3315" y="4444662"/>
            <a:ext cx="5537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Electricals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3315" y="4685962"/>
            <a:ext cx="3028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315" y="4927262"/>
            <a:ext cx="3232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Cabin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3315" y="5333662"/>
            <a:ext cx="15646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Vehicle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configuration</a:t>
            </a:r>
            <a:r>
              <a:rPr dirty="0" sz="1000" spc="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options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3315" y="5574962"/>
            <a:ext cx="12198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r>
              <a:rPr dirty="0" sz="1000" spc="-3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weight</a:t>
            </a:r>
            <a:r>
              <a:rPr dirty="0" sz="1000" spc="-2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(Laden)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286512" y="162247"/>
            <a:ext cx="2158365" cy="5910580"/>
            <a:chOff x="5286512" y="162247"/>
            <a:chExt cx="2158365" cy="5910580"/>
          </a:xfrm>
        </p:grpSpPr>
        <p:sp>
          <p:nvSpPr>
            <p:cNvPr id="40" name="object 40"/>
            <p:cNvSpPr/>
            <p:nvPr/>
          </p:nvSpPr>
          <p:spPr>
            <a:xfrm>
              <a:off x="5289687" y="222945"/>
              <a:ext cx="0" cy="5846445"/>
            </a:xfrm>
            <a:custGeom>
              <a:avLst/>
              <a:gdLst/>
              <a:ahLst/>
              <a:cxnLst/>
              <a:rect l="l" t="t" r="r" b="b"/>
              <a:pathLst>
                <a:path w="0" h="5846445">
                  <a:moveTo>
                    <a:pt x="0" y="0"/>
                  </a:moveTo>
                  <a:lnTo>
                    <a:pt x="0" y="58463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235466" y="186122"/>
              <a:ext cx="1186815" cy="121920"/>
            </a:xfrm>
            <a:custGeom>
              <a:avLst/>
              <a:gdLst/>
              <a:ahLst/>
              <a:cxnLst/>
              <a:rect l="l" t="t" r="r" b="b"/>
              <a:pathLst>
                <a:path w="1186815" h="121920">
                  <a:moveTo>
                    <a:pt x="1186294" y="121437"/>
                  </a:moveTo>
                  <a:lnTo>
                    <a:pt x="961567" y="121437"/>
                  </a:lnTo>
                  <a:lnTo>
                    <a:pt x="840117" y="0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1B8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212776" y="162255"/>
              <a:ext cx="1231900" cy="169545"/>
            </a:xfrm>
            <a:custGeom>
              <a:avLst/>
              <a:gdLst/>
              <a:ahLst/>
              <a:cxnLst/>
              <a:rect l="l" t="t" r="r" b="b"/>
              <a:pathLst>
                <a:path w="1231900" h="169545">
                  <a:moveTo>
                    <a:pt x="47752" y="23876"/>
                  </a:moveTo>
                  <a:lnTo>
                    <a:pt x="45872" y="14579"/>
                  </a:lnTo>
                  <a:lnTo>
                    <a:pt x="40754" y="6997"/>
                  </a:lnTo>
                  <a:lnTo>
                    <a:pt x="33159" y="1879"/>
                  </a:lnTo>
                  <a:lnTo>
                    <a:pt x="23876" y="0"/>
                  </a:lnTo>
                  <a:lnTo>
                    <a:pt x="14579" y="1879"/>
                  </a:lnTo>
                  <a:lnTo>
                    <a:pt x="6985" y="6997"/>
                  </a:lnTo>
                  <a:lnTo>
                    <a:pt x="1866" y="14579"/>
                  </a:lnTo>
                  <a:lnTo>
                    <a:pt x="0" y="23876"/>
                  </a:lnTo>
                  <a:lnTo>
                    <a:pt x="1866" y="33172"/>
                  </a:lnTo>
                  <a:lnTo>
                    <a:pt x="6985" y="40754"/>
                  </a:lnTo>
                  <a:lnTo>
                    <a:pt x="14579" y="45872"/>
                  </a:lnTo>
                  <a:lnTo>
                    <a:pt x="23876" y="47752"/>
                  </a:lnTo>
                  <a:lnTo>
                    <a:pt x="33159" y="45872"/>
                  </a:lnTo>
                  <a:lnTo>
                    <a:pt x="40754" y="40754"/>
                  </a:lnTo>
                  <a:lnTo>
                    <a:pt x="45872" y="33172"/>
                  </a:lnTo>
                  <a:lnTo>
                    <a:pt x="47752" y="23876"/>
                  </a:lnTo>
                  <a:close/>
                </a:path>
                <a:path w="1231900" h="169545">
                  <a:moveTo>
                    <a:pt x="1231658" y="145313"/>
                  </a:moveTo>
                  <a:lnTo>
                    <a:pt x="1229791" y="136017"/>
                  </a:lnTo>
                  <a:lnTo>
                    <a:pt x="1224673" y="128435"/>
                  </a:lnTo>
                  <a:lnTo>
                    <a:pt x="1217079" y="123317"/>
                  </a:lnTo>
                  <a:lnTo>
                    <a:pt x="1207782" y="121437"/>
                  </a:lnTo>
                  <a:lnTo>
                    <a:pt x="1198499" y="123317"/>
                  </a:lnTo>
                  <a:lnTo>
                    <a:pt x="1190904" y="128435"/>
                  </a:lnTo>
                  <a:lnTo>
                    <a:pt x="1185786" y="136017"/>
                  </a:lnTo>
                  <a:lnTo>
                    <a:pt x="1183906" y="145313"/>
                  </a:lnTo>
                  <a:lnTo>
                    <a:pt x="1185786" y="154609"/>
                  </a:lnTo>
                  <a:lnTo>
                    <a:pt x="1190904" y="162191"/>
                  </a:lnTo>
                  <a:lnTo>
                    <a:pt x="1198499" y="167309"/>
                  </a:lnTo>
                  <a:lnTo>
                    <a:pt x="1207782" y="169189"/>
                  </a:lnTo>
                  <a:lnTo>
                    <a:pt x="1217079" y="167309"/>
                  </a:lnTo>
                  <a:lnTo>
                    <a:pt x="1224673" y="162191"/>
                  </a:lnTo>
                  <a:lnTo>
                    <a:pt x="1229791" y="154609"/>
                  </a:lnTo>
                  <a:lnTo>
                    <a:pt x="1231658" y="145313"/>
                  </a:lnTo>
                  <a:close/>
                </a:path>
              </a:pathLst>
            </a:custGeom>
            <a:solidFill>
              <a:srgbClr val="1B88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2356" y="222949"/>
              <a:ext cx="1847481" cy="27478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550214" y="4015843"/>
            <a:ext cx="101600" cy="21132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 sz="600" spc="-10">
                <a:solidFill>
                  <a:srgbClr val="231F20"/>
                </a:solidFill>
                <a:latin typeface="Calibri"/>
                <a:cs typeface="Calibri"/>
              </a:rPr>
              <a:t>Specifications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&amp;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images</a:t>
            </a:r>
            <a:r>
              <a:rPr dirty="0" sz="60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231F20"/>
                </a:solidFill>
                <a:latin typeface="Calibri"/>
                <a:cs typeface="Calibri"/>
              </a:rPr>
              <a:t>indicative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subject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change.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Jan’23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1655" y="227443"/>
            <a:ext cx="1581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dirty="0" sz="1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42356" y="4044429"/>
            <a:ext cx="2002155" cy="335915"/>
            <a:chOff x="5442356" y="4044429"/>
            <a:chExt cx="2002155" cy="335915"/>
          </a:xfrm>
        </p:grpSpPr>
        <p:sp>
          <p:nvSpPr>
            <p:cNvPr id="47" name="object 47"/>
            <p:cNvSpPr/>
            <p:nvPr/>
          </p:nvSpPr>
          <p:spPr>
            <a:xfrm>
              <a:off x="6235466" y="4068297"/>
              <a:ext cx="1186815" cy="121920"/>
            </a:xfrm>
            <a:custGeom>
              <a:avLst/>
              <a:gdLst/>
              <a:ahLst/>
              <a:cxnLst/>
              <a:rect l="l" t="t" r="r" b="b"/>
              <a:pathLst>
                <a:path w="1186815" h="121920">
                  <a:moveTo>
                    <a:pt x="1186306" y="121450"/>
                  </a:moveTo>
                  <a:lnTo>
                    <a:pt x="961567" y="121450"/>
                  </a:lnTo>
                  <a:lnTo>
                    <a:pt x="840117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B8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12776" y="4044429"/>
              <a:ext cx="1231900" cy="169545"/>
            </a:xfrm>
            <a:custGeom>
              <a:avLst/>
              <a:gdLst/>
              <a:ahLst/>
              <a:cxnLst/>
              <a:rect l="l" t="t" r="r" b="b"/>
              <a:pathLst>
                <a:path w="1231900" h="169545">
                  <a:moveTo>
                    <a:pt x="47752" y="23876"/>
                  </a:moveTo>
                  <a:lnTo>
                    <a:pt x="45872" y="14592"/>
                  </a:lnTo>
                  <a:lnTo>
                    <a:pt x="40754" y="6997"/>
                  </a:lnTo>
                  <a:lnTo>
                    <a:pt x="33159" y="1879"/>
                  </a:lnTo>
                  <a:lnTo>
                    <a:pt x="23876" y="0"/>
                  </a:lnTo>
                  <a:lnTo>
                    <a:pt x="14579" y="1879"/>
                  </a:lnTo>
                  <a:lnTo>
                    <a:pt x="6985" y="6997"/>
                  </a:lnTo>
                  <a:lnTo>
                    <a:pt x="1866" y="14592"/>
                  </a:lnTo>
                  <a:lnTo>
                    <a:pt x="0" y="23876"/>
                  </a:lnTo>
                  <a:lnTo>
                    <a:pt x="1866" y="33172"/>
                  </a:lnTo>
                  <a:lnTo>
                    <a:pt x="6985" y="40767"/>
                  </a:lnTo>
                  <a:lnTo>
                    <a:pt x="14579" y="45885"/>
                  </a:lnTo>
                  <a:lnTo>
                    <a:pt x="23876" y="47752"/>
                  </a:lnTo>
                  <a:lnTo>
                    <a:pt x="33159" y="45885"/>
                  </a:lnTo>
                  <a:lnTo>
                    <a:pt x="40754" y="40767"/>
                  </a:lnTo>
                  <a:lnTo>
                    <a:pt x="45872" y="33172"/>
                  </a:lnTo>
                  <a:lnTo>
                    <a:pt x="47752" y="23876"/>
                  </a:lnTo>
                  <a:close/>
                </a:path>
                <a:path w="1231900" h="169545">
                  <a:moveTo>
                    <a:pt x="1231658" y="145326"/>
                  </a:moveTo>
                  <a:lnTo>
                    <a:pt x="1229791" y="136029"/>
                  </a:lnTo>
                  <a:lnTo>
                    <a:pt x="1224673" y="128447"/>
                  </a:lnTo>
                  <a:lnTo>
                    <a:pt x="1217079" y="123329"/>
                  </a:lnTo>
                  <a:lnTo>
                    <a:pt x="1207782" y="121450"/>
                  </a:lnTo>
                  <a:lnTo>
                    <a:pt x="1198499" y="123329"/>
                  </a:lnTo>
                  <a:lnTo>
                    <a:pt x="1190904" y="128447"/>
                  </a:lnTo>
                  <a:lnTo>
                    <a:pt x="1185786" y="136029"/>
                  </a:lnTo>
                  <a:lnTo>
                    <a:pt x="1183906" y="145326"/>
                  </a:lnTo>
                  <a:lnTo>
                    <a:pt x="1185786" y="154622"/>
                  </a:lnTo>
                  <a:lnTo>
                    <a:pt x="1190904" y="162204"/>
                  </a:lnTo>
                  <a:lnTo>
                    <a:pt x="1198499" y="167322"/>
                  </a:lnTo>
                  <a:lnTo>
                    <a:pt x="1207782" y="169202"/>
                  </a:lnTo>
                  <a:lnTo>
                    <a:pt x="1217079" y="167322"/>
                  </a:lnTo>
                  <a:lnTo>
                    <a:pt x="1224673" y="162204"/>
                  </a:lnTo>
                  <a:lnTo>
                    <a:pt x="1229791" y="154622"/>
                  </a:lnTo>
                  <a:lnTo>
                    <a:pt x="1231658" y="145326"/>
                  </a:lnTo>
                  <a:close/>
                </a:path>
              </a:pathLst>
            </a:custGeom>
            <a:solidFill>
              <a:srgbClr val="1B88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356" y="4105148"/>
              <a:ext cx="1847481" cy="274777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501655" y="4109637"/>
            <a:ext cx="1090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2638" y="4841425"/>
            <a:ext cx="652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Market</a:t>
            </a:r>
            <a:r>
              <a:rPr dirty="0" sz="10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load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845672" y="4467669"/>
            <a:ext cx="365760" cy="365760"/>
            <a:chOff x="9845672" y="4467669"/>
            <a:chExt cx="365760" cy="365760"/>
          </a:xfrm>
        </p:grpSpPr>
        <p:sp>
          <p:nvSpPr>
            <p:cNvPr id="53" name="object 53"/>
            <p:cNvSpPr/>
            <p:nvPr/>
          </p:nvSpPr>
          <p:spPr>
            <a:xfrm>
              <a:off x="9851070" y="4473067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33" y="177266"/>
                  </a:moveTo>
                  <a:lnTo>
                    <a:pt x="348201" y="224392"/>
                  </a:lnTo>
                  <a:lnTo>
                    <a:pt x="330331" y="266737"/>
                  </a:lnTo>
                  <a:lnTo>
                    <a:pt x="302614" y="302614"/>
                  </a:lnTo>
                  <a:lnTo>
                    <a:pt x="266737" y="330331"/>
                  </a:lnTo>
                  <a:lnTo>
                    <a:pt x="224392" y="348201"/>
                  </a:lnTo>
                  <a:lnTo>
                    <a:pt x="177266" y="354533"/>
                  </a:lnTo>
                  <a:lnTo>
                    <a:pt x="130141" y="348201"/>
                  </a:lnTo>
                  <a:lnTo>
                    <a:pt x="87795" y="330331"/>
                  </a:lnTo>
                  <a:lnTo>
                    <a:pt x="51919" y="302614"/>
                  </a:lnTo>
                  <a:lnTo>
                    <a:pt x="24201" y="266737"/>
                  </a:lnTo>
                  <a:lnTo>
                    <a:pt x="6331" y="224392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92" y="6331"/>
                  </a:lnTo>
                  <a:lnTo>
                    <a:pt x="266737" y="24201"/>
                  </a:lnTo>
                  <a:lnTo>
                    <a:pt x="302614" y="51919"/>
                  </a:lnTo>
                  <a:lnTo>
                    <a:pt x="330331" y="87795"/>
                  </a:lnTo>
                  <a:lnTo>
                    <a:pt x="348201" y="130141"/>
                  </a:lnTo>
                  <a:lnTo>
                    <a:pt x="354533" y="177266"/>
                  </a:lnTo>
                  <a:close/>
                </a:path>
              </a:pathLst>
            </a:custGeom>
            <a:ln w="1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8850" y="4671111"/>
              <a:ext cx="43878" cy="4387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6523" y="4594250"/>
              <a:ext cx="203619" cy="12077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7702" y="4585640"/>
              <a:ext cx="122123" cy="6565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429658" y="4841425"/>
            <a:ext cx="677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dirty="0" sz="1000" spc="-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Commerce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585704" y="4467669"/>
            <a:ext cx="365760" cy="365760"/>
            <a:chOff x="5585704" y="4467669"/>
            <a:chExt cx="365760" cy="365760"/>
          </a:xfrm>
        </p:grpSpPr>
        <p:sp>
          <p:nvSpPr>
            <p:cNvPr id="59" name="object 59"/>
            <p:cNvSpPr/>
            <p:nvPr/>
          </p:nvSpPr>
          <p:spPr>
            <a:xfrm>
              <a:off x="5591101" y="4473067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354520" y="177266"/>
                  </a:moveTo>
                  <a:lnTo>
                    <a:pt x="348188" y="224392"/>
                  </a:lnTo>
                  <a:lnTo>
                    <a:pt x="330319" y="266737"/>
                  </a:lnTo>
                  <a:lnTo>
                    <a:pt x="302601" y="302614"/>
                  </a:lnTo>
                  <a:lnTo>
                    <a:pt x="266724" y="330331"/>
                  </a:lnTo>
                  <a:lnTo>
                    <a:pt x="224379" y="348201"/>
                  </a:lnTo>
                  <a:lnTo>
                    <a:pt x="177253" y="354533"/>
                  </a:lnTo>
                  <a:lnTo>
                    <a:pt x="130133" y="348201"/>
                  </a:lnTo>
                  <a:lnTo>
                    <a:pt x="87791" y="330331"/>
                  </a:lnTo>
                  <a:lnTo>
                    <a:pt x="51917" y="302614"/>
                  </a:lnTo>
                  <a:lnTo>
                    <a:pt x="24201" y="266737"/>
                  </a:lnTo>
                  <a:lnTo>
                    <a:pt x="6331" y="224392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7" y="51919"/>
                  </a:lnTo>
                  <a:lnTo>
                    <a:pt x="87791" y="24201"/>
                  </a:lnTo>
                  <a:lnTo>
                    <a:pt x="130133" y="6331"/>
                  </a:lnTo>
                  <a:lnTo>
                    <a:pt x="177253" y="0"/>
                  </a:lnTo>
                  <a:lnTo>
                    <a:pt x="224379" y="6331"/>
                  </a:lnTo>
                  <a:lnTo>
                    <a:pt x="266724" y="24201"/>
                  </a:lnTo>
                  <a:lnTo>
                    <a:pt x="302601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1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0996" y="4714989"/>
              <a:ext cx="30873" cy="304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3948" y="4596206"/>
              <a:ext cx="123876" cy="9259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2508" y="4582134"/>
              <a:ext cx="228218" cy="16334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774329" y="4841425"/>
            <a:ext cx="33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Parcel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761223" y="4467669"/>
            <a:ext cx="365760" cy="365760"/>
            <a:chOff x="7761223" y="4467669"/>
            <a:chExt cx="365760" cy="365760"/>
          </a:xfrm>
        </p:grpSpPr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6384" y="4589475"/>
              <a:ext cx="133286" cy="1271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8117" y="4554233"/>
              <a:ext cx="101397" cy="19220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766621" y="4473067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92"/>
                  </a:lnTo>
                  <a:lnTo>
                    <a:pt x="330319" y="266737"/>
                  </a:lnTo>
                  <a:lnTo>
                    <a:pt x="302602" y="302614"/>
                  </a:lnTo>
                  <a:lnTo>
                    <a:pt x="266728" y="330331"/>
                  </a:lnTo>
                  <a:lnTo>
                    <a:pt x="224386" y="348201"/>
                  </a:lnTo>
                  <a:lnTo>
                    <a:pt x="177266" y="354533"/>
                  </a:lnTo>
                  <a:lnTo>
                    <a:pt x="130141" y="348201"/>
                  </a:lnTo>
                  <a:lnTo>
                    <a:pt x="87795" y="330331"/>
                  </a:lnTo>
                  <a:lnTo>
                    <a:pt x="51919" y="302614"/>
                  </a:lnTo>
                  <a:lnTo>
                    <a:pt x="24201" y="266737"/>
                  </a:lnTo>
                  <a:lnTo>
                    <a:pt x="6331" y="224392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86" y="6331"/>
                  </a:lnTo>
                  <a:lnTo>
                    <a:pt x="266728" y="24201"/>
                  </a:lnTo>
                  <a:lnTo>
                    <a:pt x="302602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1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6701495" y="4841425"/>
            <a:ext cx="4584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Logi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tics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47827" y="4467669"/>
            <a:ext cx="365760" cy="365760"/>
            <a:chOff x="6747827" y="4467669"/>
            <a:chExt cx="365760" cy="365760"/>
          </a:xfrm>
        </p:grpSpPr>
        <p:sp>
          <p:nvSpPr>
            <p:cNvPr id="70" name="object 70"/>
            <p:cNvSpPr/>
            <p:nvPr/>
          </p:nvSpPr>
          <p:spPr>
            <a:xfrm>
              <a:off x="6753225" y="4473067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92"/>
                  </a:lnTo>
                  <a:lnTo>
                    <a:pt x="330319" y="266737"/>
                  </a:lnTo>
                  <a:lnTo>
                    <a:pt x="302602" y="302614"/>
                  </a:lnTo>
                  <a:lnTo>
                    <a:pt x="266728" y="330331"/>
                  </a:lnTo>
                  <a:lnTo>
                    <a:pt x="224386" y="348201"/>
                  </a:lnTo>
                  <a:lnTo>
                    <a:pt x="177266" y="354533"/>
                  </a:lnTo>
                  <a:lnTo>
                    <a:pt x="130141" y="348201"/>
                  </a:lnTo>
                  <a:lnTo>
                    <a:pt x="87795" y="330331"/>
                  </a:lnTo>
                  <a:lnTo>
                    <a:pt x="51919" y="302614"/>
                  </a:lnTo>
                  <a:lnTo>
                    <a:pt x="24201" y="266737"/>
                  </a:lnTo>
                  <a:lnTo>
                    <a:pt x="6331" y="224392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86" y="6331"/>
                  </a:lnTo>
                  <a:lnTo>
                    <a:pt x="266728" y="24201"/>
                  </a:lnTo>
                  <a:lnTo>
                    <a:pt x="302602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1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0517" y="4705299"/>
              <a:ext cx="33553" cy="3354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4353" y="4583087"/>
              <a:ext cx="131800" cy="8147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34352" y="4609452"/>
              <a:ext cx="210870" cy="129387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8734958" y="4841425"/>
            <a:ext cx="3670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k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442356" y="621563"/>
          <a:ext cx="5043805" cy="151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/>
                <a:gridCol w="751840"/>
                <a:gridCol w="809625"/>
                <a:gridCol w="809624"/>
                <a:gridCol w="809625"/>
                <a:gridCol w="809625"/>
              </a:tblGrid>
              <a:tr h="255021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Loading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span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7.4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8.1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8.7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9.3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9.7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Wheelbase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5130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5430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5880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5880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6180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4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9710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10360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10960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11560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11960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4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Turning</a:t>
                      </a:r>
                      <a:r>
                        <a:rPr dirty="0" sz="1000" spc="-3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circle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dia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20.2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22.9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23.8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2570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77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height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1454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2987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3247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N(WIM)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3177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6" name="object 76"/>
          <p:cNvGrpSpPr/>
          <p:nvPr/>
        </p:nvGrpSpPr>
        <p:grpSpPr>
          <a:xfrm>
            <a:off x="0" y="2302332"/>
            <a:ext cx="10692130" cy="4897755"/>
            <a:chOff x="0" y="2302332"/>
            <a:chExt cx="10692130" cy="4897755"/>
          </a:xfrm>
        </p:grpSpPr>
        <p:sp>
          <p:nvSpPr>
            <p:cNvPr id="77" name="object 77"/>
            <p:cNvSpPr/>
            <p:nvPr/>
          </p:nvSpPr>
          <p:spPr>
            <a:xfrm>
              <a:off x="8740985" y="4474033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86"/>
                  </a:lnTo>
                  <a:lnTo>
                    <a:pt x="330319" y="266728"/>
                  </a:lnTo>
                  <a:lnTo>
                    <a:pt x="302601" y="302602"/>
                  </a:lnTo>
                  <a:lnTo>
                    <a:pt x="266724" y="330319"/>
                  </a:lnTo>
                  <a:lnTo>
                    <a:pt x="224379" y="348188"/>
                  </a:lnTo>
                  <a:lnTo>
                    <a:pt x="177253" y="354520"/>
                  </a:lnTo>
                  <a:lnTo>
                    <a:pt x="130133" y="348188"/>
                  </a:lnTo>
                  <a:lnTo>
                    <a:pt x="87791" y="330319"/>
                  </a:lnTo>
                  <a:lnTo>
                    <a:pt x="51917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7" y="51919"/>
                  </a:lnTo>
                  <a:lnTo>
                    <a:pt x="87791" y="24201"/>
                  </a:lnTo>
                  <a:lnTo>
                    <a:pt x="130133" y="6331"/>
                  </a:lnTo>
                  <a:lnTo>
                    <a:pt x="177253" y="0"/>
                  </a:lnTo>
                  <a:lnTo>
                    <a:pt x="224379" y="6331"/>
                  </a:lnTo>
                  <a:lnTo>
                    <a:pt x="266724" y="24201"/>
                  </a:lnTo>
                  <a:lnTo>
                    <a:pt x="302601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1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78392" y="4671771"/>
              <a:ext cx="40525" cy="4055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76931" y="4671771"/>
              <a:ext cx="40538" cy="4055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98394" y="4589069"/>
              <a:ext cx="239699" cy="1244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17957" y="2302332"/>
              <a:ext cx="3455306" cy="157318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6182703"/>
              <a:ext cx="10692003" cy="1017269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2777778" y="6455950"/>
            <a:ext cx="33731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6535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Registered </a:t>
            </a: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Ashok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Leyland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Limited,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No. 1,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Sardar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Patel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Road, 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Guindy,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Chennai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600032,</a:t>
            </a:r>
            <a:r>
              <a:rPr dirty="0" sz="9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Tel.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-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91 44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2220 6000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E-mail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  <a:hlinkClick r:id="rId20"/>
              </a:rPr>
              <a:t>reachus@ashokleyland.com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  <a:hlinkClick r:id="rId20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  <a:hlinkClick r:id="rId21"/>
              </a:rPr>
              <a:t>www.ashokleyland.com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86376" y="6240244"/>
            <a:ext cx="4180204" cy="817880"/>
            <a:chOff x="6286376" y="6240244"/>
            <a:chExt cx="4180204" cy="817880"/>
          </a:xfrm>
        </p:grpSpPr>
        <p:sp>
          <p:nvSpPr>
            <p:cNvPr id="85" name="object 85"/>
            <p:cNvSpPr/>
            <p:nvPr/>
          </p:nvSpPr>
          <p:spPr>
            <a:xfrm>
              <a:off x="6292726" y="6493221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w="0" h="396240">
                  <a:moveTo>
                    <a:pt x="0" y="0"/>
                  </a:moveTo>
                  <a:lnTo>
                    <a:pt x="0" y="396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417221" y="6562953"/>
              <a:ext cx="677545" cy="255904"/>
            </a:xfrm>
            <a:custGeom>
              <a:avLst/>
              <a:gdLst/>
              <a:ahLst/>
              <a:cxnLst/>
              <a:rect l="l" t="t" r="r" b="b"/>
              <a:pathLst>
                <a:path w="677545" h="255904">
                  <a:moveTo>
                    <a:pt x="46761" y="134734"/>
                  </a:moveTo>
                  <a:lnTo>
                    <a:pt x="24663" y="134734"/>
                  </a:lnTo>
                  <a:lnTo>
                    <a:pt x="0" y="156133"/>
                  </a:lnTo>
                  <a:lnTo>
                    <a:pt x="0" y="179984"/>
                  </a:lnTo>
                  <a:lnTo>
                    <a:pt x="24663" y="158521"/>
                  </a:lnTo>
                  <a:lnTo>
                    <a:pt x="24663" y="255803"/>
                  </a:lnTo>
                  <a:lnTo>
                    <a:pt x="46761" y="255803"/>
                  </a:lnTo>
                  <a:lnTo>
                    <a:pt x="46761" y="134734"/>
                  </a:lnTo>
                  <a:close/>
                </a:path>
                <a:path w="677545" h="255904">
                  <a:moveTo>
                    <a:pt x="91084" y="71920"/>
                  </a:moveTo>
                  <a:lnTo>
                    <a:pt x="91071" y="266"/>
                  </a:lnTo>
                  <a:lnTo>
                    <a:pt x="80873" y="266"/>
                  </a:lnTo>
                  <a:lnTo>
                    <a:pt x="71716" y="723"/>
                  </a:lnTo>
                  <a:lnTo>
                    <a:pt x="68338" y="8166"/>
                  </a:lnTo>
                  <a:lnTo>
                    <a:pt x="68516" y="12712"/>
                  </a:lnTo>
                  <a:lnTo>
                    <a:pt x="68516" y="26555"/>
                  </a:lnTo>
                  <a:lnTo>
                    <a:pt x="22440" y="26555"/>
                  </a:lnTo>
                  <a:lnTo>
                    <a:pt x="22440" y="6045"/>
                  </a:lnTo>
                  <a:lnTo>
                    <a:pt x="17259" y="266"/>
                  </a:lnTo>
                  <a:lnTo>
                    <a:pt x="0" y="266"/>
                  </a:lnTo>
                  <a:lnTo>
                    <a:pt x="0" y="71920"/>
                  </a:lnTo>
                  <a:lnTo>
                    <a:pt x="22440" y="71920"/>
                  </a:lnTo>
                  <a:lnTo>
                    <a:pt x="22440" y="43903"/>
                  </a:lnTo>
                  <a:lnTo>
                    <a:pt x="68516" y="43903"/>
                  </a:lnTo>
                  <a:lnTo>
                    <a:pt x="68516" y="71920"/>
                  </a:lnTo>
                  <a:lnTo>
                    <a:pt x="91084" y="71920"/>
                  </a:lnTo>
                  <a:close/>
                </a:path>
                <a:path w="677545" h="255904">
                  <a:moveTo>
                    <a:pt x="182892" y="54571"/>
                  </a:moveTo>
                  <a:lnTo>
                    <a:pt x="124701" y="54571"/>
                  </a:lnTo>
                  <a:lnTo>
                    <a:pt x="124701" y="43586"/>
                  </a:lnTo>
                  <a:lnTo>
                    <a:pt x="182626" y="43586"/>
                  </a:lnTo>
                  <a:lnTo>
                    <a:pt x="182626" y="28549"/>
                  </a:lnTo>
                  <a:lnTo>
                    <a:pt x="124701" y="28549"/>
                  </a:lnTo>
                  <a:lnTo>
                    <a:pt x="124701" y="17703"/>
                  </a:lnTo>
                  <a:lnTo>
                    <a:pt x="182664" y="17703"/>
                  </a:lnTo>
                  <a:lnTo>
                    <a:pt x="182664" y="279"/>
                  </a:lnTo>
                  <a:lnTo>
                    <a:pt x="122529" y="279"/>
                  </a:lnTo>
                  <a:lnTo>
                    <a:pt x="114452" y="1562"/>
                  </a:lnTo>
                  <a:lnTo>
                    <a:pt x="108026" y="5257"/>
                  </a:lnTo>
                  <a:lnTo>
                    <a:pt x="103771" y="11150"/>
                  </a:lnTo>
                  <a:lnTo>
                    <a:pt x="102235" y="19024"/>
                  </a:lnTo>
                  <a:lnTo>
                    <a:pt x="102235" y="71932"/>
                  </a:lnTo>
                  <a:lnTo>
                    <a:pt x="182892" y="71932"/>
                  </a:lnTo>
                  <a:lnTo>
                    <a:pt x="182892" y="54571"/>
                  </a:lnTo>
                  <a:close/>
                </a:path>
                <a:path w="677545" h="255904">
                  <a:moveTo>
                    <a:pt x="264756" y="54571"/>
                  </a:moveTo>
                  <a:lnTo>
                    <a:pt x="215760" y="54571"/>
                  </a:lnTo>
                  <a:lnTo>
                    <a:pt x="215785" y="7721"/>
                  </a:lnTo>
                  <a:lnTo>
                    <a:pt x="211810" y="228"/>
                  </a:lnTo>
                  <a:lnTo>
                    <a:pt x="193281" y="279"/>
                  </a:lnTo>
                  <a:lnTo>
                    <a:pt x="193281" y="71920"/>
                  </a:lnTo>
                  <a:lnTo>
                    <a:pt x="264756" y="71920"/>
                  </a:lnTo>
                  <a:lnTo>
                    <a:pt x="264756" y="54571"/>
                  </a:lnTo>
                  <a:close/>
                </a:path>
                <a:path w="677545" h="255904">
                  <a:moveTo>
                    <a:pt x="361188" y="27012"/>
                  </a:moveTo>
                  <a:lnTo>
                    <a:pt x="360654" y="18580"/>
                  </a:lnTo>
                  <a:lnTo>
                    <a:pt x="360476" y="17932"/>
                  </a:lnTo>
                  <a:lnTo>
                    <a:pt x="358889" y="11849"/>
                  </a:lnTo>
                  <a:lnTo>
                    <a:pt x="355676" y="6705"/>
                  </a:lnTo>
                  <a:lnTo>
                    <a:pt x="350799" y="2984"/>
                  </a:lnTo>
                  <a:lnTo>
                    <a:pt x="346278" y="635"/>
                  </a:lnTo>
                  <a:lnTo>
                    <a:pt x="340131" y="0"/>
                  </a:lnTo>
                  <a:lnTo>
                    <a:pt x="338848" y="0"/>
                  </a:lnTo>
                  <a:lnTo>
                    <a:pt x="338848" y="20612"/>
                  </a:lnTo>
                  <a:lnTo>
                    <a:pt x="338848" y="33362"/>
                  </a:lnTo>
                  <a:lnTo>
                    <a:pt x="337058" y="36144"/>
                  </a:lnTo>
                  <a:lnTo>
                    <a:pt x="298602" y="36144"/>
                  </a:lnTo>
                  <a:lnTo>
                    <a:pt x="298602" y="17932"/>
                  </a:lnTo>
                  <a:lnTo>
                    <a:pt x="336562" y="17932"/>
                  </a:lnTo>
                  <a:lnTo>
                    <a:pt x="338848" y="20612"/>
                  </a:lnTo>
                  <a:lnTo>
                    <a:pt x="338848" y="0"/>
                  </a:lnTo>
                  <a:lnTo>
                    <a:pt x="276555" y="0"/>
                  </a:lnTo>
                  <a:lnTo>
                    <a:pt x="276555" y="71920"/>
                  </a:lnTo>
                  <a:lnTo>
                    <a:pt x="298602" y="71920"/>
                  </a:lnTo>
                  <a:lnTo>
                    <a:pt x="298602" y="54025"/>
                  </a:lnTo>
                  <a:lnTo>
                    <a:pt x="339648" y="54025"/>
                  </a:lnTo>
                  <a:lnTo>
                    <a:pt x="349719" y="52514"/>
                  </a:lnTo>
                  <a:lnTo>
                    <a:pt x="356387" y="47752"/>
                  </a:lnTo>
                  <a:lnTo>
                    <a:pt x="360057" y="39370"/>
                  </a:lnTo>
                  <a:lnTo>
                    <a:pt x="360349" y="36144"/>
                  </a:lnTo>
                  <a:lnTo>
                    <a:pt x="361188" y="27012"/>
                  </a:lnTo>
                  <a:close/>
                </a:path>
                <a:path w="677545" h="255904">
                  <a:moveTo>
                    <a:pt x="444550" y="54571"/>
                  </a:moveTo>
                  <a:lnTo>
                    <a:pt x="395579" y="54571"/>
                  </a:lnTo>
                  <a:lnTo>
                    <a:pt x="395592" y="7721"/>
                  </a:lnTo>
                  <a:lnTo>
                    <a:pt x="391617" y="228"/>
                  </a:lnTo>
                  <a:lnTo>
                    <a:pt x="373100" y="279"/>
                  </a:lnTo>
                  <a:lnTo>
                    <a:pt x="373100" y="71920"/>
                  </a:lnTo>
                  <a:lnTo>
                    <a:pt x="444550" y="71920"/>
                  </a:lnTo>
                  <a:lnTo>
                    <a:pt x="444550" y="54571"/>
                  </a:lnTo>
                  <a:close/>
                </a:path>
                <a:path w="677545" h="255904">
                  <a:moveTo>
                    <a:pt x="475780" y="0"/>
                  </a:moveTo>
                  <a:lnTo>
                    <a:pt x="454939" y="0"/>
                  </a:lnTo>
                  <a:lnTo>
                    <a:pt x="454939" y="71920"/>
                  </a:lnTo>
                  <a:lnTo>
                    <a:pt x="475780" y="71920"/>
                  </a:lnTo>
                  <a:lnTo>
                    <a:pt x="475780" y="0"/>
                  </a:lnTo>
                  <a:close/>
                </a:path>
                <a:path w="677545" h="255904">
                  <a:moveTo>
                    <a:pt x="585317" y="266"/>
                  </a:moveTo>
                  <a:lnTo>
                    <a:pt x="562927" y="266"/>
                  </a:lnTo>
                  <a:lnTo>
                    <a:pt x="562927" y="52806"/>
                  </a:lnTo>
                  <a:lnTo>
                    <a:pt x="531075" y="14605"/>
                  </a:lnTo>
                  <a:lnTo>
                    <a:pt x="504647" y="215"/>
                  </a:lnTo>
                  <a:lnTo>
                    <a:pt x="485813" y="266"/>
                  </a:lnTo>
                  <a:lnTo>
                    <a:pt x="485813" y="71920"/>
                  </a:lnTo>
                  <a:lnTo>
                    <a:pt x="508254" y="71920"/>
                  </a:lnTo>
                  <a:lnTo>
                    <a:pt x="508254" y="19799"/>
                  </a:lnTo>
                  <a:lnTo>
                    <a:pt x="552386" y="71920"/>
                  </a:lnTo>
                  <a:lnTo>
                    <a:pt x="585317" y="71920"/>
                  </a:lnTo>
                  <a:lnTo>
                    <a:pt x="585317" y="266"/>
                  </a:lnTo>
                  <a:close/>
                </a:path>
                <a:path w="677545" h="255904">
                  <a:moveTo>
                    <a:pt x="677075" y="54571"/>
                  </a:moveTo>
                  <a:lnTo>
                    <a:pt x="618871" y="54571"/>
                  </a:lnTo>
                  <a:lnTo>
                    <a:pt x="618871" y="43586"/>
                  </a:lnTo>
                  <a:lnTo>
                    <a:pt x="676808" y="43586"/>
                  </a:lnTo>
                  <a:lnTo>
                    <a:pt x="676808" y="28549"/>
                  </a:lnTo>
                  <a:lnTo>
                    <a:pt x="618871" y="28549"/>
                  </a:lnTo>
                  <a:lnTo>
                    <a:pt x="618871" y="17703"/>
                  </a:lnTo>
                  <a:lnTo>
                    <a:pt x="676846" y="17703"/>
                  </a:lnTo>
                  <a:lnTo>
                    <a:pt x="676846" y="279"/>
                  </a:lnTo>
                  <a:lnTo>
                    <a:pt x="616712" y="279"/>
                  </a:lnTo>
                  <a:lnTo>
                    <a:pt x="608634" y="1562"/>
                  </a:lnTo>
                  <a:lnTo>
                    <a:pt x="602208" y="5257"/>
                  </a:lnTo>
                  <a:lnTo>
                    <a:pt x="597966" y="11150"/>
                  </a:lnTo>
                  <a:lnTo>
                    <a:pt x="596430" y="19024"/>
                  </a:lnTo>
                  <a:lnTo>
                    <a:pt x="596430" y="71932"/>
                  </a:lnTo>
                  <a:lnTo>
                    <a:pt x="677075" y="71932"/>
                  </a:lnTo>
                  <a:lnTo>
                    <a:pt x="677075" y="5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08024" y="6696681"/>
              <a:ext cx="77508" cy="12306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0708" y="6696677"/>
              <a:ext cx="73609" cy="1230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1514" y="6696677"/>
              <a:ext cx="73621" cy="12306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813016" y="6748018"/>
              <a:ext cx="52705" cy="20955"/>
            </a:xfrm>
            <a:custGeom>
              <a:avLst/>
              <a:gdLst/>
              <a:ahLst/>
              <a:cxnLst/>
              <a:rect l="l" t="t" r="r" b="b"/>
              <a:pathLst>
                <a:path w="52704" h="20954">
                  <a:moveTo>
                    <a:pt x="52349" y="0"/>
                  </a:moveTo>
                  <a:lnTo>
                    <a:pt x="0" y="0"/>
                  </a:lnTo>
                  <a:lnTo>
                    <a:pt x="0" y="20574"/>
                  </a:lnTo>
                  <a:lnTo>
                    <a:pt x="52349" y="20574"/>
                  </a:lnTo>
                  <a:lnTo>
                    <a:pt x="52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3928" y="6696687"/>
              <a:ext cx="73621" cy="12205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92854" y="6697670"/>
              <a:ext cx="75501" cy="12207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93686" y="6697670"/>
              <a:ext cx="75476" cy="122072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196366" y="6748018"/>
              <a:ext cx="52705" cy="20955"/>
            </a:xfrm>
            <a:custGeom>
              <a:avLst/>
              <a:gdLst/>
              <a:ahLst/>
              <a:cxnLst/>
              <a:rect l="l" t="t" r="r" b="b"/>
              <a:pathLst>
                <a:path w="52704" h="20954">
                  <a:moveTo>
                    <a:pt x="52362" y="0"/>
                  </a:moveTo>
                  <a:lnTo>
                    <a:pt x="0" y="0"/>
                  </a:lnTo>
                  <a:lnTo>
                    <a:pt x="0" y="20574"/>
                  </a:lnTo>
                  <a:lnTo>
                    <a:pt x="52362" y="20574"/>
                  </a:lnTo>
                  <a:lnTo>
                    <a:pt x="52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74389" y="6696677"/>
              <a:ext cx="77012" cy="12306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75208" y="6696677"/>
              <a:ext cx="77012" cy="12306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74154" y="6697670"/>
              <a:ext cx="81775" cy="12108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79046" y="6696677"/>
              <a:ext cx="73621" cy="12306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920334" y="6240244"/>
              <a:ext cx="2546350" cy="817880"/>
            </a:xfrm>
            <a:custGeom>
              <a:avLst/>
              <a:gdLst/>
              <a:ahLst/>
              <a:cxnLst/>
              <a:rect l="l" t="t" r="r" b="b"/>
              <a:pathLst>
                <a:path w="2546350" h="817879">
                  <a:moveTo>
                    <a:pt x="2447315" y="0"/>
                  </a:moveTo>
                  <a:lnTo>
                    <a:pt x="98551" y="0"/>
                  </a:lnTo>
                  <a:lnTo>
                    <a:pt x="60286" y="8656"/>
                  </a:lnTo>
                  <a:lnTo>
                    <a:pt x="28949" y="32226"/>
                  </a:lnTo>
                  <a:lnTo>
                    <a:pt x="7776" y="67111"/>
                  </a:lnTo>
                  <a:lnTo>
                    <a:pt x="0" y="109715"/>
                  </a:lnTo>
                  <a:lnTo>
                    <a:pt x="0" y="707796"/>
                  </a:lnTo>
                  <a:lnTo>
                    <a:pt x="7776" y="750405"/>
                  </a:lnTo>
                  <a:lnTo>
                    <a:pt x="28949" y="785290"/>
                  </a:lnTo>
                  <a:lnTo>
                    <a:pt x="60286" y="808857"/>
                  </a:lnTo>
                  <a:lnTo>
                    <a:pt x="98551" y="817511"/>
                  </a:lnTo>
                  <a:lnTo>
                    <a:pt x="2447315" y="817511"/>
                  </a:lnTo>
                  <a:lnTo>
                    <a:pt x="2485586" y="808857"/>
                  </a:lnTo>
                  <a:lnTo>
                    <a:pt x="2516922" y="785290"/>
                  </a:lnTo>
                  <a:lnTo>
                    <a:pt x="2538092" y="750405"/>
                  </a:lnTo>
                  <a:lnTo>
                    <a:pt x="2545867" y="707796"/>
                  </a:lnTo>
                  <a:lnTo>
                    <a:pt x="2545867" y="109715"/>
                  </a:lnTo>
                  <a:lnTo>
                    <a:pt x="2538092" y="67111"/>
                  </a:lnTo>
                  <a:lnTo>
                    <a:pt x="2516922" y="32226"/>
                  </a:lnTo>
                  <a:lnTo>
                    <a:pt x="2485586" y="8656"/>
                  </a:lnTo>
                  <a:lnTo>
                    <a:pt x="2447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7994258" y="6253202"/>
            <a:ext cx="9912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58595B"/>
                </a:solidFill>
                <a:latin typeface="Calibri"/>
                <a:cs typeface="Calibri"/>
              </a:rPr>
              <a:t>AUTHORISED</a:t>
            </a:r>
            <a:r>
              <a:rPr dirty="0" sz="800" spc="-20" b="1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dirty="0" sz="800" spc="25" b="1">
                <a:solidFill>
                  <a:srgbClr val="58595B"/>
                </a:solidFill>
                <a:latin typeface="Calibri"/>
                <a:cs typeface="Calibri"/>
              </a:rPr>
              <a:t>DEALER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0" y="5168335"/>
            <a:ext cx="10692130" cy="2392045"/>
            <a:chOff x="0" y="5168335"/>
            <a:chExt cx="10692130" cy="2392045"/>
          </a:xfrm>
        </p:grpSpPr>
        <p:sp>
          <p:nvSpPr>
            <p:cNvPr id="102" name="object 102"/>
            <p:cNvSpPr/>
            <p:nvPr/>
          </p:nvSpPr>
          <p:spPr>
            <a:xfrm>
              <a:off x="664857" y="6527584"/>
              <a:ext cx="1889125" cy="111125"/>
            </a:xfrm>
            <a:custGeom>
              <a:avLst/>
              <a:gdLst/>
              <a:ahLst/>
              <a:cxnLst/>
              <a:rect l="l" t="t" r="r" b="b"/>
              <a:pathLst>
                <a:path w="1889125" h="111125">
                  <a:moveTo>
                    <a:pt x="163995" y="109804"/>
                  </a:moveTo>
                  <a:lnTo>
                    <a:pt x="154051" y="91744"/>
                  </a:lnTo>
                  <a:lnTo>
                    <a:pt x="139661" y="65620"/>
                  </a:lnTo>
                  <a:lnTo>
                    <a:pt x="118554" y="27266"/>
                  </a:lnTo>
                  <a:lnTo>
                    <a:pt x="104241" y="1257"/>
                  </a:lnTo>
                  <a:lnTo>
                    <a:pt x="103327" y="1257"/>
                  </a:lnTo>
                  <a:lnTo>
                    <a:pt x="103327" y="65620"/>
                  </a:lnTo>
                  <a:lnTo>
                    <a:pt x="60617" y="65620"/>
                  </a:lnTo>
                  <a:lnTo>
                    <a:pt x="81724" y="27266"/>
                  </a:lnTo>
                  <a:lnTo>
                    <a:pt x="103327" y="65620"/>
                  </a:lnTo>
                  <a:lnTo>
                    <a:pt x="103327" y="1257"/>
                  </a:lnTo>
                  <a:lnTo>
                    <a:pt x="60794" y="1257"/>
                  </a:lnTo>
                  <a:lnTo>
                    <a:pt x="0" y="109804"/>
                  </a:lnTo>
                  <a:lnTo>
                    <a:pt x="37071" y="109804"/>
                  </a:lnTo>
                  <a:lnTo>
                    <a:pt x="47917" y="91744"/>
                  </a:lnTo>
                  <a:lnTo>
                    <a:pt x="115862" y="91744"/>
                  </a:lnTo>
                  <a:lnTo>
                    <a:pt x="126555" y="109804"/>
                  </a:lnTo>
                  <a:lnTo>
                    <a:pt x="163995" y="109804"/>
                  </a:lnTo>
                  <a:close/>
                </a:path>
                <a:path w="1889125" h="111125">
                  <a:moveTo>
                    <a:pt x="308419" y="77863"/>
                  </a:moveTo>
                  <a:lnTo>
                    <a:pt x="282536" y="43332"/>
                  </a:lnTo>
                  <a:lnTo>
                    <a:pt x="217766" y="41694"/>
                  </a:lnTo>
                  <a:lnTo>
                    <a:pt x="212572" y="41313"/>
                  </a:lnTo>
                  <a:lnTo>
                    <a:pt x="209118" y="40538"/>
                  </a:lnTo>
                  <a:lnTo>
                    <a:pt x="205308" y="37706"/>
                  </a:lnTo>
                  <a:lnTo>
                    <a:pt x="204355" y="35433"/>
                  </a:lnTo>
                  <a:lnTo>
                    <a:pt x="204355" y="29171"/>
                  </a:lnTo>
                  <a:lnTo>
                    <a:pt x="205333" y="26987"/>
                  </a:lnTo>
                  <a:lnTo>
                    <a:pt x="209588" y="24447"/>
                  </a:lnTo>
                  <a:lnTo>
                    <a:pt x="213893" y="23812"/>
                  </a:lnTo>
                  <a:lnTo>
                    <a:pt x="303644" y="23812"/>
                  </a:lnTo>
                  <a:lnTo>
                    <a:pt x="302856" y="16268"/>
                  </a:lnTo>
                  <a:lnTo>
                    <a:pt x="267677" y="0"/>
                  </a:lnTo>
                  <a:lnTo>
                    <a:pt x="207479" y="114"/>
                  </a:lnTo>
                  <a:lnTo>
                    <a:pt x="170218" y="22364"/>
                  </a:lnTo>
                  <a:lnTo>
                    <a:pt x="169595" y="27482"/>
                  </a:lnTo>
                  <a:lnTo>
                    <a:pt x="169595" y="33705"/>
                  </a:lnTo>
                  <a:lnTo>
                    <a:pt x="194576" y="65392"/>
                  </a:lnTo>
                  <a:lnTo>
                    <a:pt x="257162" y="67233"/>
                  </a:lnTo>
                  <a:lnTo>
                    <a:pt x="264045" y="67767"/>
                  </a:lnTo>
                  <a:lnTo>
                    <a:pt x="268566" y="68668"/>
                  </a:lnTo>
                  <a:lnTo>
                    <a:pt x="272618" y="71450"/>
                  </a:lnTo>
                  <a:lnTo>
                    <a:pt x="273659" y="73774"/>
                  </a:lnTo>
                  <a:lnTo>
                    <a:pt x="273659" y="80238"/>
                  </a:lnTo>
                  <a:lnTo>
                    <a:pt x="272808" y="82537"/>
                  </a:lnTo>
                  <a:lnTo>
                    <a:pt x="269163" y="85382"/>
                  </a:lnTo>
                  <a:lnTo>
                    <a:pt x="266166" y="86029"/>
                  </a:lnTo>
                  <a:lnTo>
                    <a:pt x="261950" y="86029"/>
                  </a:lnTo>
                  <a:lnTo>
                    <a:pt x="169418" y="86029"/>
                  </a:lnTo>
                  <a:lnTo>
                    <a:pt x="203238" y="110642"/>
                  </a:lnTo>
                  <a:lnTo>
                    <a:pt x="216027" y="111010"/>
                  </a:lnTo>
                  <a:lnTo>
                    <a:pt x="271106" y="111010"/>
                  </a:lnTo>
                  <a:lnTo>
                    <a:pt x="307467" y="91211"/>
                  </a:lnTo>
                  <a:lnTo>
                    <a:pt x="308419" y="85382"/>
                  </a:lnTo>
                  <a:lnTo>
                    <a:pt x="308419" y="77863"/>
                  </a:lnTo>
                  <a:close/>
                </a:path>
                <a:path w="1889125" h="111125">
                  <a:moveTo>
                    <a:pt x="463143" y="1244"/>
                  </a:moveTo>
                  <a:lnTo>
                    <a:pt x="448398" y="1244"/>
                  </a:lnTo>
                  <a:lnTo>
                    <a:pt x="439496" y="3454"/>
                  </a:lnTo>
                  <a:lnTo>
                    <a:pt x="433400" y="8089"/>
                  </a:lnTo>
                  <a:lnTo>
                    <a:pt x="429933" y="13881"/>
                  </a:lnTo>
                  <a:lnTo>
                    <a:pt x="428929" y="19570"/>
                  </a:lnTo>
                  <a:lnTo>
                    <a:pt x="428929" y="41071"/>
                  </a:lnTo>
                  <a:lnTo>
                    <a:pt x="359219" y="41071"/>
                  </a:lnTo>
                  <a:lnTo>
                    <a:pt x="359219" y="19977"/>
                  </a:lnTo>
                  <a:lnTo>
                    <a:pt x="357682" y="12623"/>
                  </a:lnTo>
                  <a:lnTo>
                    <a:pt x="354266" y="6959"/>
                  </a:lnTo>
                  <a:lnTo>
                    <a:pt x="348996" y="3111"/>
                  </a:lnTo>
                  <a:lnTo>
                    <a:pt x="341884" y="1244"/>
                  </a:lnTo>
                  <a:lnTo>
                    <a:pt x="325196" y="1244"/>
                  </a:lnTo>
                  <a:lnTo>
                    <a:pt x="325196" y="109791"/>
                  </a:lnTo>
                  <a:lnTo>
                    <a:pt x="359219" y="109791"/>
                  </a:lnTo>
                  <a:lnTo>
                    <a:pt x="359219" y="67398"/>
                  </a:lnTo>
                  <a:lnTo>
                    <a:pt x="428929" y="67398"/>
                  </a:lnTo>
                  <a:lnTo>
                    <a:pt x="428929" y="109791"/>
                  </a:lnTo>
                  <a:lnTo>
                    <a:pt x="463143" y="109791"/>
                  </a:lnTo>
                  <a:lnTo>
                    <a:pt x="463143" y="1244"/>
                  </a:lnTo>
                  <a:close/>
                </a:path>
                <a:path w="1889125" h="111125">
                  <a:moveTo>
                    <a:pt x="632587" y="79552"/>
                  </a:moveTo>
                  <a:lnTo>
                    <a:pt x="632574" y="31534"/>
                  </a:lnTo>
                  <a:lnTo>
                    <a:pt x="631825" y="27051"/>
                  </a:lnTo>
                  <a:lnTo>
                    <a:pt x="631558" y="25425"/>
                  </a:lnTo>
                  <a:lnTo>
                    <a:pt x="600405" y="990"/>
                  </a:lnTo>
                  <a:lnTo>
                    <a:pt x="598055" y="800"/>
                  </a:lnTo>
                  <a:lnTo>
                    <a:pt x="598055" y="39865"/>
                  </a:lnTo>
                  <a:lnTo>
                    <a:pt x="598004" y="71348"/>
                  </a:lnTo>
                  <a:lnTo>
                    <a:pt x="596023" y="76568"/>
                  </a:lnTo>
                  <a:lnTo>
                    <a:pt x="592175" y="79552"/>
                  </a:lnTo>
                  <a:lnTo>
                    <a:pt x="588276" y="82461"/>
                  </a:lnTo>
                  <a:lnTo>
                    <a:pt x="580263" y="83947"/>
                  </a:lnTo>
                  <a:lnTo>
                    <a:pt x="534606" y="83947"/>
                  </a:lnTo>
                  <a:lnTo>
                    <a:pt x="526592" y="82461"/>
                  </a:lnTo>
                  <a:lnTo>
                    <a:pt x="522643" y="79552"/>
                  </a:lnTo>
                  <a:lnTo>
                    <a:pt x="518591" y="76631"/>
                  </a:lnTo>
                  <a:lnTo>
                    <a:pt x="516572" y="71348"/>
                  </a:lnTo>
                  <a:lnTo>
                    <a:pt x="516648" y="39865"/>
                  </a:lnTo>
                  <a:lnTo>
                    <a:pt x="518591" y="34467"/>
                  </a:lnTo>
                  <a:lnTo>
                    <a:pt x="522363" y="31534"/>
                  </a:lnTo>
                  <a:lnTo>
                    <a:pt x="526072" y="28562"/>
                  </a:lnTo>
                  <a:lnTo>
                    <a:pt x="534174" y="27051"/>
                  </a:lnTo>
                  <a:lnTo>
                    <a:pt x="580263" y="27051"/>
                  </a:lnTo>
                  <a:lnTo>
                    <a:pt x="588289" y="28562"/>
                  </a:lnTo>
                  <a:lnTo>
                    <a:pt x="596023" y="34391"/>
                  </a:lnTo>
                  <a:lnTo>
                    <a:pt x="598055" y="39865"/>
                  </a:lnTo>
                  <a:lnTo>
                    <a:pt x="598055" y="800"/>
                  </a:lnTo>
                  <a:lnTo>
                    <a:pt x="593902" y="444"/>
                  </a:lnTo>
                  <a:lnTo>
                    <a:pt x="586219" y="114"/>
                  </a:lnTo>
                  <a:lnTo>
                    <a:pt x="577316" y="0"/>
                  </a:lnTo>
                  <a:lnTo>
                    <a:pt x="537298" y="0"/>
                  </a:lnTo>
                  <a:lnTo>
                    <a:pt x="497890" y="4826"/>
                  </a:lnTo>
                  <a:lnTo>
                    <a:pt x="482066" y="79552"/>
                  </a:lnTo>
                  <a:lnTo>
                    <a:pt x="482930" y="86220"/>
                  </a:lnTo>
                  <a:lnTo>
                    <a:pt x="514019" y="110045"/>
                  </a:lnTo>
                  <a:lnTo>
                    <a:pt x="537400" y="110998"/>
                  </a:lnTo>
                  <a:lnTo>
                    <a:pt x="577316" y="110998"/>
                  </a:lnTo>
                  <a:lnTo>
                    <a:pt x="616966" y="106337"/>
                  </a:lnTo>
                  <a:lnTo>
                    <a:pt x="631863" y="83947"/>
                  </a:lnTo>
                  <a:lnTo>
                    <a:pt x="632587" y="79552"/>
                  </a:lnTo>
                  <a:close/>
                </a:path>
                <a:path w="1889125" h="111125">
                  <a:moveTo>
                    <a:pt x="796696" y="109791"/>
                  </a:moveTo>
                  <a:lnTo>
                    <a:pt x="728522" y="54825"/>
                  </a:lnTo>
                  <a:lnTo>
                    <a:pt x="788733" y="1244"/>
                  </a:lnTo>
                  <a:lnTo>
                    <a:pt x="762368" y="1244"/>
                  </a:lnTo>
                  <a:lnTo>
                    <a:pt x="699020" y="41541"/>
                  </a:lnTo>
                  <a:lnTo>
                    <a:pt x="684644" y="41541"/>
                  </a:lnTo>
                  <a:lnTo>
                    <a:pt x="684593" y="1244"/>
                  </a:lnTo>
                  <a:lnTo>
                    <a:pt x="650697" y="1244"/>
                  </a:lnTo>
                  <a:lnTo>
                    <a:pt x="650697" y="109791"/>
                  </a:lnTo>
                  <a:lnTo>
                    <a:pt x="684644" y="109791"/>
                  </a:lnTo>
                  <a:lnTo>
                    <a:pt x="684644" y="68707"/>
                  </a:lnTo>
                  <a:lnTo>
                    <a:pt x="699020" y="68707"/>
                  </a:lnTo>
                  <a:lnTo>
                    <a:pt x="736460" y="99263"/>
                  </a:lnTo>
                  <a:lnTo>
                    <a:pt x="769302" y="109791"/>
                  </a:lnTo>
                  <a:lnTo>
                    <a:pt x="796696" y="109791"/>
                  </a:lnTo>
                  <a:close/>
                </a:path>
                <a:path w="1889125" h="111125">
                  <a:moveTo>
                    <a:pt x="970305" y="83489"/>
                  </a:moveTo>
                  <a:lnTo>
                    <a:pt x="896112" y="83489"/>
                  </a:lnTo>
                  <a:lnTo>
                    <a:pt x="896112" y="19761"/>
                  </a:lnTo>
                  <a:lnTo>
                    <a:pt x="894524" y="11176"/>
                  </a:lnTo>
                  <a:lnTo>
                    <a:pt x="890003" y="5626"/>
                  </a:lnTo>
                  <a:lnTo>
                    <a:pt x="882878" y="2514"/>
                  </a:lnTo>
                  <a:lnTo>
                    <a:pt x="873493" y="1244"/>
                  </a:lnTo>
                  <a:lnTo>
                    <a:pt x="862063" y="1244"/>
                  </a:lnTo>
                  <a:lnTo>
                    <a:pt x="862063" y="109778"/>
                  </a:lnTo>
                  <a:lnTo>
                    <a:pt x="970305" y="109778"/>
                  </a:lnTo>
                  <a:lnTo>
                    <a:pt x="970305" y="83489"/>
                  </a:lnTo>
                  <a:close/>
                </a:path>
                <a:path w="1889125" h="111125">
                  <a:moveTo>
                    <a:pt x="1109040" y="83489"/>
                  </a:moveTo>
                  <a:lnTo>
                    <a:pt x="1020953" y="83489"/>
                  </a:lnTo>
                  <a:lnTo>
                    <a:pt x="1020953" y="66890"/>
                  </a:lnTo>
                  <a:lnTo>
                    <a:pt x="1108621" y="66890"/>
                  </a:lnTo>
                  <a:lnTo>
                    <a:pt x="1108621" y="44107"/>
                  </a:lnTo>
                  <a:lnTo>
                    <a:pt x="1020953" y="44107"/>
                  </a:lnTo>
                  <a:lnTo>
                    <a:pt x="1020953" y="27698"/>
                  </a:lnTo>
                  <a:lnTo>
                    <a:pt x="1108646" y="27698"/>
                  </a:lnTo>
                  <a:lnTo>
                    <a:pt x="1108646" y="1270"/>
                  </a:lnTo>
                  <a:lnTo>
                    <a:pt x="1015022" y="1270"/>
                  </a:lnTo>
                  <a:lnTo>
                    <a:pt x="1001801" y="4508"/>
                  </a:lnTo>
                  <a:lnTo>
                    <a:pt x="993495" y="10325"/>
                  </a:lnTo>
                  <a:lnTo>
                    <a:pt x="988949" y="18249"/>
                  </a:lnTo>
                  <a:lnTo>
                    <a:pt x="986967" y="27774"/>
                  </a:lnTo>
                  <a:lnTo>
                    <a:pt x="986967" y="109791"/>
                  </a:lnTo>
                  <a:lnTo>
                    <a:pt x="1109040" y="109791"/>
                  </a:lnTo>
                  <a:lnTo>
                    <a:pt x="1109040" y="83489"/>
                  </a:lnTo>
                  <a:close/>
                </a:path>
                <a:path w="1889125" h="111125">
                  <a:moveTo>
                    <a:pt x="1274914" y="1244"/>
                  </a:moveTo>
                  <a:lnTo>
                    <a:pt x="1251839" y="1244"/>
                  </a:lnTo>
                  <a:lnTo>
                    <a:pt x="1241882" y="2692"/>
                  </a:lnTo>
                  <a:lnTo>
                    <a:pt x="1234363" y="5245"/>
                  </a:lnTo>
                  <a:lnTo>
                    <a:pt x="1228725" y="8674"/>
                  </a:lnTo>
                  <a:lnTo>
                    <a:pt x="1224381" y="12712"/>
                  </a:lnTo>
                  <a:lnTo>
                    <a:pt x="1196251" y="44386"/>
                  </a:lnTo>
                  <a:lnTo>
                    <a:pt x="1169174" y="12433"/>
                  </a:lnTo>
                  <a:lnTo>
                    <a:pt x="1162926" y="7251"/>
                  </a:lnTo>
                  <a:lnTo>
                    <a:pt x="1156500" y="3848"/>
                  </a:lnTo>
                  <a:lnTo>
                    <a:pt x="1150251" y="1955"/>
                  </a:lnTo>
                  <a:lnTo>
                    <a:pt x="1144473" y="1244"/>
                  </a:lnTo>
                  <a:lnTo>
                    <a:pt x="1117892" y="1244"/>
                  </a:lnTo>
                  <a:lnTo>
                    <a:pt x="1179296" y="70878"/>
                  </a:lnTo>
                  <a:lnTo>
                    <a:pt x="1179296" y="109791"/>
                  </a:lnTo>
                  <a:lnTo>
                    <a:pt x="1213370" y="109791"/>
                  </a:lnTo>
                  <a:lnTo>
                    <a:pt x="1213370" y="70878"/>
                  </a:lnTo>
                  <a:lnTo>
                    <a:pt x="1274914" y="1244"/>
                  </a:lnTo>
                  <a:close/>
                </a:path>
                <a:path w="1889125" h="111125">
                  <a:moveTo>
                    <a:pt x="1392339" y="83489"/>
                  </a:moveTo>
                  <a:lnTo>
                    <a:pt x="1318234" y="83489"/>
                  </a:lnTo>
                  <a:lnTo>
                    <a:pt x="1318234" y="19761"/>
                  </a:lnTo>
                  <a:lnTo>
                    <a:pt x="1316647" y="11176"/>
                  </a:lnTo>
                  <a:lnTo>
                    <a:pt x="1312100" y="5626"/>
                  </a:lnTo>
                  <a:lnTo>
                    <a:pt x="1304950" y="2514"/>
                  </a:lnTo>
                  <a:lnTo>
                    <a:pt x="1295539" y="1244"/>
                  </a:lnTo>
                  <a:lnTo>
                    <a:pt x="1284224" y="1244"/>
                  </a:lnTo>
                  <a:lnTo>
                    <a:pt x="1284224" y="109778"/>
                  </a:lnTo>
                  <a:lnTo>
                    <a:pt x="1392339" y="109778"/>
                  </a:lnTo>
                  <a:lnTo>
                    <a:pt x="1392339" y="83489"/>
                  </a:lnTo>
                  <a:close/>
                </a:path>
                <a:path w="1889125" h="111125">
                  <a:moveTo>
                    <a:pt x="1565249" y="109804"/>
                  </a:moveTo>
                  <a:lnTo>
                    <a:pt x="1555305" y="91744"/>
                  </a:lnTo>
                  <a:lnTo>
                    <a:pt x="1540916" y="65620"/>
                  </a:lnTo>
                  <a:lnTo>
                    <a:pt x="1519783" y="27266"/>
                  </a:lnTo>
                  <a:lnTo>
                    <a:pt x="1505458" y="1257"/>
                  </a:lnTo>
                  <a:lnTo>
                    <a:pt x="1504924" y="1257"/>
                  </a:lnTo>
                  <a:lnTo>
                    <a:pt x="1504924" y="65620"/>
                  </a:lnTo>
                  <a:lnTo>
                    <a:pt x="1462163" y="65620"/>
                  </a:lnTo>
                  <a:lnTo>
                    <a:pt x="1483296" y="27266"/>
                  </a:lnTo>
                  <a:lnTo>
                    <a:pt x="1504924" y="65620"/>
                  </a:lnTo>
                  <a:lnTo>
                    <a:pt x="1504924" y="1257"/>
                  </a:lnTo>
                  <a:lnTo>
                    <a:pt x="1462163" y="1257"/>
                  </a:lnTo>
                  <a:lnTo>
                    <a:pt x="1401254" y="109804"/>
                  </a:lnTo>
                  <a:lnTo>
                    <a:pt x="1438376" y="109804"/>
                  </a:lnTo>
                  <a:lnTo>
                    <a:pt x="1449197" y="91744"/>
                  </a:lnTo>
                  <a:lnTo>
                    <a:pt x="1517078" y="91744"/>
                  </a:lnTo>
                  <a:lnTo>
                    <a:pt x="1527898" y="109804"/>
                  </a:lnTo>
                  <a:lnTo>
                    <a:pt x="1565249" y="109804"/>
                  </a:lnTo>
                  <a:close/>
                </a:path>
                <a:path w="1889125" h="111125">
                  <a:moveTo>
                    <a:pt x="1727377" y="1244"/>
                  </a:moveTo>
                  <a:lnTo>
                    <a:pt x="1693481" y="1244"/>
                  </a:lnTo>
                  <a:lnTo>
                    <a:pt x="1693481" y="80810"/>
                  </a:lnTo>
                  <a:lnTo>
                    <a:pt x="1645323" y="22961"/>
                  </a:lnTo>
                  <a:lnTo>
                    <a:pt x="1637804" y="14820"/>
                  </a:lnTo>
                  <a:lnTo>
                    <a:pt x="1629130" y="8064"/>
                  </a:lnTo>
                  <a:lnTo>
                    <a:pt x="1618386" y="3340"/>
                  </a:lnTo>
                  <a:lnTo>
                    <a:pt x="1604708" y="1244"/>
                  </a:lnTo>
                  <a:lnTo>
                    <a:pt x="1576743" y="1244"/>
                  </a:lnTo>
                  <a:lnTo>
                    <a:pt x="1576743" y="109791"/>
                  </a:lnTo>
                  <a:lnTo>
                    <a:pt x="1610728" y="109791"/>
                  </a:lnTo>
                  <a:lnTo>
                    <a:pt x="1610728" y="30873"/>
                  </a:lnTo>
                  <a:lnTo>
                    <a:pt x="1677568" y="109791"/>
                  </a:lnTo>
                  <a:lnTo>
                    <a:pt x="1727377" y="109791"/>
                  </a:lnTo>
                  <a:lnTo>
                    <a:pt x="1727377" y="1244"/>
                  </a:lnTo>
                  <a:close/>
                </a:path>
                <a:path w="1889125" h="111125">
                  <a:moveTo>
                    <a:pt x="1889074" y="37706"/>
                  </a:moveTo>
                  <a:lnTo>
                    <a:pt x="1862378" y="3441"/>
                  </a:lnTo>
                  <a:lnTo>
                    <a:pt x="1855089" y="2273"/>
                  </a:lnTo>
                  <a:lnTo>
                    <a:pt x="1855089" y="40170"/>
                  </a:lnTo>
                  <a:lnTo>
                    <a:pt x="1855089" y="71767"/>
                  </a:lnTo>
                  <a:lnTo>
                    <a:pt x="1853425" y="76212"/>
                  </a:lnTo>
                  <a:lnTo>
                    <a:pt x="1850085" y="79082"/>
                  </a:lnTo>
                  <a:lnTo>
                    <a:pt x="1846681" y="81927"/>
                  </a:lnTo>
                  <a:lnTo>
                    <a:pt x="1841474" y="83400"/>
                  </a:lnTo>
                  <a:lnTo>
                    <a:pt x="1776603" y="83400"/>
                  </a:lnTo>
                  <a:lnTo>
                    <a:pt x="1776603" y="28041"/>
                  </a:lnTo>
                  <a:lnTo>
                    <a:pt x="1838604" y="28041"/>
                  </a:lnTo>
                  <a:lnTo>
                    <a:pt x="1844967" y="29514"/>
                  </a:lnTo>
                  <a:lnTo>
                    <a:pt x="1849005" y="32473"/>
                  </a:lnTo>
                  <a:lnTo>
                    <a:pt x="1853107" y="35521"/>
                  </a:lnTo>
                  <a:lnTo>
                    <a:pt x="1855089" y="40170"/>
                  </a:lnTo>
                  <a:lnTo>
                    <a:pt x="1855089" y="2273"/>
                  </a:lnTo>
                  <a:lnTo>
                    <a:pt x="1852244" y="1803"/>
                  </a:lnTo>
                  <a:lnTo>
                    <a:pt x="1840344" y="1244"/>
                  </a:lnTo>
                  <a:lnTo>
                    <a:pt x="1742706" y="1244"/>
                  </a:lnTo>
                  <a:lnTo>
                    <a:pt x="1742706" y="109791"/>
                  </a:lnTo>
                  <a:lnTo>
                    <a:pt x="1850377" y="109791"/>
                  </a:lnTo>
                  <a:lnTo>
                    <a:pt x="1886750" y="90665"/>
                  </a:lnTo>
                  <a:lnTo>
                    <a:pt x="1888998" y="76212"/>
                  </a:lnTo>
                  <a:lnTo>
                    <a:pt x="1889074" y="37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8038" y="6528764"/>
              <a:ext cx="119024" cy="9528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23537" y="6398383"/>
              <a:ext cx="377825" cy="372745"/>
            </a:xfrm>
            <a:custGeom>
              <a:avLst/>
              <a:gdLst/>
              <a:ahLst/>
              <a:cxnLst/>
              <a:rect l="l" t="t" r="r" b="b"/>
              <a:pathLst>
                <a:path w="377825" h="372745">
                  <a:moveTo>
                    <a:pt x="188798" y="0"/>
                  </a:moveTo>
                  <a:lnTo>
                    <a:pt x="138693" y="6673"/>
                  </a:lnTo>
                  <a:lnTo>
                    <a:pt x="93616" y="25491"/>
                  </a:lnTo>
                  <a:lnTo>
                    <a:pt x="55389" y="54654"/>
                  </a:lnTo>
                  <a:lnTo>
                    <a:pt x="25830" y="92360"/>
                  </a:lnTo>
                  <a:lnTo>
                    <a:pt x="6761" y="136807"/>
                  </a:lnTo>
                  <a:lnTo>
                    <a:pt x="0" y="186194"/>
                  </a:lnTo>
                  <a:lnTo>
                    <a:pt x="6761" y="235599"/>
                  </a:lnTo>
                  <a:lnTo>
                    <a:pt x="25830" y="280051"/>
                  </a:lnTo>
                  <a:lnTo>
                    <a:pt x="55389" y="317754"/>
                  </a:lnTo>
                  <a:lnTo>
                    <a:pt x="93616" y="346908"/>
                  </a:lnTo>
                  <a:lnTo>
                    <a:pt x="138693" y="365719"/>
                  </a:lnTo>
                  <a:lnTo>
                    <a:pt x="188798" y="372389"/>
                  </a:lnTo>
                  <a:lnTo>
                    <a:pt x="238843" y="365719"/>
                  </a:lnTo>
                  <a:lnTo>
                    <a:pt x="283896" y="346908"/>
                  </a:lnTo>
                  <a:lnTo>
                    <a:pt x="285439" y="345732"/>
                  </a:lnTo>
                  <a:lnTo>
                    <a:pt x="183984" y="345732"/>
                  </a:lnTo>
                  <a:lnTo>
                    <a:pt x="208860" y="329724"/>
                  </a:lnTo>
                  <a:lnTo>
                    <a:pt x="227111" y="312597"/>
                  </a:lnTo>
                  <a:lnTo>
                    <a:pt x="94043" y="312597"/>
                  </a:lnTo>
                  <a:lnTo>
                    <a:pt x="90563" y="311886"/>
                  </a:lnTo>
                  <a:lnTo>
                    <a:pt x="71380" y="295839"/>
                  </a:lnTo>
                  <a:lnTo>
                    <a:pt x="49961" y="265607"/>
                  </a:lnTo>
                  <a:lnTo>
                    <a:pt x="33524" y="225622"/>
                  </a:lnTo>
                  <a:lnTo>
                    <a:pt x="29286" y="180314"/>
                  </a:lnTo>
                  <a:lnTo>
                    <a:pt x="88565" y="180314"/>
                  </a:lnTo>
                  <a:lnTo>
                    <a:pt x="80649" y="168488"/>
                  </a:lnTo>
                  <a:lnTo>
                    <a:pt x="71324" y="147529"/>
                  </a:lnTo>
                  <a:lnTo>
                    <a:pt x="64060" y="121160"/>
                  </a:lnTo>
                  <a:lnTo>
                    <a:pt x="61252" y="91503"/>
                  </a:lnTo>
                  <a:lnTo>
                    <a:pt x="62039" y="88074"/>
                  </a:lnTo>
                  <a:lnTo>
                    <a:pt x="78015" y="68891"/>
                  </a:lnTo>
                  <a:lnTo>
                    <a:pt x="108208" y="47456"/>
                  </a:lnTo>
                  <a:lnTo>
                    <a:pt x="148191" y="30988"/>
                  </a:lnTo>
                  <a:lnTo>
                    <a:pt x="193535" y="26708"/>
                  </a:lnTo>
                  <a:lnTo>
                    <a:pt x="285490" y="26708"/>
                  </a:lnTo>
                  <a:lnTo>
                    <a:pt x="283896" y="25491"/>
                  </a:lnTo>
                  <a:lnTo>
                    <a:pt x="238843" y="6673"/>
                  </a:lnTo>
                  <a:lnTo>
                    <a:pt x="188798" y="0"/>
                  </a:lnTo>
                  <a:close/>
                </a:path>
                <a:path w="377825" h="372745">
                  <a:moveTo>
                    <a:pt x="347320" y="190512"/>
                  </a:moveTo>
                  <a:lnTo>
                    <a:pt x="287947" y="190512"/>
                  </a:lnTo>
                  <a:lnTo>
                    <a:pt x="296839" y="203937"/>
                  </a:lnTo>
                  <a:lnTo>
                    <a:pt x="306149" y="224880"/>
                  </a:lnTo>
                  <a:lnTo>
                    <a:pt x="313453" y="251236"/>
                  </a:lnTo>
                  <a:lnTo>
                    <a:pt x="316331" y="280898"/>
                  </a:lnTo>
                  <a:lnTo>
                    <a:pt x="315531" y="284302"/>
                  </a:lnTo>
                  <a:lnTo>
                    <a:pt x="299493" y="303508"/>
                  </a:lnTo>
                  <a:lnTo>
                    <a:pt x="269289" y="324932"/>
                  </a:lnTo>
                  <a:lnTo>
                    <a:pt x="229318" y="341398"/>
                  </a:lnTo>
                  <a:lnTo>
                    <a:pt x="183984" y="345732"/>
                  </a:lnTo>
                  <a:lnTo>
                    <a:pt x="285439" y="345732"/>
                  </a:lnTo>
                  <a:lnTo>
                    <a:pt x="322125" y="317754"/>
                  </a:lnTo>
                  <a:lnTo>
                    <a:pt x="351700" y="280051"/>
                  </a:lnTo>
                  <a:lnTo>
                    <a:pt x="370788" y="235599"/>
                  </a:lnTo>
                  <a:lnTo>
                    <a:pt x="376761" y="192011"/>
                  </a:lnTo>
                  <a:lnTo>
                    <a:pt x="348284" y="192011"/>
                  </a:lnTo>
                  <a:lnTo>
                    <a:pt x="347320" y="190512"/>
                  </a:lnTo>
                  <a:close/>
                </a:path>
                <a:path w="377825" h="372745">
                  <a:moveTo>
                    <a:pt x="88565" y="180314"/>
                  </a:moveTo>
                  <a:lnTo>
                    <a:pt x="29286" y="180314"/>
                  </a:lnTo>
                  <a:lnTo>
                    <a:pt x="45214" y="205163"/>
                  </a:lnTo>
                  <a:lnTo>
                    <a:pt x="76296" y="238294"/>
                  </a:lnTo>
                  <a:lnTo>
                    <a:pt x="122649" y="268395"/>
                  </a:lnTo>
                  <a:lnTo>
                    <a:pt x="184391" y="284149"/>
                  </a:lnTo>
                  <a:lnTo>
                    <a:pt x="171013" y="293148"/>
                  </a:lnTo>
                  <a:lnTo>
                    <a:pt x="150094" y="302488"/>
                  </a:lnTo>
                  <a:lnTo>
                    <a:pt x="123737" y="309770"/>
                  </a:lnTo>
                  <a:lnTo>
                    <a:pt x="94043" y="312597"/>
                  </a:lnTo>
                  <a:lnTo>
                    <a:pt x="227111" y="312597"/>
                  </a:lnTo>
                  <a:lnTo>
                    <a:pt x="242009" y="298616"/>
                  </a:lnTo>
                  <a:lnTo>
                    <a:pt x="263033" y="266268"/>
                  </a:lnTo>
                  <a:lnTo>
                    <a:pt x="188798" y="266268"/>
                  </a:lnTo>
                  <a:lnTo>
                    <a:pt x="157215" y="259955"/>
                  </a:lnTo>
                  <a:lnTo>
                    <a:pt x="131405" y="242762"/>
                  </a:lnTo>
                  <a:lnTo>
                    <a:pt x="113994" y="217303"/>
                  </a:lnTo>
                  <a:lnTo>
                    <a:pt x="107607" y="186194"/>
                  </a:lnTo>
                  <a:lnTo>
                    <a:pt x="108485" y="181914"/>
                  </a:lnTo>
                  <a:lnTo>
                    <a:pt x="89636" y="181914"/>
                  </a:lnTo>
                  <a:lnTo>
                    <a:pt x="88565" y="180314"/>
                  </a:lnTo>
                  <a:close/>
                </a:path>
                <a:path w="377825" h="372745">
                  <a:moveTo>
                    <a:pt x="258217" y="106121"/>
                  </a:moveTo>
                  <a:lnTo>
                    <a:pt x="188798" y="106121"/>
                  </a:lnTo>
                  <a:lnTo>
                    <a:pt x="220339" y="112435"/>
                  </a:lnTo>
                  <a:lnTo>
                    <a:pt x="246130" y="129632"/>
                  </a:lnTo>
                  <a:lnTo>
                    <a:pt x="263537" y="155091"/>
                  </a:lnTo>
                  <a:lnTo>
                    <a:pt x="269925" y="186194"/>
                  </a:lnTo>
                  <a:lnTo>
                    <a:pt x="263537" y="217303"/>
                  </a:lnTo>
                  <a:lnTo>
                    <a:pt x="246130" y="242762"/>
                  </a:lnTo>
                  <a:lnTo>
                    <a:pt x="220339" y="259955"/>
                  </a:lnTo>
                  <a:lnTo>
                    <a:pt x="188798" y="266268"/>
                  </a:lnTo>
                  <a:lnTo>
                    <a:pt x="263033" y="266268"/>
                  </a:lnTo>
                  <a:lnTo>
                    <a:pt x="272136" y="252261"/>
                  </a:lnTo>
                  <a:lnTo>
                    <a:pt x="287947" y="190512"/>
                  </a:lnTo>
                  <a:lnTo>
                    <a:pt x="347320" y="190512"/>
                  </a:lnTo>
                  <a:lnTo>
                    <a:pt x="332313" y="167186"/>
                  </a:lnTo>
                  <a:lnTo>
                    <a:pt x="301210" y="134059"/>
                  </a:lnTo>
                  <a:lnTo>
                    <a:pt x="258217" y="106121"/>
                  </a:lnTo>
                  <a:close/>
                </a:path>
                <a:path w="377825" h="372745">
                  <a:moveTo>
                    <a:pt x="326125" y="59753"/>
                  </a:moveTo>
                  <a:lnTo>
                    <a:pt x="283476" y="59753"/>
                  </a:lnTo>
                  <a:lnTo>
                    <a:pt x="286943" y="60566"/>
                  </a:lnTo>
                  <a:lnTo>
                    <a:pt x="306100" y="76557"/>
                  </a:lnTo>
                  <a:lnTo>
                    <a:pt x="327510" y="106753"/>
                  </a:lnTo>
                  <a:lnTo>
                    <a:pt x="343972" y="146716"/>
                  </a:lnTo>
                  <a:lnTo>
                    <a:pt x="348284" y="192011"/>
                  </a:lnTo>
                  <a:lnTo>
                    <a:pt x="376761" y="192011"/>
                  </a:lnTo>
                  <a:lnTo>
                    <a:pt x="377558" y="186194"/>
                  </a:lnTo>
                  <a:lnTo>
                    <a:pt x="370788" y="136807"/>
                  </a:lnTo>
                  <a:lnTo>
                    <a:pt x="351700" y="92360"/>
                  </a:lnTo>
                  <a:lnTo>
                    <a:pt x="326125" y="59753"/>
                  </a:lnTo>
                  <a:close/>
                </a:path>
                <a:path w="377825" h="372745">
                  <a:moveTo>
                    <a:pt x="285490" y="26708"/>
                  </a:moveTo>
                  <a:lnTo>
                    <a:pt x="193535" y="26708"/>
                  </a:lnTo>
                  <a:lnTo>
                    <a:pt x="168676" y="42665"/>
                  </a:lnTo>
                  <a:lnTo>
                    <a:pt x="135542" y="73764"/>
                  </a:lnTo>
                  <a:lnTo>
                    <a:pt x="105429" y="120137"/>
                  </a:lnTo>
                  <a:lnTo>
                    <a:pt x="89636" y="181914"/>
                  </a:lnTo>
                  <a:lnTo>
                    <a:pt x="108485" y="181914"/>
                  </a:lnTo>
                  <a:lnTo>
                    <a:pt x="113994" y="155091"/>
                  </a:lnTo>
                  <a:lnTo>
                    <a:pt x="131405" y="129632"/>
                  </a:lnTo>
                  <a:lnTo>
                    <a:pt x="157215" y="112435"/>
                  </a:lnTo>
                  <a:lnTo>
                    <a:pt x="188798" y="106121"/>
                  </a:lnTo>
                  <a:lnTo>
                    <a:pt x="258217" y="106121"/>
                  </a:lnTo>
                  <a:lnTo>
                    <a:pt x="254846" y="103930"/>
                  </a:lnTo>
                  <a:lnTo>
                    <a:pt x="193090" y="88099"/>
                  </a:lnTo>
                  <a:lnTo>
                    <a:pt x="206492" y="79173"/>
                  </a:lnTo>
                  <a:lnTo>
                    <a:pt x="227415" y="69859"/>
                  </a:lnTo>
                  <a:lnTo>
                    <a:pt x="253773" y="62578"/>
                  </a:lnTo>
                  <a:lnTo>
                    <a:pt x="283476" y="59753"/>
                  </a:lnTo>
                  <a:lnTo>
                    <a:pt x="326125" y="59753"/>
                  </a:lnTo>
                  <a:lnTo>
                    <a:pt x="322125" y="54654"/>
                  </a:lnTo>
                  <a:lnTo>
                    <a:pt x="285490" y="2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4736" y="6749578"/>
              <a:ext cx="1570203" cy="11100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476418" y="5696128"/>
              <a:ext cx="312420" cy="81915"/>
            </a:xfrm>
            <a:custGeom>
              <a:avLst/>
              <a:gdLst/>
              <a:ahLst/>
              <a:cxnLst/>
              <a:rect l="l" t="t" r="r" b="b"/>
              <a:pathLst>
                <a:path w="312420" h="81914">
                  <a:moveTo>
                    <a:pt x="81521" y="62103"/>
                  </a:moveTo>
                  <a:lnTo>
                    <a:pt x="25679" y="62103"/>
                  </a:lnTo>
                  <a:lnTo>
                    <a:pt x="25603" y="3657"/>
                  </a:lnTo>
                  <a:lnTo>
                    <a:pt x="19050" y="571"/>
                  </a:lnTo>
                  <a:lnTo>
                    <a:pt x="8559" y="114"/>
                  </a:lnTo>
                  <a:lnTo>
                    <a:pt x="0" y="114"/>
                  </a:lnTo>
                  <a:lnTo>
                    <a:pt x="0" y="81876"/>
                  </a:lnTo>
                  <a:lnTo>
                    <a:pt x="81521" y="81876"/>
                  </a:lnTo>
                  <a:lnTo>
                    <a:pt x="81521" y="62103"/>
                  </a:lnTo>
                  <a:close/>
                </a:path>
                <a:path w="312420" h="81914">
                  <a:moveTo>
                    <a:pt x="186105" y="62064"/>
                  </a:moveTo>
                  <a:lnTo>
                    <a:pt x="119595" y="62064"/>
                  </a:lnTo>
                  <a:lnTo>
                    <a:pt x="119595" y="49542"/>
                  </a:lnTo>
                  <a:lnTo>
                    <a:pt x="185775" y="49542"/>
                  </a:lnTo>
                  <a:lnTo>
                    <a:pt x="185775" y="32308"/>
                  </a:lnTo>
                  <a:lnTo>
                    <a:pt x="119595" y="32308"/>
                  </a:lnTo>
                  <a:lnTo>
                    <a:pt x="119595" y="19875"/>
                  </a:lnTo>
                  <a:lnTo>
                    <a:pt x="185801" y="19875"/>
                  </a:lnTo>
                  <a:lnTo>
                    <a:pt x="185801" y="0"/>
                  </a:lnTo>
                  <a:lnTo>
                    <a:pt x="115125" y="0"/>
                  </a:lnTo>
                  <a:lnTo>
                    <a:pt x="105130" y="2425"/>
                  </a:lnTo>
                  <a:lnTo>
                    <a:pt x="98869" y="6794"/>
                  </a:lnTo>
                  <a:lnTo>
                    <a:pt x="95427" y="12725"/>
                  </a:lnTo>
                  <a:lnTo>
                    <a:pt x="93903" y="19875"/>
                  </a:lnTo>
                  <a:lnTo>
                    <a:pt x="93903" y="81876"/>
                  </a:lnTo>
                  <a:lnTo>
                    <a:pt x="186105" y="81876"/>
                  </a:lnTo>
                  <a:lnTo>
                    <a:pt x="186105" y="62064"/>
                  </a:lnTo>
                  <a:close/>
                </a:path>
                <a:path w="312420" h="81914">
                  <a:moveTo>
                    <a:pt x="312369" y="50"/>
                  </a:moveTo>
                  <a:lnTo>
                    <a:pt x="295046" y="50"/>
                  </a:lnTo>
                  <a:lnTo>
                    <a:pt x="283527" y="825"/>
                  </a:lnTo>
                  <a:lnTo>
                    <a:pt x="278244" y="4318"/>
                  </a:lnTo>
                  <a:lnTo>
                    <a:pt x="253034" y="32588"/>
                  </a:lnTo>
                  <a:lnTo>
                    <a:pt x="232575" y="8407"/>
                  </a:lnTo>
                  <a:lnTo>
                    <a:pt x="226555" y="2222"/>
                  </a:lnTo>
                  <a:lnTo>
                    <a:pt x="219456" y="215"/>
                  </a:lnTo>
                  <a:lnTo>
                    <a:pt x="213956" y="50"/>
                  </a:lnTo>
                  <a:lnTo>
                    <a:pt x="193878" y="50"/>
                  </a:lnTo>
                  <a:lnTo>
                    <a:pt x="240258" y="52501"/>
                  </a:lnTo>
                  <a:lnTo>
                    <a:pt x="240258" y="81876"/>
                  </a:lnTo>
                  <a:lnTo>
                    <a:pt x="265925" y="81876"/>
                  </a:lnTo>
                  <a:lnTo>
                    <a:pt x="265925" y="52501"/>
                  </a:lnTo>
                  <a:lnTo>
                    <a:pt x="312369" y="50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795861" y="5324475"/>
              <a:ext cx="3585845" cy="454025"/>
            </a:xfrm>
            <a:custGeom>
              <a:avLst/>
              <a:gdLst/>
              <a:ahLst/>
              <a:cxnLst/>
              <a:rect l="l" t="t" r="r" b="b"/>
              <a:pathLst>
                <a:path w="3585845" h="454025">
                  <a:moveTo>
                    <a:pt x="110363" y="453517"/>
                  </a:moveTo>
                  <a:lnTo>
                    <a:pt x="58826" y="411988"/>
                  </a:lnTo>
                  <a:lnTo>
                    <a:pt x="104355" y="371513"/>
                  </a:lnTo>
                  <a:lnTo>
                    <a:pt x="76098" y="371513"/>
                  </a:lnTo>
                  <a:lnTo>
                    <a:pt x="68313" y="373926"/>
                  </a:lnTo>
                  <a:lnTo>
                    <a:pt x="61391" y="379463"/>
                  </a:lnTo>
                  <a:lnTo>
                    <a:pt x="36499" y="401955"/>
                  </a:lnTo>
                  <a:lnTo>
                    <a:pt x="25679" y="401955"/>
                  </a:lnTo>
                  <a:lnTo>
                    <a:pt x="25641" y="371513"/>
                  </a:lnTo>
                  <a:lnTo>
                    <a:pt x="0" y="371513"/>
                  </a:lnTo>
                  <a:lnTo>
                    <a:pt x="0" y="453517"/>
                  </a:lnTo>
                  <a:lnTo>
                    <a:pt x="25679" y="453517"/>
                  </a:lnTo>
                  <a:lnTo>
                    <a:pt x="25679" y="422503"/>
                  </a:lnTo>
                  <a:lnTo>
                    <a:pt x="36499" y="422503"/>
                  </a:lnTo>
                  <a:lnTo>
                    <a:pt x="70751" y="449668"/>
                  </a:lnTo>
                  <a:lnTo>
                    <a:pt x="89649" y="453517"/>
                  </a:lnTo>
                  <a:lnTo>
                    <a:pt x="110363" y="453517"/>
                  </a:lnTo>
                  <a:close/>
                </a:path>
                <a:path w="3585845" h="454025">
                  <a:moveTo>
                    <a:pt x="234442" y="453504"/>
                  </a:moveTo>
                  <a:lnTo>
                    <a:pt x="226936" y="439851"/>
                  </a:lnTo>
                  <a:lnTo>
                    <a:pt x="216077" y="420141"/>
                  </a:lnTo>
                  <a:lnTo>
                    <a:pt x="200101" y="391121"/>
                  </a:lnTo>
                  <a:lnTo>
                    <a:pt x="189306" y="371513"/>
                  </a:lnTo>
                  <a:lnTo>
                    <a:pt x="188658" y="371513"/>
                  </a:lnTo>
                  <a:lnTo>
                    <a:pt x="188658" y="420141"/>
                  </a:lnTo>
                  <a:lnTo>
                    <a:pt x="156311" y="420141"/>
                  </a:lnTo>
                  <a:lnTo>
                    <a:pt x="172313" y="391121"/>
                  </a:lnTo>
                  <a:lnTo>
                    <a:pt x="188658" y="420141"/>
                  </a:lnTo>
                  <a:lnTo>
                    <a:pt x="188658" y="371513"/>
                  </a:lnTo>
                  <a:lnTo>
                    <a:pt x="156514" y="371513"/>
                  </a:lnTo>
                  <a:lnTo>
                    <a:pt x="110528" y="453504"/>
                  </a:lnTo>
                  <a:lnTo>
                    <a:pt x="138569" y="453504"/>
                  </a:lnTo>
                  <a:lnTo>
                    <a:pt x="146773" y="439851"/>
                  </a:lnTo>
                  <a:lnTo>
                    <a:pt x="198069" y="439851"/>
                  </a:lnTo>
                  <a:lnTo>
                    <a:pt x="206222" y="453504"/>
                  </a:lnTo>
                  <a:lnTo>
                    <a:pt x="234442" y="453504"/>
                  </a:lnTo>
                  <a:close/>
                </a:path>
                <a:path w="3585845" h="454025">
                  <a:moveTo>
                    <a:pt x="343230" y="398183"/>
                  </a:moveTo>
                  <a:lnTo>
                    <a:pt x="317652" y="371894"/>
                  </a:lnTo>
                  <a:lnTo>
                    <a:pt x="317652" y="394652"/>
                  </a:lnTo>
                  <a:lnTo>
                    <a:pt x="317652" y="408813"/>
                  </a:lnTo>
                  <a:lnTo>
                    <a:pt x="315607" y="411861"/>
                  </a:lnTo>
                  <a:lnTo>
                    <a:pt x="268668" y="411861"/>
                  </a:lnTo>
                  <a:lnTo>
                    <a:pt x="268668" y="391731"/>
                  </a:lnTo>
                  <a:lnTo>
                    <a:pt x="315048" y="391731"/>
                  </a:lnTo>
                  <a:lnTo>
                    <a:pt x="317652" y="394652"/>
                  </a:lnTo>
                  <a:lnTo>
                    <a:pt x="317652" y="371894"/>
                  </a:lnTo>
                  <a:lnTo>
                    <a:pt x="309511" y="371259"/>
                  </a:lnTo>
                  <a:lnTo>
                    <a:pt x="243446" y="371259"/>
                  </a:lnTo>
                  <a:lnTo>
                    <a:pt x="243446" y="453491"/>
                  </a:lnTo>
                  <a:lnTo>
                    <a:pt x="268668" y="453491"/>
                  </a:lnTo>
                  <a:lnTo>
                    <a:pt x="268668" y="432460"/>
                  </a:lnTo>
                  <a:lnTo>
                    <a:pt x="314363" y="432460"/>
                  </a:lnTo>
                  <a:lnTo>
                    <a:pt x="317423" y="433920"/>
                  </a:lnTo>
                  <a:lnTo>
                    <a:pt x="317423" y="453491"/>
                  </a:lnTo>
                  <a:lnTo>
                    <a:pt x="342544" y="453491"/>
                  </a:lnTo>
                  <a:lnTo>
                    <a:pt x="342544" y="432460"/>
                  </a:lnTo>
                  <a:lnTo>
                    <a:pt x="342544" y="428282"/>
                  </a:lnTo>
                  <a:lnTo>
                    <a:pt x="338124" y="423075"/>
                  </a:lnTo>
                  <a:lnTo>
                    <a:pt x="329526" y="421043"/>
                  </a:lnTo>
                  <a:lnTo>
                    <a:pt x="336003" y="418338"/>
                  </a:lnTo>
                  <a:lnTo>
                    <a:pt x="340233" y="413778"/>
                  </a:lnTo>
                  <a:lnTo>
                    <a:pt x="340893" y="411861"/>
                  </a:lnTo>
                  <a:lnTo>
                    <a:pt x="342531" y="407136"/>
                  </a:lnTo>
                  <a:lnTo>
                    <a:pt x="343230" y="398183"/>
                  </a:lnTo>
                  <a:close/>
                </a:path>
                <a:path w="3585845" h="454025">
                  <a:moveTo>
                    <a:pt x="445287" y="370941"/>
                  </a:moveTo>
                  <a:lnTo>
                    <a:pt x="351383" y="370941"/>
                  </a:lnTo>
                  <a:lnTo>
                    <a:pt x="351383" y="391261"/>
                  </a:lnTo>
                  <a:lnTo>
                    <a:pt x="385775" y="391261"/>
                  </a:lnTo>
                  <a:lnTo>
                    <a:pt x="385775" y="453491"/>
                  </a:lnTo>
                  <a:lnTo>
                    <a:pt x="410895" y="453491"/>
                  </a:lnTo>
                  <a:lnTo>
                    <a:pt x="410895" y="391261"/>
                  </a:lnTo>
                  <a:lnTo>
                    <a:pt x="445287" y="391261"/>
                  </a:lnTo>
                  <a:lnTo>
                    <a:pt x="445287" y="370941"/>
                  </a:lnTo>
                  <a:close/>
                </a:path>
                <a:path w="3585845" h="454025">
                  <a:moveTo>
                    <a:pt x="3585616" y="48336"/>
                  </a:moveTo>
                  <a:lnTo>
                    <a:pt x="3583673" y="41732"/>
                  </a:lnTo>
                  <a:lnTo>
                    <a:pt x="3576040" y="34074"/>
                  </a:lnTo>
                  <a:lnTo>
                    <a:pt x="3569462" y="32067"/>
                  </a:lnTo>
                  <a:lnTo>
                    <a:pt x="3519233" y="31153"/>
                  </a:lnTo>
                  <a:lnTo>
                    <a:pt x="3515449" y="30873"/>
                  </a:lnTo>
                  <a:lnTo>
                    <a:pt x="3512921" y="30251"/>
                  </a:lnTo>
                  <a:lnTo>
                    <a:pt x="3510140" y="28181"/>
                  </a:lnTo>
                  <a:lnTo>
                    <a:pt x="3509518" y="26555"/>
                  </a:lnTo>
                  <a:lnTo>
                    <a:pt x="3509518" y="21932"/>
                  </a:lnTo>
                  <a:lnTo>
                    <a:pt x="3510242" y="20358"/>
                  </a:lnTo>
                  <a:lnTo>
                    <a:pt x="3513290" y="18529"/>
                  </a:lnTo>
                  <a:lnTo>
                    <a:pt x="3516439" y="18084"/>
                  </a:lnTo>
                  <a:lnTo>
                    <a:pt x="3582136" y="18084"/>
                  </a:lnTo>
                  <a:lnTo>
                    <a:pt x="3581463" y="12573"/>
                  </a:lnTo>
                  <a:lnTo>
                    <a:pt x="3580206" y="7175"/>
                  </a:lnTo>
                  <a:lnTo>
                    <a:pt x="3571735" y="0"/>
                  </a:lnTo>
                  <a:lnTo>
                    <a:pt x="3565169" y="635"/>
                  </a:lnTo>
                  <a:lnTo>
                    <a:pt x="3509124" y="635"/>
                  </a:lnTo>
                  <a:lnTo>
                    <a:pt x="3484041" y="20713"/>
                  </a:lnTo>
                  <a:lnTo>
                    <a:pt x="3484041" y="34137"/>
                  </a:lnTo>
                  <a:lnTo>
                    <a:pt x="3485743" y="40208"/>
                  </a:lnTo>
                  <a:lnTo>
                    <a:pt x="3492627" y="46837"/>
                  </a:lnTo>
                  <a:lnTo>
                    <a:pt x="3499269" y="48704"/>
                  </a:lnTo>
                  <a:lnTo>
                    <a:pt x="3548062" y="49771"/>
                  </a:lnTo>
                  <a:lnTo>
                    <a:pt x="3553066" y="50190"/>
                  </a:lnTo>
                  <a:lnTo>
                    <a:pt x="3556330" y="50838"/>
                  </a:lnTo>
                  <a:lnTo>
                    <a:pt x="3559314" y="52908"/>
                  </a:lnTo>
                  <a:lnTo>
                    <a:pt x="3560153" y="54597"/>
                  </a:lnTo>
                  <a:lnTo>
                    <a:pt x="3560153" y="59347"/>
                  </a:lnTo>
                  <a:lnTo>
                    <a:pt x="3559441" y="61036"/>
                  </a:lnTo>
                  <a:lnTo>
                    <a:pt x="3556876" y="63030"/>
                  </a:lnTo>
                  <a:lnTo>
                    <a:pt x="3554653" y="63550"/>
                  </a:lnTo>
                  <a:lnTo>
                    <a:pt x="3551631" y="63550"/>
                  </a:lnTo>
                  <a:lnTo>
                    <a:pt x="3483927" y="63550"/>
                  </a:lnTo>
                  <a:lnTo>
                    <a:pt x="3501733" y="82029"/>
                  </a:lnTo>
                  <a:lnTo>
                    <a:pt x="3517963" y="81876"/>
                  </a:lnTo>
                  <a:lnTo>
                    <a:pt x="3558286" y="81876"/>
                  </a:lnTo>
                  <a:lnTo>
                    <a:pt x="3585616" y="63131"/>
                  </a:lnTo>
                  <a:lnTo>
                    <a:pt x="3585616" y="48336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8529205" y="5325059"/>
              <a:ext cx="311150" cy="81915"/>
            </a:xfrm>
            <a:custGeom>
              <a:avLst/>
              <a:gdLst/>
              <a:ahLst/>
              <a:cxnLst/>
              <a:rect l="l" t="t" r="r" b="b"/>
              <a:pathLst>
                <a:path w="311150" h="81914">
                  <a:moveTo>
                    <a:pt x="81076" y="61772"/>
                  </a:moveTo>
                  <a:lnTo>
                    <a:pt x="25539" y="61772"/>
                  </a:lnTo>
                  <a:lnTo>
                    <a:pt x="25476" y="3644"/>
                  </a:lnTo>
                  <a:lnTo>
                    <a:pt x="18935" y="596"/>
                  </a:lnTo>
                  <a:lnTo>
                    <a:pt x="8534" y="127"/>
                  </a:lnTo>
                  <a:lnTo>
                    <a:pt x="0" y="127"/>
                  </a:lnTo>
                  <a:lnTo>
                    <a:pt x="0" y="81432"/>
                  </a:lnTo>
                  <a:lnTo>
                    <a:pt x="81076" y="81432"/>
                  </a:lnTo>
                  <a:lnTo>
                    <a:pt x="81076" y="61772"/>
                  </a:lnTo>
                  <a:close/>
                </a:path>
                <a:path w="311150" h="81914">
                  <a:moveTo>
                    <a:pt x="185064" y="61747"/>
                  </a:moveTo>
                  <a:lnTo>
                    <a:pt x="118910" y="61747"/>
                  </a:lnTo>
                  <a:lnTo>
                    <a:pt x="118910" y="49276"/>
                  </a:lnTo>
                  <a:lnTo>
                    <a:pt x="184746" y="49276"/>
                  </a:lnTo>
                  <a:lnTo>
                    <a:pt x="184746" y="32143"/>
                  </a:lnTo>
                  <a:lnTo>
                    <a:pt x="118910" y="32143"/>
                  </a:lnTo>
                  <a:lnTo>
                    <a:pt x="118910" y="19773"/>
                  </a:lnTo>
                  <a:lnTo>
                    <a:pt x="184785" y="19773"/>
                  </a:lnTo>
                  <a:lnTo>
                    <a:pt x="184785" y="0"/>
                  </a:lnTo>
                  <a:lnTo>
                    <a:pt x="114503" y="0"/>
                  </a:lnTo>
                  <a:lnTo>
                    <a:pt x="104559" y="2425"/>
                  </a:lnTo>
                  <a:lnTo>
                    <a:pt x="98323" y="6769"/>
                  </a:lnTo>
                  <a:lnTo>
                    <a:pt x="94907" y="12674"/>
                  </a:lnTo>
                  <a:lnTo>
                    <a:pt x="93395" y="19773"/>
                  </a:lnTo>
                  <a:lnTo>
                    <a:pt x="93395" y="81432"/>
                  </a:lnTo>
                  <a:lnTo>
                    <a:pt x="185064" y="81432"/>
                  </a:lnTo>
                  <a:lnTo>
                    <a:pt x="185064" y="61747"/>
                  </a:lnTo>
                  <a:close/>
                </a:path>
                <a:path w="311150" h="81914">
                  <a:moveTo>
                    <a:pt x="310642" y="76"/>
                  </a:moveTo>
                  <a:lnTo>
                    <a:pt x="293420" y="76"/>
                  </a:lnTo>
                  <a:lnTo>
                    <a:pt x="281952" y="838"/>
                  </a:lnTo>
                  <a:lnTo>
                    <a:pt x="276694" y="4318"/>
                  </a:lnTo>
                  <a:lnTo>
                    <a:pt x="251637" y="32435"/>
                  </a:lnTo>
                  <a:lnTo>
                    <a:pt x="231305" y="8382"/>
                  </a:lnTo>
                  <a:lnTo>
                    <a:pt x="225310" y="2222"/>
                  </a:lnTo>
                  <a:lnTo>
                    <a:pt x="218236" y="228"/>
                  </a:lnTo>
                  <a:lnTo>
                    <a:pt x="212775" y="76"/>
                  </a:lnTo>
                  <a:lnTo>
                    <a:pt x="192811" y="76"/>
                  </a:lnTo>
                  <a:lnTo>
                    <a:pt x="238925" y="52235"/>
                  </a:lnTo>
                  <a:lnTo>
                    <a:pt x="238925" y="81445"/>
                  </a:lnTo>
                  <a:lnTo>
                    <a:pt x="264452" y="81445"/>
                  </a:lnTo>
                  <a:lnTo>
                    <a:pt x="264452" y="52235"/>
                  </a:lnTo>
                  <a:lnTo>
                    <a:pt x="310642" y="76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8847759" y="5293728"/>
              <a:ext cx="581025" cy="113030"/>
            </a:xfrm>
            <a:custGeom>
              <a:avLst/>
              <a:gdLst/>
              <a:ahLst/>
              <a:cxnLst/>
              <a:rect l="l" t="t" r="r" b="b"/>
              <a:pathLst>
                <a:path w="581025" h="113029">
                  <a:moveTo>
                    <a:pt x="95262" y="57035"/>
                  </a:moveTo>
                  <a:lnTo>
                    <a:pt x="71259" y="31483"/>
                  </a:lnTo>
                  <a:lnTo>
                    <a:pt x="71259" y="53886"/>
                  </a:lnTo>
                  <a:lnTo>
                    <a:pt x="71259" y="64897"/>
                  </a:lnTo>
                  <a:lnTo>
                    <a:pt x="69278" y="67284"/>
                  </a:lnTo>
                  <a:lnTo>
                    <a:pt x="24815" y="67284"/>
                  </a:lnTo>
                  <a:lnTo>
                    <a:pt x="24815" y="51600"/>
                  </a:lnTo>
                  <a:lnTo>
                    <a:pt x="68732" y="51600"/>
                  </a:lnTo>
                  <a:lnTo>
                    <a:pt x="71259" y="53886"/>
                  </a:lnTo>
                  <a:lnTo>
                    <a:pt x="71259" y="31483"/>
                  </a:lnTo>
                  <a:lnTo>
                    <a:pt x="71081" y="31445"/>
                  </a:lnTo>
                  <a:lnTo>
                    <a:pt x="0" y="31445"/>
                  </a:lnTo>
                  <a:lnTo>
                    <a:pt x="0" y="112776"/>
                  </a:lnTo>
                  <a:lnTo>
                    <a:pt x="24815" y="112776"/>
                  </a:lnTo>
                  <a:lnTo>
                    <a:pt x="24815" y="87414"/>
                  </a:lnTo>
                  <a:lnTo>
                    <a:pt x="71005" y="87414"/>
                  </a:lnTo>
                  <a:lnTo>
                    <a:pt x="82359" y="85725"/>
                  </a:lnTo>
                  <a:lnTo>
                    <a:pt x="89852" y="80365"/>
                  </a:lnTo>
                  <a:lnTo>
                    <a:pt x="93992" y="70942"/>
                  </a:lnTo>
                  <a:lnTo>
                    <a:pt x="94335" y="67284"/>
                  </a:lnTo>
                  <a:lnTo>
                    <a:pt x="95262" y="57035"/>
                  </a:lnTo>
                  <a:close/>
                </a:path>
                <a:path w="581025" h="113029">
                  <a:moveTo>
                    <a:pt x="209359" y="112776"/>
                  </a:moveTo>
                  <a:lnTo>
                    <a:pt x="200634" y="96964"/>
                  </a:lnTo>
                  <a:lnTo>
                    <a:pt x="189674" y="77076"/>
                  </a:lnTo>
                  <a:lnTo>
                    <a:pt x="175221" y="50863"/>
                  </a:lnTo>
                  <a:lnTo>
                    <a:pt x="164528" y="31445"/>
                  </a:lnTo>
                  <a:lnTo>
                    <a:pt x="162407" y="31445"/>
                  </a:lnTo>
                  <a:lnTo>
                    <a:pt x="162407" y="77076"/>
                  </a:lnTo>
                  <a:lnTo>
                    <a:pt x="133197" y="77076"/>
                  </a:lnTo>
                  <a:lnTo>
                    <a:pt x="147866" y="50863"/>
                  </a:lnTo>
                  <a:lnTo>
                    <a:pt x="162407" y="77076"/>
                  </a:lnTo>
                  <a:lnTo>
                    <a:pt x="162407" y="31445"/>
                  </a:lnTo>
                  <a:lnTo>
                    <a:pt x="131978" y="31445"/>
                  </a:lnTo>
                  <a:lnTo>
                    <a:pt x="86334" y="112776"/>
                  </a:lnTo>
                  <a:lnTo>
                    <a:pt x="114147" y="112776"/>
                  </a:lnTo>
                  <a:lnTo>
                    <a:pt x="123558" y="96964"/>
                  </a:lnTo>
                  <a:lnTo>
                    <a:pt x="171424" y="96964"/>
                  </a:lnTo>
                  <a:lnTo>
                    <a:pt x="181254" y="112776"/>
                  </a:lnTo>
                  <a:lnTo>
                    <a:pt x="209359" y="112776"/>
                  </a:lnTo>
                  <a:close/>
                </a:path>
                <a:path w="581025" h="113029">
                  <a:moveTo>
                    <a:pt x="318135" y="54051"/>
                  </a:moveTo>
                  <a:lnTo>
                    <a:pt x="317754" y="51790"/>
                  </a:lnTo>
                  <a:lnTo>
                    <a:pt x="316382" y="43472"/>
                  </a:lnTo>
                  <a:lnTo>
                    <a:pt x="310692" y="36525"/>
                  </a:lnTo>
                  <a:lnTo>
                    <a:pt x="300393" y="32727"/>
                  </a:lnTo>
                  <a:lnTo>
                    <a:pt x="292900" y="32181"/>
                  </a:lnTo>
                  <a:lnTo>
                    <a:pt x="292900" y="51917"/>
                  </a:lnTo>
                  <a:lnTo>
                    <a:pt x="292900" y="66802"/>
                  </a:lnTo>
                  <a:lnTo>
                    <a:pt x="288531" y="67564"/>
                  </a:lnTo>
                  <a:lnTo>
                    <a:pt x="244513" y="67564"/>
                  </a:lnTo>
                  <a:lnTo>
                    <a:pt x="244513" y="51790"/>
                  </a:lnTo>
                  <a:lnTo>
                    <a:pt x="287997" y="51790"/>
                  </a:lnTo>
                  <a:lnTo>
                    <a:pt x="292900" y="51917"/>
                  </a:lnTo>
                  <a:lnTo>
                    <a:pt x="292900" y="32181"/>
                  </a:lnTo>
                  <a:lnTo>
                    <a:pt x="284822" y="31572"/>
                  </a:lnTo>
                  <a:lnTo>
                    <a:pt x="219608" y="31572"/>
                  </a:lnTo>
                  <a:lnTo>
                    <a:pt x="219608" y="112788"/>
                  </a:lnTo>
                  <a:lnTo>
                    <a:pt x="244513" y="112788"/>
                  </a:lnTo>
                  <a:lnTo>
                    <a:pt x="244513" y="87909"/>
                  </a:lnTo>
                  <a:lnTo>
                    <a:pt x="289661" y="87909"/>
                  </a:lnTo>
                  <a:lnTo>
                    <a:pt x="292658" y="93472"/>
                  </a:lnTo>
                  <a:lnTo>
                    <a:pt x="292658" y="112788"/>
                  </a:lnTo>
                  <a:lnTo>
                    <a:pt x="317461" y="112788"/>
                  </a:lnTo>
                  <a:lnTo>
                    <a:pt x="317461" y="87909"/>
                  </a:lnTo>
                  <a:lnTo>
                    <a:pt x="317461" y="83769"/>
                  </a:lnTo>
                  <a:lnTo>
                    <a:pt x="313093" y="78625"/>
                  </a:lnTo>
                  <a:lnTo>
                    <a:pt x="304634" y="76606"/>
                  </a:lnTo>
                  <a:lnTo>
                    <a:pt x="311023" y="73939"/>
                  </a:lnTo>
                  <a:lnTo>
                    <a:pt x="315188" y="69430"/>
                  </a:lnTo>
                  <a:lnTo>
                    <a:pt x="315836" y="67564"/>
                  </a:lnTo>
                  <a:lnTo>
                    <a:pt x="317449" y="62877"/>
                  </a:lnTo>
                  <a:lnTo>
                    <a:pt x="318135" y="54051"/>
                  </a:lnTo>
                  <a:close/>
                </a:path>
                <a:path w="581025" h="113029">
                  <a:moveTo>
                    <a:pt x="421246" y="31496"/>
                  </a:moveTo>
                  <a:lnTo>
                    <a:pt x="328510" y="31496"/>
                  </a:lnTo>
                  <a:lnTo>
                    <a:pt x="328510" y="51816"/>
                  </a:lnTo>
                  <a:lnTo>
                    <a:pt x="362496" y="51816"/>
                  </a:lnTo>
                  <a:lnTo>
                    <a:pt x="362496" y="112776"/>
                  </a:lnTo>
                  <a:lnTo>
                    <a:pt x="387273" y="112776"/>
                  </a:lnTo>
                  <a:lnTo>
                    <a:pt x="387273" y="51816"/>
                  </a:lnTo>
                  <a:lnTo>
                    <a:pt x="421246" y="51816"/>
                  </a:lnTo>
                  <a:lnTo>
                    <a:pt x="421246" y="31496"/>
                  </a:lnTo>
                  <a:close/>
                </a:path>
                <a:path w="581025" h="113029">
                  <a:moveTo>
                    <a:pt x="570750" y="31546"/>
                  </a:moveTo>
                  <a:lnTo>
                    <a:pt x="567042" y="25628"/>
                  </a:lnTo>
                  <a:lnTo>
                    <a:pt x="566216" y="24422"/>
                  </a:lnTo>
                  <a:lnTo>
                    <a:pt x="565607" y="23787"/>
                  </a:lnTo>
                  <a:lnTo>
                    <a:pt x="564997" y="23101"/>
                  </a:lnTo>
                  <a:lnTo>
                    <a:pt x="564159" y="22479"/>
                  </a:lnTo>
                  <a:lnTo>
                    <a:pt x="563270" y="21945"/>
                  </a:lnTo>
                  <a:lnTo>
                    <a:pt x="565150" y="21678"/>
                  </a:lnTo>
                  <a:lnTo>
                    <a:pt x="568960" y="14617"/>
                  </a:lnTo>
                  <a:lnTo>
                    <a:pt x="568642" y="13474"/>
                  </a:lnTo>
                  <a:lnTo>
                    <a:pt x="567397" y="11455"/>
                  </a:lnTo>
                  <a:lnTo>
                    <a:pt x="566547" y="10756"/>
                  </a:lnTo>
                  <a:lnTo>
                    <a:pt x="564451" y="9969"/>
                  </a:lnTo>
                  <a:lnTo>
                    <a:pt x="564438" y="15443"/>
                  </a:lnTo>
                  <a:lnTo>
                    <a:pt x="564438" y="16840"/>
                  </a:lnTo>
                  <a:lnTo>
                    <a:pt x="564286" y="17386"/>
                  </a:lnTo>
                  <a:lnTo>
                    <a:pt x="563981" y="17805"/>
                  </a:lnTo>
                  <a:lnTo>
                    <a:pt x="563689" y="18262"/>
                  </a:lnTo>
                  <a:lnTo>
                    <a:pt x="563283" y="18567"/>
                  </a:lnTo>
                  <a:lnTo>
                    <a:pt x="562229" y="18910"/>
                  </a:lnTo>
                  <a:lnTo>
                    <a:pt x="560920" y="19024"/>
                  </a:lnTo>
                  <a:lnTo>
                    <a:pt x="555599" y="19024"/>
                  </a:lnTo>
                  <a:lnTo>
                    <a:pt x="555599" y="13474"/>
                  </a:lnTo>
                  <a:lnTo>
                    <a:pt x="560793" y="13474"/>
                  </a:lnTo>
                  <a:lnTo>
                    <a:pt x="564438" y="15443"/>
                  </a:lnTo>
                  <a:lnTo>
                    <a:pt x="564438" y="9969"/>
                  </a:lnTo>
                  <a:lnTo>
                    <a:pt x="562762" y="9779"/>
                  </a:lnTo>
                  <a:lnTo>
                    <a:pt x="551230" y="9779"/>
                  </a:lnTo>
                  <a:lnTo>
                    <a:pt x="551230" y="31546"/>
                  </a:lnTo>
                  <a:lnTo>
                    <a:pt x="555599" y="31546"/>
                  </a:lnTo>
                  <a:lnTo>
                    <a:pt x="555599" y="22479"/>
                  </a:lnTo>
                  <a:lnTo>
                    <a:pt x="557504" y="22479"/>
                  </a:lnTo>
                  <a:lnTo>
                    <a:pt x="565492" y="31546"/>
                  </a:lnTo>
                  <a:lnTo>
                    <a:pt x="570750" y="31546"/>
                  </a:lnTo>
                  <a:close/>
                </a:path>
                <a:path w="581025" h="113029">
                  <a:moveTo>
                    <a:pt x="580567" y="20662"/>
                  </a:moveTo>
                  <a:lnTo>
                    <a:pt x="578942" y="12623"/>
                  </a:lnTo>
                  <a:lnTo>
                    <a:pt x="576541" y="9080"/>
                  </a:lnTo>
                  <a:lnTo>
                    <a:pt x="576541" y="11493"/>
                  </a:lnTo>
                  <a:lnTo>
                    <a:pt x="576541" y="29819"/>
                  </a:lnTo>
                  <a:lnTo>
                    <a:pt x="569061" y="37325"/>
                  </a:lnTo>
                  <a:lnTo>
                    <a:pt x="550735" y="37325"/>
                  </a:lnTo>
                  <a:lnTo>
                    <a:pt x="543267" y="29819"/>
                  </a:lnTo>
                  <a:lnTo>
                    <a:pt x="543267" y="11493"/>
                  </a:lnTo>
                  <a:lnTo>
                    <a:pt x="550735" y="4000"/>
                  </a:lnTo>
                  <a:lnTo>
                    <a:pt x="569061" y="4000"/>
                  </a:lnTo>
                  <a:lnTo>
                    <a:pt x="576541" y="11493"/>
                  </a:lnTo>
                  <a:lnTo>
                    <a:pt x="576541" y="9080"/>
                  </a:lnTo>
                  <a:lnTo>
                    <a:pt x="574509" y="6057"/>
                  </a:lnTo>
                  <a:lnTo>
                    <a:pt x="571461" y="4000"/>
                  </a:lnTo>
                  <a:lnTo>
                    <a:pt x="567944" y="1625"/>
                  </a:lnTo>
                  <a:lnTo>
                    <a:pt x="559904" y="0"/>
                  </a:lnTo>
                  <a:lnTo>
                    <a:pt x="551878" y="1625"/>
                  </a:lnTo>
                  <a:lnTo>
                    <a:pt x="545325" y="6057"/>
                  </a:lnTo>
                  <a:lnTo>
                    <a:pt x="540905" y="12623"/>
                  </a:lnTo>
                  <a:lnTo>
                    <a:pt x="539292" y="20662"/>
                  </a:lnTo>
                  <a:lnTo>
                    <a:pt x="540905" y="28689"/>
                  </a:lnTo>
                  <a:lnTo>
                    <a:pt x="545325" y="35255"/>
                  </a:lnTo>
                  <a:lnTo>
                    <a:pt x="551878" y="39687"/>
                  </a:lnTo>
                  <a:lnTo>
                    <a:pt x="559904" y="41313"/>
                  </a:lnTo>
                  <a:lnTo>
                    <a:pt x="567944" y="39687"/>
                  </a:lnTo>
                  <a:lnTo>
                    <a:pt x="571449" y="37325"/>
                  </a:lnTo>
                  <a:lnTo>
                    <a:pt x="574509" y="35255"/>
                  </a:lnTo>
                  <a:lnTo>
                    <a:pt x="578942" y="28689"/>
                  </a:lnTo>
                  <a:lnTo>
                    <a:pt x="580567" y="20662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268415" y="5324284"/>
              <a:ext cx="570230" cy="82550"/>
            </a:xfrm>
            <a:custGeom>
              <a:avLst/>
              <a:gdLst/>
              <a:ahLst/>
              <a:cxnLst/>
              <a:rect l="l" t="t" r="r" b="b"/>
              <a:pathLst>
                <a:path w="570229" h="82550">
                  <a:moveTo>
                    <a:pt x="97282" y="26263"/>
                  </a:moveTo>
                  <a:lnTo>
                    <a:pt x="72339" y="622"/>
                  </a:lnTo>
                  <a:lnTo>
                    <a:pt x="72339" y="22847"/>
                  </a:lnTo>
                  <a:lnTo>
                    <a:pt x="72339" y="36626"/>
                  </a:lnTo>
                  <a:lnTo>
                    <a:pt x="70345" y="39611"/>
                  </a:lnTo>
                  <a:lnTo>
                    <a:pt x="24587" y="39611"/>
                  </a:lnTo>
                  <a:lnTo>
                    <a:pt x="24587" y="19989"/>
                  </a:lnTo>
                  <a:lnTo>
                    <a:pt x="69786" y="19989"/>
                  </a:lnTo>
                  <a:lnTo>
                    <a:pt x="72339" y="22847"/>
                  </a:lnTo>
                  <a:lnTo>
                    <a:pt x="72339" y="622"/>
                  </a:lnTo>
                  <a:lnTo>
                    <a:pt x="64376" y="12"/>
                  </a:lnTo>
                  <a:lnTo>
                    <a:pt x="0" y="12"/>
                  </a:lnTo>
                  <a:lnTo>
                    <a:pt x="0" y="80187"/>
                  </a:lnTo>
                  <a:lnTo>
                    <a:pt x="24587" y="80187"/>
                  </a:lnTo>
                  <a:lnTo>
                    <a:pt x="24587" y="59664"/>
                  </a:lnTo>
                  <a:lnTo>
                    <a:pt x="69138" y="59664"/>
                  </a:lnTo>
                  <a:lnTo>
                    <a:pt x="72148" y="61087"/>
                  </a:lnTo>
                  <a:lnTo>
                    <a:pt x="72148" y="80187"/>
                  </a:lnTo>
                  <a:lnTo>
                    <a:pt x="96583" y="80187"/>
                  </a:lnTo>
                  <a:lnTo>
                    <a:pt x="96583" y="59664"/>
                  </a:lnTo>
                  <a:lnTo>
                    <a:pt x="96583" y="55575"/>
                  </a:lnTo>
                  <a:lnTo>
                    <a:pt x="92303" y="50533"/>
                  </a:lnTo>
                  <a:lnTo>
                    <a:pt x="83921" y="48526"/>
                  </a:lnTo>
                  <a:lnTo>
                    <a:pt x="90246" y="45897"/>
                  </a:lnTo>
                  <a:lnTo>
                    <a:pt x="94361" y="41452"/>
                  </a:lnTo>
                  <a:lnTo>
                    <a:pt x="94996" y="39611"/>
                  </a:lnTo>
                  <a:lnTo>
                    <a:pt x="96608" y="34975"/>
                  </a:lnTo>
                  <a:lnTo>
                    <a:pt x="97282" y="26263"/>
                  </a:lnTo>
                  <a:close/>
                </a:path>
                <a:path w="570229" h="82550">
                  <a:moveTo>
                    <a:pt x="200875" y="60617"/>
                  </a:moveTo>
                  <a:lnTo>
                    <a:pt x="135928" y="60617"/>
                  </a:lnTo>
                  <a:lnTo>
                    <a:pt x="135928" y="48399"/>
                  </a:lnTo>
                  <a:lnTo>
                    <a:pt x="200609" y="48399"/>
                  </a:lnTo>
                  <a:lnTo>
                    <a:pt x="200609" y="31623"/>
                  </a:lnTo>
                  <a:lnTo>
                    <a:pt x="135928" y="31623"/>
                  </a:lnTo>
                  <a:lnTo>
                    <a:pt x="135928" y="19469"/>
                  </a:lnTo>
                  <a:lnTo>
                    <a:pt x="200609" y="19469"/>
                  </a:lnTo>
                  <a:lnTo>
                    <a:pt x="200609" y="25"/>
                  </a:lnTo>
                  <a:lnTo>
                    <a:pt x="133527" y="25"/>
                  </a:lnTo>
                  <a:lnTo>
                    <a:pt x="124498" y="1460"/>
                  </a:lnTo>
                  <a:lnTo>
                    <a:pt x="117335" y="5588"/>
                  </a:lnTo>
                  <a:lnTo>
                    <a:pt x="112610" y="12166"/>
                  </a:lnTo>
                  <a:lnTo>
                    <a:pt x="110909" y="20967"/>
                  </a:lnTo>
                  <a:lnTo>
                    <a:pt x="110909" y="79971"/>
                  </a:lnTo>
                  <a:lnTo>
                    <a:pt x="200875" y="79971"/>
                  </a:lnTo>
                  <a:lnTo>
                    <a:pt x="200875" y="60617"/>
                  </a:lnTo>
                  <a:close/>
                </a:path>
                <a:path w="570229" h="82550">
                  <a:moveTo>
                    <a:pt x="318681" y="65938"/>
                  </a:moveTo>
                  <a:lnTo>
                    <a:pt x="318465" y="50190"/>
                  </a:lnTo>
                  <a:lnTo>
                    <a:pt x="293674" y="50190"/>
                  </a:lnTo>
                  <a:lnTo>
                    <a:pt x="293674" y="60667"/>
                  </a:lnTo>
                  <a:lnTo>
                    <a:pt x="288264" y="62115"/>
                  </a:lnTo>
                  <a:lnTo>
                    <a:pt x="246126" y="62115"/>
                  </a:lnTo>
                  <a:lnTo>
                    <a:pt x="240703" y="59537"/>
                  </a:lnTo>
                  <a:lnTo>
                    <a:pt x="240703" y="22161"/>
                  </a:lnTo>
                  <a:lnTo>
                    <a:pt x="244551" y="20078"/>
                  </a:lnTo>
                  <a:lnTo>
                    <a:pt x="288925" y="20078"/>
                  </a:lnTo>
                  <a:lnTo>
                    <a:pt x="292976" y="22745"/>
                  </a:lnTo>
                  <a:lnTo>
                    <a:pt x="292976" y="29870"/>
                  </a:lnTo>
                  <a:lnTo>
                    <a:pt x="317576" y="29870"/>
                  </a:lnTo>
                  <a:lnTo>
                    <a:pt x="290639" y="177"/>
                  </a:lnTo>
                  <a:lnTo>
                    <a:pt x="280949" y="0"/>
                  </a:lnTo>
                  <a:lnTo>
                    <a:pt x="253593" y="0"/>
                  </a:lnTo>
                  <a:lnTo>
                    <a:pt x="236156" y="1447"/>
                  </a:lnTo>
                  <a:lnTo>
                    <a:pt x="224434" y="6426"/>
                  </a:lnTo>
                  <a:lnTo>
                    <a:pt x="217843" y="15913"/>
                  </a:lnTo>
                  <a:lnTo>
                    <a:pt x="215785" y="30873"/>
                  </a:lnTo>
                  <a:lnTo>
                    <a:pt x="215785" y="63627"/>
                  </a:lnTo>
                  <a:lnTo>
                    <a:pt x="253593" y="82181"/>
                  </a:lnTo>
                  <a:lnTo>
                    <a:pt x="280949" y="82181"/>
                  </a:lnTo>
                  <a:lnTo>
                    <a:pt x="318681" y="65938"/>
                  </a:lnTo>
                  <a:close/>
                </a:path>
                <a:path w="570229" h="82550">
                  <a:moveTo>
                    <a:pt x="444373" y="58966"/>
                  </a:moveTo>
                  <a:lnTo>
                    <a:pt x="444360" y="23329"/>
                  </a:lnTo>
                  <a:lnTo>
                    <a:pt x="443877" y="20078"/>
                  </a:lnTo>
                  <a:lnTo>
                    <a:pt x="443699" y="18834"/>
                  </a:lnTo>
                  <a:lnTo>
                    <a:pt x="418795" y="393"/>
                  </a:lnTo>
                  <a:lnTo>
                    <a:pt x="418795" y="29552"/>
                  </a:lnTo>
                  <a:lnTo>
                    <a:pt x="418757" y="52857"/>
                  </a:lnTo>
                  <a:lnTo>
                    <a:pt x="417347" y="56781"/>
                  </a:lnTo>
                  <a:lnTo>
                    <a:pt x="414388" y="58966"/>
                  </a:lnTo>
                  <a:lnTo>
                    <a:pt x="411518" y="61137"/>
                  </a:lnTo>
                  <a:lnTo>
                    <a:pt x="405599" y="62204"/>
                  </a:lnTo>
                  <a:lnTo>
                    <a:pt x="371843" y="62204"/>
                  </a:lnTo>
                  <a:lnTo>
                    <a:pt x="365887" y="61137"/>
                  </a:lnTo>
                  <a:lnTo>
                    <a:pt x="362877" y="58915"/>
                  </a:lnTo>
                  <a:lnTo>
                    <a:pt x="359968" y="56832"/>
                  </a:lnTo>
                  <a:lnTo>
                    <a:pt x="358495" y="52857"/>
                  </a:lnTo>
                  <a:lnTo>
                    <a:pt x="358559" y="29552"/>
                  </a:lnTo>
                  <a:lnTo>
                    <a:pt x="359892" y="25577"/>
                  </a:lnTo>
                  <a:lnTo>
                    <a:pt x="365556" y="21196"/>
                  </a:lnTo>
                  <a:lnTo>
                    <a:pt x="371475" y="20078"/>
                  </a:lnTo>
                  <a:lnTo>
                    <a:pt x="405599" y="20078"/>
                  </a:lnTo>
                  <a:lnTo>
                    <a:pt x="411543" y="21196"/>
                  </a:lnTo>
                  <a:lnTo>
                    <a:pt x="414451" y="23329"/>
                  </a:lnTo>
                  <a:lnTo>
                    <a:pt x="417347" y="25527"/>
                  </a:lnTo>
                  <a:lnTo>
                    <a:pt x="418795" y="29552"/>
                  </a:lnTo>
                  <a:lnTo>
                    <a:pt x="418795" y="393"/>
                  </a:lnTo>
                  <a:lnTo>
                    <a:pt x="412826" y="0"/>
                  </a:lnTo>
                  <a:lnTo>
                    <a:pt x="364451" y="0"/>
                  </a:lnTo>
                  <a:lnTo>
                    <a:pt x="333006" y="23329"/>
                  </a:lnTo>
                  <a:lnTo>
                    <a:pt x="332892" y="58966"/>
                  </a:lnTo>
                  <a:lnTo>
                    <a:pt x="333578" y="63906"/>
                  </a:lnTo>
                  <a:lnTo>
                    <a:pt x="334975" y="67614"/>
                  </a:lnTo>
                  <a:lnTo>
                    <a:pt x="336372" y="71399"/>
                  </a:lnTo>
                  <a:lnTo>
                    <a:pt x="338670" y="74383"/>
                  </a:lnTo>
                  <a:lnTo>
                    <a:pt x="341858" y="76657"/>
                  </a:lnTo>
                  <a:lnTo>
                    <a:pt x="344652" y="78740"/>
                  </a:lnTo>
                  <a:lnTo>
                    <a:pt x="348310" y="80175"/>
                  </a:lnTo>
                  <a:lnTo>
                    <a:pt x="357238" y="81838"/>
                  </a:lnTo>
                  <a:lnTo>
                    <a:pt x="364274" y="82270"/>
                  </a:lnTo>
                  <a:lnTo>
                    <a:pt x="413016" y="82270"/>
                  </a:lnTo>
                  <a:lnTo>
                    <a:pt x="420039" y="81838"/>
                  </a:lnTo>
                  <a:lnTo>
                    <a:pt x="424548" y="80987"/>
                  </a:lnTo>
                  <a:lnTo>
                    <a:pt x="429120" y="80175"/>
                  </a:lnTo>
                  <a:lnTo>
                    <a:pt x="432777" y="78740"/>
                  </a:lnTo>
                  <a:lnTo>
                    <a:pt x="435508" y="76657"/>
                  </a:lnTo>
                  <a:lnTo>
                    <a:pt x="438594" y="74383"/>
                  </a:lnTo>
                  <a:lnTo>
                    <a:pt x="440829" y="71323"/>
                  </a:lnTo>
                  <a:lnTo>
                    <a:pt x="443699" y="63550"/>
                  </a:lnTo>
                  <a:lnTo>
                    <a:pt x="443903" y="62204"/>
                  </a:lnTo>
                  <a:lnTo>
                    <a:pt x="444373" y="58966"/>
                  </a:lnTo>
                  <a:close/>
                </a:path>
                <a:path w="570229" h="82550">
                  <a:moveTo>
                    <a:pt x="570090" y="25"/>
                  </a:moveTo>
                  <a:lnTo>
                    <a:pt x="545109" y="25"/>
                  </a:lnTo>
                  <a:lnTo>
                    <a:pt x="545109" y="58648"/>
                  </a:lnTo>
                  <a:lnTo>
                    <a:pt x="509587" y="16040"/>
                  </a:lnTo>
                  <a:lnTo>
                    <a:pt x="459117" y="25"/>
                  </a:lnTo>
                  <a:lnTo>
                    <a:pt x="459117" y="79959"/>
                  </a:lnTo>
                  <a:lnTo>
                    <a:pt x="484111" y="79959"/>
                  </a:lnTo>
                  <a:lnTo>
                    <a:pt x="484111" y="21793"/>
                  </a:lnTo>
                  <a:lnTo>
                    <a:pt x="533361" y="79959"/>
                  </a:lnTo>
                  <a:lnTo>
                    <a:pt x="570090" y="79959"/>
                  </a:lnTo>
                  <a:lnTo>
                    <a:pt x="570090" y="2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54080" y="5324194"/>
              <a:ext cx="375763" cy="8236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5411602" y="5926596"/>
              <a:ext cx="4984750" cy="0"/>
            </a:xfrm>
            <a:custGeom>
              <a:avLst/>
              <a:gdLst/>
              <a:ahLst/>
              <a:cxnLst/>
              <a:rect l="l" t="t" r="r" b="b"/>
              <a:pathLst>
                <a:path w="4984750" h="0">
                  <a:moveTo>
                    <a:pt x="0" y="0"/>
                  </a:moveTo>
                  <a:lnTo>
                    <a:pt x="4984648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5411602" y="5170240"/>
              <a:ext cx="4984750" cy="0"/>
            </a:xfrm>
            <a:custGeom>
              <a:avLst/>
              <a:gdLst/>
              <a:ahLst/>
              <a:cxnLst/>
              <a:rect l="l" t="t" r="r" b="b"/>
              <a:pathLst>
                <a:path w="4984750" h="0">
                  <a:moveTo>
                    <a:pt x="0" y="0"/>
                  </a:moveTo>
                  <a:lnTo>
                    <a:pt x="4984648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411602" y="5549715"/>
              <a:ext cx="4984750" cy="0"/>
            </a:xfrm>
            <a:custGeom>
              <a:avLst/>
              <a:gdLst/>
              <a:ahLst/>
              <a:cxnLst/>
              <a:rect l="l" t="t" r="r" b="b"/>
              <a:pathLst>
                <a:path w="4984750" h="0">
                  <a:moveTo>
                    <a:pt x="0" y="0"/>
                  </a:moveTo>
                  <a:lnTo>
                    <a:pt x="4984648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512930" y="5324856"/>
              <a:ext cx="540385" cy="81915"/>
            </a:xfrm>
            <a:custGeom>
              <a:avLst/>
              <a:gdLst/>
              <a:ahLst/>
              <a:cxnLst/>
              <a:rect l="l" t="t" r="r" b="b"/>
              <a:pathLst>
                <a:path w="540385" h="81914">
                  <a:moveTo>
                    <a:pt x="123088" y="81584"/>
                  </a:moveTo>
                  <a:lnTo>
                    <a:pt x="115633" y="68033"/>
                  </a:lnTo>
                  <a:lnTo>
                    <a:pt x="104851" y="48437"/>
                  </a:lnTo>
                  <a:lnTo>
                    <a:pt x="88976" y="19596"/>
                  </a:lnTo>
                  <a:lnTo>
                    <a:pt x="78257" y="127"/>
                  </a:lnTo>
                  <a:lnTo>
                    <a:pt x="77609" y="127"/>
                  </a:lnTo>
                  <a:lnTo>
                    <a:pt x="77609" y="48437"/>
                  </a:lnTo>
                  <a:lnTo>
                    <a:pt x="45478" y="48437"/>
                  </a:lnTo>
                  <a:lnTo>
                    <a:pt x="61366" y="19596"/>
                  </a:lnTo>
                  <a:lnTo>
                    <a:pt x="77609" y="48437"/>
                  </a:lnTo>
                  <a:lnTo>
                    <a:pt x="77609" y="127"/>
                  </a:lnTo>
                  <a:lnTo>
                    <a:pt x="45681" y="127"/>
                  </a:lnTo>
                  <a:lnTo>
                    <a:pt x="0" y="81584"/>
                  </a:lnTo>
                  <a:lnTo>
                    <a:pt x="27851" y="81584"/>
                  </a:lnTo>
                  <a:lnTo>
                    <a:pt x="36017" y="68033"/>
                  </a:lnTo>
                  <a:lnTo>
                    <a:pt x="86969" y="68033"/>
                  </a:lnTo>
                  <a:lnTo>
                    <a:pt x="95059" y="81584"/>
                  </a:lnTo>
                  <a:lnTo>
                    <a:pt x="123088" y="81584"/>
                  </a:lnTo>
                  <a:close/>
                </a:path>
                <a:path w="540385" h="81914">
                  <a:moveTo>
                    <a:pt x="217043" y="61887"/>
                  </a:moveTo>
                  <a:lnTo>
                    <a:pt x="161366" y="61887"/>
                  </a:lnTo>
                  <a:lnTo>
                    <a:pt x="161378" y="8610"/>
                  </a:lnTo>
                  <a:lnTo>
                    <a:pt x="156870" y="139"/>
                  </a:lnTo>
                  <a:lnTo>
                    <a:pt x="135801" y="139"/>
                  </a:lnTo>
                  <a:lnTo>
                    <a:pt x="135801" y="81597"/>
                  </a:lnTo>
                  <a:lnTo>
                    <a:pt x="217043" y="81597"/>
                  </a:lnTo>
                  <a:lnTo>
                    <a:pt x="217043" y="61887"/>
                  </a:lnTo>
                  <a:close/>
                </a:path>
                <a:path w="540385" h="81914">
                  <a:moveTo>
                    <a:pt x="322884" y="61887"/>
                  </a:moveTo>
                  <a:lnTo>
                    <a:pt x="256730" y="61887"/>
                  </a:lnTo>
                  <a:lnTo>
                    <a:pt x="256730" y="49428"/>
                  </a:lnTo>
                  <a:lnTo>
                    <a:pt x="322592" y="49428"/>
                  </a:lnTo>
                  <a:lnTo>
                    <a:pt x="322592" y="32308"/>
                  </a:lnTo>
                  <a:lnTo>
                    <a:pt x="256730" y="32308"/>
                  </a:lnTo>
                  <a:lnTo>
                    <a:pt x="256730" y="19989"/>
                  </a:lnTo>
                  <a:lnTo>
                    <a:pt x="322618" y="19989"/>
                  </a:lnTo>
                  <a:lnTo>
                    <a:pt x="322618" y="139"/>
                  </a:lnTo>
                  <a:lnTo>
                    <a:pt x="254266" y="139"/>
                  </a:lnTo>
                  <a:lnTo>
                    <a:pt x="245084" y="1600"/>
                  </a:lnTo>
                  <a:lnTo>
                    <a:pt x="237782" y="5816"/>
                  </a:lnTo>
                  <a:lnTo>
                    <a:pt x="232968" y="12522"/>
                  </a:lnTo>
                  <a:lnTo>
                    <a:pt x="231228" y="21488"/>
                  </a:lnTo>
                  <a:lnTo>
                    <a:pt x="231228" y="81597"/>
                  </a:lnTo>
                  <a:lnTo>
                    <a:pt x="322884" y="81597"/>
                  </a:lnTo>
                  <a:lnTo>
                    <a:pt x="322884" y="61887"/>
                  </a:lnTo>
                  <a:close/>
                </a:path>
                <a:path w="540385" h="81914">
                  <a:moveTo>
                    <a:pt x="436918" y="26758"/>
                  </a:moveTo>
                  <a:lnTo>
                    <a:pt x="436054" y="20345"/>
                  </a:lnTo>
                  <a:lnTo>
                    <a:pt x="435152" y="13614"/>
                  </a:lnTo>
                  <a:lnTo>
                    <a:pt x="429437" y="5410"/>
                  </a:lnTo>
                  <a:lnTo>
                    <a:pt x="419087" y="1193"/>
                  </a:lnTo>
                  <a:lnTo>
                    <a:pt x="411518" y="622"/>
                  </a:lnTo>
                  <a:lnTo>
                    <a:pt x="411518" y="23266"/>
                  </a:lnTo>
                  <a:lnTo>
                    <a:pt x="411518" y="37325"/>
                  </a:lnTo>
                  <a:lnTo>
                    <a:pt x="409498" y="40347"/>
                  </a:lnTo>
                  <a:lnTo>
                    <a:pt x="362864" y="40347"/>
                  </a:lnTo>
                  <a:lnTo>
                    <a:pt x="362864" y="20345"/>
                  </a:lnTo>
                  <a:lnTo>
                    <a:pt x="408940" y="20345"/>
                  </a:lnTo>
                  <a:lnTo>
                    <a:pt x="411518" y="23266"/>
                  </a:lnTo>
                  <a:lnTo>
                    <a:pt x="411518" y="622"/>
                  </a:lnTo>
                  <a:lnTo>
                    <a:pt x="403428" y="0"/>
                  </a:lnTo>
                  <a:lnTo>
                    <a:pt x="337794" y="0"/>
                  </a:lnTo>
                  <a:lnTo>
                    <a:pt x="337794" y="81699"/>
                  </a:lnTo>
                  <a:lnTo>
                    <a:pt x="362864" y="81699"/>
                  </a:lnTo>
                  <a:lnTo>
                    <a:pt x="362864" y="60807"/>
                  </a:lnTo>
                  <a:lnTo>
                    <a:pt x="408266" y="60807"/>
                  </a:lnTo>
                  <a:lnTo>
                    <a:pt x="411289" y="62268"/>
                  </a:lnTo>
                  <a:lnTo>
                    <a:pt x="411289" y="81699"/>
                  </a:lnTo>
                  <a:lnTo>
                    <a:pt x="436245" y="81699"/>
                  </a:lnTo>
                  <a:lnTo>
                    <a:pt x="436245" y="60807"/>
                  </a:lnTo>
                  <a:lnTo>
                    <a:pt x="436245" y="56642"/>
                  </a:lnTo>
                  <a:lnTo>
                    <a:pt x="431863" y="51473"/>
                  </a:lnTo>
                  <a:lnTo>
                    <a:pt x="423329" y="49453"/>
                  </a:lnTo>
                  <a:lnTo>
                    <a:pt x="429755" y="46761"/>
                  </a:lnTo>
                  <a:lnTo>
                    <a:pt x="433946" y="42240"/>
                  </a:lnTo>
                  <a:lnTo>
                    <a:pt x="434606" y="40347"/>
                  </a:lnTo>
                  <a:lnTo>
                    <a:pt x="436232" y="35648"/>
                  </a:lnTo>
                  <a:lnTo>
                    <a:pt x="436918" y="26758"/>
                  </a:lnTo>
                  <a:close/>
                </a:path>
                <a:path w="540385" h="81914">
                  <a:moveTo>
                    <a:pt x="539915" y="419"/>
                  </a:moveTo>
                  <a:lnTo>
                    <a:pt x="446646" y="419"/>
                  </a:lnTo>
                  <a:lnTo>
                    <a:pt x="446646" y="19469"/>
                  </a:lnTo>
                  <a:lnTo>
                    <a:pt x="480809" y="19469"/>
                  </a:lnTo>
                  <a:lnTo>
                    <a:pt x="480809" y="81699"/>
                  </a:lnTo>
                  <a:lnTo>
                    <a:pt x="505752" y="81699"/>
                  </a:lnTo>
                  <a:lnTo>
                    <a:pt x="505752" y="19469"/>
                  </a:lnTo>
                  <a:lnTo>
                    <a:pt x="539915" y="19469"/>
                  </a:lnTo>
                  <a:lnTo>
                    <a:pt x="539915" y="419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476418" y="5313388"/>
              <a:ext cx="24130" cy="91440"/>
            </a:xfrm>
            <a:custGeom>
              <a:avLst/>
              <a:gdLst/>
              <a:ahLst/>
              <a:cxnLst/>
              <a:rect l="l" t="t" r="r" b="b"/>
              <a:pathLst>
                <a:path w="24129" h="91439">
                  <a:moveTo>
                    <a:pt x="23660" y="0"/>
                  </a:moveTo>
                  <a:lnTo>
                    <a:pt x="0" y="0"/>
                  </a:lnTo>
                  <a:lnTo>
                    <a:pt x="0" y="22021"/>
                  </a:lnTo>
                  <a:lnTo>
                    <a:pt x="23660" y="22021"/>
                  </a:lnTo>
                  <a:lnTo>
                    <a:pt x="23660" y="0"/>
                  </a:lnTo>
                  <a:close/>
                </a:path>
                <a:path w="24129" h="91439">
                  <a:moveTo>
                    <a:pt x="24079" y="32016"/>
                  </a:moveTo>
                  <a:lnTo>
                    <a:pt x="419" y="32016"/>
                  </a:lnTo>
                  <a:lnTo>
                    <a:pt x="419" y="91046"/>
                  </a:lnTo>
                  <a:lnTo>
                    <a:pt x="24079" y="91046"/>
                  </a:lnTo>
                  <a:lnTo>
                    <a:pt x="24079" y="32016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875219" y="5324310"/>
              <a:ext cx="438784" cy="82550"/>
            </a:xfrm>
            <a:custGeom>
              <a:avLst/>
              <a:gdLst/>
              <a:ahLst/>
              <a:cxnLst/>
              <a:rect l="l" t="t" r="r" b="b"/>
              <a:pathLst>
                <a:path w="438784" h="82550">
                  <a:moveTo>
                    <a:pt x="102984" y="66014"/>
                  </a:moveTo>
                  <a:lnTo>
                    <a:pt x="102768" y="50228"/>
                  </a:lnTo>
                  <a:lnTo>
                    <a:pt x="77927" y="50228"/>
                  </a:lnTo>
                  <a:lnTo>
                    <a:pt x="77927" y="60706"/>
                  </a:lnTo>
                  <a:lnTo>
                    <a:pt x="72517" y="62141"/>
                  </a:lnTo>
                  <a:lnTo>
                    <a:pt x="30353" y="62141"/>
                  </a:lnTo>
                  <a:lnTo>
                    <a:pt x="24942" y="59601"/>
                  </a:lnTo>
                  <a:lnTo>
                    <a:pt x="24942" y="22186"/>
                  </a:lnTo>
                  <a:lnTo>
                    <a:pt x="28816" y="20091"/>
                  </a:lnTo>
                  <a:lnTo>
                    <a:pt x="73190" y="20091"/>
                  </a:lnTo>
                  <a:lnTo>
                    <a:pt x="77266" y="22745"/>
                  </a:lnTo>
                  <a:lnTo>
                    <a:pt x="77266" y="29908"/>
                  </a:lnTo>
                  <a:lnTo>
                    <a:pt x="101879" y="29908"/>
                  </a:lnTo>
                  <a:lnTo>
                    <a:pt x="74917" y="177"/>
                  </a:lnTo>
                  <a:lnTo>
                    <a:pt x="65239" y="0"/>
                  </a:lnTo>
                  <a:lnTo>
                    <a:pt x="37846" y="0"/>
                  </a:lnTo>
                  <a:lnTo>
                    <a:pt x="20383" y="1447"/>
                  </a:lnTo>
                  <a:lnTo>
                    <a:pt x="8661" y="6438"/>
                  </a:lnTo>
                  <a:lnTo>
                    <a:pt x="2070" y="15925"/>
                  </a:lnTo>
                  <a:lnTo>
                    <a:pt x="0" y="30899"/>
                  </a:lnTo>
                  <a:lnTo>
                    <a:pt x="0" y="63690"/>
                  </a:lnTo>
                  <a:lnTo>
                    <a:pt x="37846" y="82245"/>
                  </a:lnTo>
                  <a:lnTo>
                    <a:pt x="65239" y="82245"/>
                  </a:lnTo>
                  <a:lnTo>
                    <a:pt x="102984" y="66014"/>
                  </a:lnTo>
                  <a:close/>
                </a:path>
                <a:path w="438784" h="82550">
                  <a:moveTo>
                    <a:pt x="229260" y="82245"/>
                  </a:moveTo>
                  <a:lnTo>
                    <a:pt x="222034" y="69138"/>
                  </a:lnTo>
                  <a:lnTo>
                    <a:pt x="211607" y="50190"/>
                  </a:lnTo>
                  <a:lnTo>
                    <a:pt x="196253" y="22288"/>
                  </a:lnTo>
                  <a:lnTo>
                    <a:pt x="185889" y="3454"/>
                  </a:lnTo>
                  <a:lnTo>
                    <a:pt x="185267" y="3454"/>
                  </a:lnTo>
                  <a:lnTo>
                    <a:pt x="185267" y="50190"/>
                  </a:lnTo>
                  <a:lnTo>
                    <a:pt x="154165" y="50190"/>
                  </a:lnTo>
                  <a:lnTo>
                    <a:pt x="169545" y="22288"/>
                  </a:lnTo>
                  <a:lnTo>
                    <a:pt x="185267" y="50190"/>
                  </a:lnTo>
                  <a:lnTo>
                    <a:pt x="185267" y="3454"/>
                  </a:lnTo>
                  <a:lnTo>
                    <a:pt x="154368" y="3454"/>
                  </a:lnTo>
                  <a:lnTo>
                    <a:pt x="110185" y="82245"/>
                  </a:lnTo>
                  <a:lnTo>
                    <a:pt x="137134" y="82245"/>
                  </a:lnTo>
                  <a:lnTo>
                    <a:pt x="145021" y="69138"/>
                  </a:lnTo>
                  <a:lnTo>
                    <a:pt x="194310" y="69138"/>
                  </a:lnTo>
                  <a:lnTo>
                    <a:pt x="202145" y="82245"/>
                  </a:lnTo>
                  <a:lnTo>
                    <a:pt x="229260" y="82245"/>
                  </a:lnTo>
                  <a:close/>
                </a:path>
                <a:path w="438784" h="82550">
                  <a:moveTo>
                    <a:pt x="337312" y="28270"/>
                  </a:moveTo>
                  <a:lnTo>
                    <a:pt x="336461" y="21983"/>
                  </a:lnTo>
                  <a:lnTo>
                    <a:pt x="335584" y="15367"/>
                  </a:lnTo>
                  <a:lnTo>
                    <a:pt x="329971" y="7327"/>
                  </a:lnTo>
                  <a:lnTo>
                    <a:pt x="319798" y="3187"/>
                  </a:lnTo>
                  <a:lnTo>
                    <a:pt x="312369" y="2628"/>
                  </a:lnTo>
                  <a:lnTo>
                    <a:pt x="312369" y="24853"/>
                  </a:lnTo>
                  <a:lnTo>
                    <a:pt x="312369" y="38646"/>
                  </a:lnTo>
                  <a:lnTo>
                    <a:pt x="310388" y="41630"/>
                  </a:lnTo>
                  <a:lnTo>
                    <a:pt x="264579" y="41630"/>
                  </a:lnTo>
                  <a:lnTo>
                    <a:pt x="264579" y="21983"/>
                  </a:lnTo>
                  <a:lnTo>
                    <a:pt x="309829" y="21983"/>
                  </a:lnTo>
                  <a:lnTo>
                    <a:pt x="312369" y="24853"/>
                  </a:lnTo>
                  <a:lnTo>
                    <a:pt x="312369" y="2628"/>
                  </a:lnTo>
                  <a:lnTo>
                    <a:pt x="304419" y="2006"/>
                  </a:lnTo>
                  <a:lnTo>
                    <a:pt x="239953" y="2006"/>
                  </a:lnTo>
                  <a:lnTo>
                    <a:pt x="239953" y="82245"/>
                  </a:lnTo>
                  <a:lnTo>
                    <a:pt x="264579" y="82245"/>
                  </a:lnTo>
                  <a:lnTo>
                    <a:pt x="264579" y="61722"/>
                  </a:lnTo>
                  <a:lnTo>
                    <a:pt x="309168" y="61722"/>
                  </a:lnTo>
                  <a:lnTo>
                    <a:pt x="312153" y="63157"/>
                  </a:lnTo>
                  <a:lnTo>
                    <a:pt x="312153" y="82245"/>
                  </a:lnTo>
                  <a:lnTo>
                    <a:pt x="336651" y="82245"/>
                  </a:lnTo>
                  <a:lnTo>
                    <a:pt x="336651" y="61722"/>
                  </a:lnTo>
                  <a:lnTo>
                    <a:pt x="336651" y="57645"/>
                  </a:lnTo>
                  <a:lnTo>
                    <a:pt x="332359" y="52552"/>
                  </a:lnTo>
                  <a:lnTo>
                    <a:pt x="323951" y="50571"/>
                  </a:lnTo>
                  <a:lnTo>
                    <a:pt x="330276" y="47929"/>
                  </a:lnTo>
                  <a:lnTo>
                    <a:pt x="334391" y="43484"/>
                  </a:lnTo>
                  <a:lnTo>
                    <a:pt x="335038" y="41630"/>
                  </a:lnTo>
                  <a:lnTo>
                    <a:pt x="336626" y="37007"/>
                  </a:lnTo>
                  <a:lnTo>
                    <a:pt x="337312" y="28270"/>
                  </a:lnTo>
                  <a:close/>
                </a:path>
                <a:path w="438784" h="82550">
                  <a:moveTo>
                    <a:pt x="438416" y="63436"/>
                  </a:moveTo>
                  <a:lnTo>
                    <a:pt x="375259" y="63436"/>
                  </a:lnTo>
                  <a:lnTo>
                    <a:pt x="375259" y="51549"/>
                  </a:lnTo>
                  <a:lnTo>
                    <a:pt x="438137" y="51549"/>
                  </a:lnTo>
                  <a:lnTo>
                    <a:pt x="438137" y="35204"/>
                  </a:lnTo>
                  <a:lnTo>
                    <a:pt x="375259" y="35204"/>
                  </a:lnTo>
                  <a:lnTo>
                    <a:pt x="375259" y="23431"/>
                  </a:lnTo>
                  <a:lnTo>
                    <a:pt x="438162" y="23431"/>
                  </a:lnTo>
                  <a:lnTo>
                    <a:pt x="438162" y="4483"/>
                  </a:lnTo>
                  <a:lnTo>
                    <a:pt x="372897" y="4483"/>
                  </a:lnTo>
                  <a:lnTo>
                    <a:pt x="364134" y="5880"/>
                  </a:lnTo>
                  <a:lnTo>
                    <a:pt x="357162" y="9906"/>
                  </a:lnTo>
                  <a:lnTo>
                    <a:pt x="352564" y="16319"/>
                  </a:lnTo>
                  <a:lnTo>
                    <a:pt x="350901" y="24866"/>
                  </a:lnTo>
                  <a:lnTo>
                    <a:pt x="350901" y="82245"/>
                  </a:lnTo>
                  <a:lnTo>
                    <a:pt x="438416" y="82245"/>
                  </a:lnTo>
                  <a:lnTo>
                    <a:pt x="438416" y="63436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645413" y="5324310"/>
              <a:ext cx="219075" cy="82550"/>
            </a:xfrm>
            <a:custGeom>
              <a:avLst/>
              <a:gdLst/>
              <a:ahLst/>
              <a:cxnLst/>
              <a:rect l="l" t="t" r="r" b="b"/>
              <a:pathLst>
                <a:path w="219075" h="82550">
                  <a:moveTo>
                    <a:pt x="124320" y="82257"/>
                  </a:moveTo>
                  <a:lnTo>
                    <a:pt x="116789" y="68580"/>
                  </a:lnTo>
                  <a:lnTo>
                    <a:pt x="105879" y="48780"/>
                  </a:lnTo>
                  <a:lnTo>
                    <a:pt x="89865" y="19672"/>
                  </a:lnTo>
                  <a:lnTo>
                    <a:pt x="79032" y="0"/>
                  </a:lnTo>
                  <a:lnTo>
                    <a:pt x="78384" y="0"/>
                  </a:lnTo>
                  <a:lnTo>
                    <a:pt x="78384" y="48780"/>
                  </a:lnTo>
                  <a:lnTo>
                    <a:pt x="45935" y="48780"/>
                  </a:lnTo>
                  <a:lnTo>
                    <a:pt x="61988" y="19672"/>
                  </a:lnTo>
                  <a:lnTo>
                    <a:pt x="78384" y="48780"/>
                  </a:lnTo>
                  <a:lnTo>
                    <a:pt x="78384" y="0"/>
                  </a:lnTo>
                  <a:lnTo>
                    <a:pt x="46139" y="0"/>
                  </a:lnTo>
                  <a:lnTo>
                    <a:pt x="0" y="82257"/>
                  </a:lnTo>
                  <a:lnTo>
                    <a:pt x="28143" y="82257"/>
                  </a:lnTo>
                  <a:lnTo>
                    <a:pt x="36372" y="68580"/>
                  </a:lnTo>
                  <a:lnTo>
                    <a:pt x="87833" y="68580"/>
                  </a:lnTo>
                  <a:lnTo>
                    <a:pt x="95999" y="82257"/>
                  </a:lnTo>
                  <a:lnTo>
                    <a:pt x="124320" y="82257"/>
                  </a:lnTo>
                  <a:close/>
                </a:path>
                <a:path w="219075" h="82550">
                  <a:moveTo>
                    <a:pt x="218719" y="62357"/>
                  </a:moveTo>
                  <a:lnTo>
                    <a:pt x="162496" y="62357"/>
                  </a:lnTo>
                  <a:lnTo>
                    <a:pt x="162509" y="8559"/>
                  </a:lnTo>
                  <a:lnTo>
                    <a:pt x="157949" y="0"/>
                  </a:lnTo>
                  <a:lnTo>
                    <a:pt x="136677" y="0"/>
                  </a:lnTo>
                  <a:lnTo>
                    <a:pt x="136677" y="82245"/>
                  </a:lnTo>
                  <a:lnTo>
                    <a:pt x="218719" y="82245"/>
                  </a:lnTo>
                  <a:lnTo>
                    <a:pt x="218719" y="62357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503086" y="5326583"/>
              <a:ext cx="3894454" cy="451484"/>
            </a:xfrm>
            <a:custGeom>
              <a:avLst/>
              <a:gdLst/>
              <a:ahLst/>
              <a:cxnLst/>
              <a:rect l="l" t="t" r="r" b="b"/>
              <a:pathLst>
                <a:path w="3894454" h="451485">
                  <a:moveTo>
                    <a:pt x="111048" y="387159"/>
                  </a:moveTo>
                  <a:lnTo>
                    <a:pt x="85305" y="369912"/>
                  </a:lnTo>
                  <a:lnTo>
                    <a:pt x="85305" y="398627"/>
                  </a:lnTo>
                  <a:lnTo>
                    <a:pt x="85305" y="422579"/>
                  </a:lnTo>
                  <a:lnTo>
                    <a:pt x="84048" y="425996"/>
                  </a:lnTo>
                  <a:lnTo>
                    <a:pt x="78968" y="430314"/>
                  </a:lnTo>
                  <a:lnTo>
                    <a:pt x="74955" y="431419"/>
                  </a:lnTo>
                  <a:lnTo>
                    <a:pt x="25755" y="431419"/>
                  </a:lnTo>
                  <a:lnTo>
                    <a:pt x="25755" y="389420"/>
                  </a:lnTo>
                  <a:lnTo>
                    <a:pt x="72796" y="389420"/>
                  </a:lnTo>
                  <a:lnTo>
                    <a:pt x="77571" y="390563"/>
                  </a:lnTo>
                  <a:lnTo>
                    <a:pt x="83743" y="395071"/>
                  </a:lnTo>
                  <a:lnTo>
                    <a:pt x="85305" y="398627"/>
                  </a:lnTo>
                  <a:lnTo>
                    <a:pt x="85305" y="369912"/>
                  </a:lnTo>
                  <a:lnTo>
                    <a:pt x="83134" y="369557"/>
                  </a:lnTo>
                  <a:lnTo>
                    <a:pt x="74117" y="369138"/>
                  </a:lnTo>
                  <a:lnTo>
                    <a:pt x="0" y="369138"/>
                  </a:lnTo>
                  <a:lnTo>
                    <a:pt x="0" y="451421"/>
                  </a:lnTo>
                  <a:lnTo>
                    <a:pt x="91884" y="451421"/>
                  </a:lnTo>
                  <a:lnTo>
                    <a:pt x="99339" y="449300"/>
                  </a:lnTo>
                  <a:lnTo>
                    <a:pt x="108724" y="440880"/>
                  </a:lnTo>
                  <a:lnTo>
                    <a:pt x="111048" y="434200"/>
                  </a:lnTo>
                  <a:lnTo>
                    <a:pt x="111048" y="431419"/>
                  </a:lnTo>
                  <a:lnTo>
                    <a:pt x="111048" y="389420"/>
                  </a:lnTo>
                  <a:lnTo>
                    <a:pt x="111048" y="387159"/>
                  </a:lnTo>
                  <a:close/>
                </a:path>
                <a:path w="3894454" h="451485">
                  <a:moveTo>
                    <a:pt x="221310" y="391909"/>
                  </a:moveTo>
                  <a:lnTo>
                    <a:pt x="220929" y="389636"/>
                  </a:lnTo>
                  <a:lnTo>
                    <a:pt x="219532" y="381190"/>
                  </a:lnTo>
                  <a:lnTo>
                    <a:pt x="213753" y="374167"/>
                  </a:lnTo>
                  <a:lnTo>
                    <a:pt x="203314" y="370306"/>
                  </a:lnTo>
                  <a:lnTo>
                    <a:pt x="195732" y="369747"/>
                  </a:lnTo>
                  <a:lnTo>
                    <a:pt x="195732" y="389763"/>
                  </a:lnTo>
                  <a:lnTo>
                    <a:pt x="195732" y="404837"/>
                  </a:lnTo>
                  <a:lnTo>
                    <a:pt x="191287" y="405625"/>
                  </a:lnTo>
                  <a:lnTo>
                    <a:pt x="146697" y="405625"/>
                  </a:lnTo>
                  <a:lnTo>
                    <a:pt x="146697" y="389636"/>
                  </a:lnTo>
                  <a:lnTo>
                    <a:pt x="190754" y="389636"/>
                  </a:lnTo>
                  <a:lnTo>
                    <a:pt x="195732" y="389763"/>
                  </a:lnTo>
                  <a:lnTo>
                    <a:pt x="195732" y="369747"/>
                  </a:lnTo>
                  <a:lnTo>
                    <a:pt x="187540" y="369138"/>
                  </a:lnTo>
                  <a:lnTo>
                    <a:pt x="121475" y="369138"/>
                  </a:lnTo>
                  <a:lnTo>
                    <a:pt x="121475" y="451421"/>
                  </a:lnTo>
                  <a:lnTo>
                    <a:pt x="146697" y="451421"/>
                  </a:lnTo>
                  <a:lnTo>
                    <a:pt x="146697" y="426224"/>
                  </a:lnTo>
                  <a:lnTo>
                    <a:pt x="192417" y="426224"/>
                  </a:lnTo>
                  <a:lnTo>
                    <a:pt x="195465" y="431850"/>
                  </a:lnTo>
                  <a:lnTo>
                    <a:pt x="195465" y="451421"/>
                  </a:lnTo>
                  <a:lnTo>
                    <a:pt x="220624" y="451421"/>
                  </a:lnTo>
                  <a:lnTo>
                    <a:pt x="220624" y="426224"/>
                  </a:lnTo>
                  <a:lnTo>
                    <a:pt x="220624" y="422008"/>
                  </a:lnTo>
                  <a:lnTo>
                    <a:pt x="216179" y="416814"/>
                  </a:lnTo>
                  <a:lnTo>
                    <a:pt x="207594" y="414769"/>
                  </a:lnTo>
                  <a:lnTo>
                    <a:pt x="214071" y="412064"/>
                  </a:lnTo>
                  <a:lnTo>
                    <a:pt x="218313" y="407504"/>
                  </a:lnTo>
                  <a:lnTo>
                    <a:pt x="218960" y="405625"/>
                  </a:lnTo>
                  <a:lnTo>
                    <a:pt x="220611" y="400862"/>
                  </a:lnTo>
                  <a:lnTo>
                    <a:pt x="221310" y="391909"/>
                  </a:lnTo>
                  <a:close/>
                </a:path>
                <a:path w="3894454" h="451485">
                  <a:moveTo>
                    <a:pt x="254914" y="369125"/>
                  </a:moveTo>
                  <a:lnTo>
                    <a:pt x="229793" y="369125"/>
                  </a:lnTo>
                  <a:lnTo>
                    <a:pt x="229793" y="451408"/>
                  </a:lnTo>
                  <a:lnTo>
                    <a:pt x="254914" y="451408"/>
                  </a:lnTo>
                  <a:lnTo>
                    <a:pt x="254914" y="369125"/>
                  </a:lnTo>
                  <a:close/>
                </a:path>
                <a:path w="3894454" h="451485">
                  <a:moveTo>
                    <a:pt x="377583" y="369138"/>
                  </a:moveTo>
                  <a:lnTo>
                    <a:pt x="349846" y="369138"/>
                  </a:lnTo>
                  <a:lnTo>
                    <a:pt x="347484" y="374345"/>
                  </a:lnTo>
                  <a:lnTo>
                    <a:pt x="319417" y="428053"/>
                  </a:lnTo>
                  <a:lnTo>
                    <a:pt x="291338" y="374345"/>
                  </a:lnTo>
                  <a:lnTo>
                    <a:pt x="288975" y="369138"/>
                  </a:lnTo>
                  <a:lnTo>
                    <a:pt x="261251" y="369138"/>
                  </a:lnTo>
                  <a:lnTo>
                    <a:pt x="304685" y="451434"/>
                  </a:lnTo>
                  <a:lnTo>
                    <a:pt x="334124" y="451434"/>
                  </a:lnTo>
                  <a:lnTo>
                    <a:pt x="377583" y="369138"/>
                  </a:lnTo>
                  <a:close/>
                </a:path>
                <a:path w="3894454" h="451485">
                  <a:moveTo>
                    <a:pt x="471208" y="431520"/>
                  </a:moveTo>
                  <a:lnTo>
                    <a:pt x="404406" y="431520"/>
                  </a:lnTo>
                  <a:lnTo>
                    <a:pt x="404406" y="418960"/>
                  </a:lnTo>
                  <a:lnTo>
                    <a:pt x="470928" y="418960"/>
                  </a:lnTo>
                  <a:lnTo>
                    <a:pt x="470928" y="401637"/>
                  </a:lnTo>
                  <a:lnTo>
                    <a:pt x="404406" y="401637"/>
                  </a:lnTo>
                  <a:lnTo>
                    <a:pt x="404406" y="389204"/>
                  </a:lnTo>
                  <a:lnTo>
                    <a:pt x="470966" y="389204"/>
                  </a:lnTo>
                  <a:lnTo>
                    <a:pt x="470966" y="369138"/>
                  </a:lnTo>
                  <a:lnTo>
                    <a:pt x="401916" y="369138"/>
                  </a:lnTo>
                  <a:lnTo>
                    <a:pt x="392645" y="370611"/>
                  </a:lnTo>
                  <a:lnTo>
                    <a:pt x="385267" y="374878"/>
                  </a:lnTo>
                  <a:lnTo>
                    <a:pt x="380390" y="381660"/>
                  </a:lnTo>
                  <a:lnTo>
                    <a:pt x="378625" y="390728"/>
                  </a:lnTo>
                  <a:lnTo>
                    <a:pt x="378625" y="451421"/>
                  </a:lnTo>
                  <a:lnTo>
                    <a:pt x="471208" y="451421"/>
                  </a:lnTo>
                  <a:lnTo>
                    <a:pt x="471208" y="431520"/>
                  </a:lnTo>
                  <a:close/>
                </a:path>
                <a:path w="3894454" h="451485">
                  <a:moveTo>
                    <a:pt x="581545" y="396062"/>
                  </a:moveTo>
                  <a:lnTo>
                    <a:pt x="555967" y="369773"/>
                  </a:lnTo>
                  <a:lnTo>
                    <a:pt x="555967" y="392569"/>
                  </a:lnTo>
                  <a:lnTo>
                    <a:pt x="555967" y="406730"/>
                  </a:lnTo>
                  <a:lnTo>
                    <a:pt x="553935" y="409765"/>
                  </a:lnTo>
                  <a:lnTo>
                    <a:pt x="506933" y="409765"/>
                  </a:lnTo>
                  <a:lnTo>
                    <a:pt x="506933" y="389623"/>
                  </a:lnTo>
                  <a:lnTo>
                    <a:pt x="553339" y="389623"/>
                  </a:lnTo>
                  <a:lnTo>
                    <a:pt x="555967" y="392569"/>
                  </a:lnTo>
                  <a:lnTo>
                    <a:pt x="555967" y="369773"/>
                  </a:lnTo>
                  <a:lnTo>
                    <a:pt x="547789" y="369138"/>
                  </a:lnTo>
                  <a:lnTo>
                    <a:pt x="481698" y="369138"/>
                  </a:lnTo>
                  <a:lnTo>
                    <a:pt x="481698" y="451421"/>
                  </a:lnTo>
                  <a:lnTo>
                    <a:pt x="506933" y="451421"/>
                  </a:lnTo>
                  <a:lnTo>
                    <a:pt x="506933" y="430390"/>
                  </a:lnTo>
                  <a:lnTo>
                    <a:pt x="552678" y="430390"/>
                  </a:lnTo>
                  <a:lnTo>
                    <a:pt x="555739" y="431850"/>
                  </a:lnTo>
                  <a:lnTo>
                    <a:pt x="555739" y="451421"/>
                  </a:lnTo>
                  <a:lnTo>
                    <a:pt x="580872" y="451421"/>
                  </a:lnTo>
                  <a:lnTo>
                    <a:pt x="580872" y="430390"/>
                  </a:lnTo>
                  <a:lnTo>
                    <a:pt x="580872" y="426212"/>
                  </a:lnTo>
                  <a:lnTo>
                    <a:pt x="576440" y="421017"/>
                  </a:lnTo>
                  <a:lnTo>
                    <a:pt x="567829" y="418960"/>
                  </a:lnTo>
                  <a:lnTo>
                    <a:pt x="574319" y="416242"/>
                  </a:lnTo>
                  <a:lnTo>
                    <a:pt x="578561" y="411683"/>
                  </a:lnTo>
                  <a:lnTo>
                    <a:pt x="579221" y="409765"/>
                  </a:lnTo>
                  <a:lnTo>
                    <a:pt x="580847" y="405041"/>
                  </a:lnTo>
                  <a:lnTo>
                    <a:pt x="581545" y="396062"/>
                  </a:lnTo>
                  <a:close/>
                </a:path>
                <a:path w="3894454" h="451485">
                  <a:moveTo>
                    <a:pt x="726071" y="368871"/>
                  </a:moveTo>
                  <a:lnTo>
                    <a:pt x="632167" y="368871"/>
                  </a:lnTo>
                  <a:lnTo>
                    <a:pt x="632167" y="389191"/>
                  </a:lnTo>
                  <a:lnTo>
                    <a:pt x="666572" y="389191"/>
                  </a:lnTo>
                  <a:lnTo>
                    <a:pt x="666572" y="451421"/>
                  </a:lnTo>
                  <a:lnTo>
                    <a:pt x="691680" y="451421"/>
                  </a:lnTo>
                  <a:lnTo>
                    <a:pt x="691680" y="389191"/>
                  </a:lnTo>
                  <a:lnTo>
                    <a:pt x="726071" y="389191"/>
                  </a:lnTo>
                  <a:lnTo>
                    <a:pt x="726071" y="368871"/>
                  </a:lnTo>
                  <a:close/>
                </a:path>
                <a:path w="3894454" h="451485">
                  <a:moveTo>
                    <a:pt x="838174" y="396074"/>
                  </a:moveTo>
                  <a:lnTo>
                    <a:pt x="812571" y="369798"/>
                  </a:lnTo>
                  <a:lnTo>
                    <a:pt x="812571" y="392569"/>
                  </a:lnTo>
                  <a:lnTo>
                    <a:pt x="812571" y="406704"/>
                  </a:lnTo>
                  <a:lnTo>
                    <a:pt x="810526" y="409778"/>
                  </a:lnTo>
                  <a:lnTo>
                    <a:pt x="763574" y="409778"/>
                  </a:lnTo>
                  <a:lnTo>
                    <a:pt x="763574" y="389648"/>
                  </a:lnTo>
                  <a:lnTo>
                    <a:pt x="809955" y="389648"/>
                  </a:lnTo>
                  <a:lnTo>
                    <a:pt x="812571" y="392569"/>
                  </a:lnTo>
                  <a:lnTo>
                    <a:pt x="812571" y="369798"/>
                  </a:lnTo>
                  <a:lnTo>
                    <a:pt x="804430" y="369163"/>
                  </a:lnTo>
                  <a:lnTo>
                    <a:pt x="738352" y="369163"/>
                  </a:lnTo>
                  <a:lnTo>
                    <a:pt x="738352" y="451408"/>
                  </a:lnTo>
                  <a:lnTo>
                    <a:pt x="763574" y="451408"/>
                  </a:lnTo>
                  <a:lnTo>
                    <a:pt x="763574" y="430390"/>
                  </a:lnTo>
                  <a:lnTo>
                    <a:pt x="809282" y="430390"/>
                  </a:lnTo>
                  <a:lnTo>
                    <a:pt x="812355" y="431838"/>
                  </a:lnTo>
                  <a:lnTo>
                    <a:pt x="812355" y="451408"/>
                  </a:lnTo>
                  <a:lnTo>
                    <a:pt x="837463" y="451408"/>
                  </a:lnTo>
                  <a:lnTo>
                    <a:pt x="837463" y="430390"/>
                  </a:lnTo>
                  <a:lnTo>
                    <a:pt x="837463" y="426161"/>
                  </a:lnTo>
                  <a:lnTo>
                    <a:pt x="833056" y="420966"/>
                  </a:lnTo>
                  <a:lnTo>
                    <a:pt x="824420" y="418934"/>
                  </a:lnTo>
                  <a:lnTo>
                    <a:pt x="830922" y="416217"/>
                  </a:lnTo>
                  <a:lnTo>
                    <a:pt x="835164" y="411657"/>
                  </a:lnTo>
                  <a:lnTo>
                    <a:pt x="835825" y="409778"/>
                  </a:lnTo>
                  <a:lnTo>
                    <a:pt x="837476" y="405015"/>
                  </a:lnTo>
                  <a:lnTo>
                    <a:pt x="838174" y="396074"/>
                  </a:lnTo>
                  <a:close/>
                </a:path>
                <a:path w="3894454" h="451485">
                  <a:moveTo>
                    <a:pt x="974725" y="451294"/>
                  </a:moveTo>
                  <a:lnTo>
                    <a:pt x="967206" y="437629"/>
                  </a:lnTo>
                  <a:lnTo>
                    <a:pt x="956360" y="417931"/>
                  </a:lnTo>
                  <a:lnTo>
                    <a:pt x="940371" y="388874"/>
                  </a:lnTo>
                  <a:lnTo>
                    <a:pt x="929589" y="369265"/>
                  </a:lnTo>
                  <a:lnTo>
                    <a:pt x="928941" y="369265"/>
                  </a:lnTo>
                  <a:lnTo>
                    <a:pt x="928941" y="417931"/>
                  </a:lnTo>
                  <a:lnTo>
                    <a:pt x="896594" y="417931"/>
                  </a:lnTo>
                  <a:lnTo>
                    <a:pt x="912609" y="388874"/>
                  </a:lnTo>
                  <a:lnTo>
                    <a:pt x="928941" y="417931"/>
                  </a:lnTo>
                  <a:lnTo>
                    <a:pt x="928941" y="369265"/>
                  </a:lnTo>
                  <a:lnTo>
                    <a:pt x="896785" y="369265"/>
                  </a:lnTo>
                  <a:lnTo>
                    <a:pt x="850798" y="451294"/>
                  </a:lnTo>
                  <a:lnTo>
                    <a:pt x="878865" y="451294"/>
                  </a:lnTo>
                  <a:lnTo>
                    <a:pt x="887056" y="437629"/>
                  </a:lnTo>
                  <a:lnTo>
                    <a:pt x="938364" y="437629"/>
                  </a:lnTo>
                  <a:lnTo>
                    <a:pt x="946531" y="451294"/>
                  </a:lnTo>
                  <a:lnTo>
                    <a:pt x="974725" y="451294"/>
                  </a:lnTo>
                  <a:close/>
                </a:path>
                <a:path w="3894454" h="451485">
                  <a:moveTo>
                    <a:pt x="1008989" y="371259"/>
                  </a:moveTo>
                  <a:lnTo>
                    <a:pt x="985126" y="371259"/>
                  </a:lnTo>
                  <a:lnTo>
                    <a:pt x="985126" y="449275"/>
                  </a:lnTo>
                  <a:lnTo>
                    <a:pt x="1008989" y="449275"/>
                  </a:lnTo>
                  <a:lnTo>
                    <a:pt x="1008989" y="371259"/>
                  </a:lnTo>
                  <a:close/>
                </a:path>
                <a:path w="3894454" h="451485">
                  <a:moveTo>
                    <a:pt x="1136815" y="369290"/>
                  </a:moveTo>
                  <a:lnTo>
                    <a:pt x="1111173" y="369290"/>
                  </a:lnTo>
                  <a:lnTo>
                    <a:pt x="1111173" y="429412"/>
                  </a:lnTo>
                  <a:lnTo>
                    <a:pt x="1074762" y="385737"/>
                  </a:lnTo>
                  <a:lnTo>
                    <a:pt x="1044486" y="369290"/>
                  </a:lnTo>
                  <a:lnTo>
                    <a:pt x="1022934" y="369290"/>
                  </a:lnTo>
                  <a:lnTo>
                    <a:pt x="1022934" y="451281"/>
                  </a:lnTo>
                  <a:lnTo>
                    <a:pt x="1048613" y="451281"/>
                  </a:lnTo>
                  <a:lnTo>
                    <a:pt x="1048613" y="391629"/>
                  </a:lnTo>
                  <a:lnTo>
                    <a:pt x="1099134" y="451281"/>
                  </a:lnTo>
                  <a:lnTo>
                    <a:pt x="1136815" y="451281"/>
                  </a:lnTo>
                  <a:lnTo>
                    <a:pt x="1136815" y="369290"/>
                  </a:lnTo>
                  <a:close/>
                </a:path>
                <a:path w="3894454" h="451485">
                  <a:moveTo>
                    <a:pt x="1173861" y="371259"/>
                  </a:moveTo>
                  <a:lnTo>
                    <a:pt x="1150035" y="371259"/>
                  </a:lnTo>
                  <a:lnTo>
                    <a:pt x="1150035" y="449275"/>
                  </a:lnTo>
                  <a:lnTo>
                    <a:pt x="1173861" y="449275"/>
                  </a:lnTo>
                  <a:lnTo>
                    <a:pt x="1173861" y="371259"/>
                  </a:lnTo>
                  <a:close/>
                </a:path>
                <a:path w="3894454" h="451485">
                  <a:moveTo>
                    <a:pt x="1303134" y="369290"/>
                  </a:moveTo>
                  <a:lnTo>
                    <a:pt x="1277505" y="369290"/>
                  </a:lnTo>
                  <a:lnTo>
                    <a:pt x="1277505" y="429412"/>
                  </a:lnTo>
                  <a:lnTo>
                    <a:pt x="1241056" y="385737"/>
                  </a:lnTo>
                  <a:lnTo>
                    <a:pt x="1210830" y="369290"/>
                  </a:lnTo>
                  <a:lnTo>
                    <a:pt x="1189266" y="369290"/>
                  </a:lnTo>
                  <a:lnTo>
                    <a:pt x="1189266" y="451281"/>
                  </a:lnTo>
                  <a:lnTo>
                    <a:pt x="1214958" y="451281"/>
                  </a:lnTo>
                  <a:lnTo>
                    <a:pt x="1214958" y="391629"/>
                  </a:lnTo>
                  <a:lnTo>
                    <a:pt x="1265453" y="451281"/>
                  </a:lnTo>
                  <a:lnTo>
                    <a:pt x="1303134" y="451281"/>
                  </a:lnTo>
                  <a:lnTo>
                    <a:pt x="1303134" y="369290"/>
                  </a:lnTo>
                  <a:close/>
                </a:path>
                <a:path w="3894454" h="451485">
                  <a:moveTo>
                    <a:pt x="1415719" y="404329"/>
                  </a:moveTo>
                  <a:lnTo>
                    <a:pt x="1362938" y="404329"/>
                  </a:lnTo>
                  <a:lnTo>
                    <a:pt x="1362938" y="420103"/>
                  </a:lnTo>
                  <a:lnTo>
                    <a:pt x="1390954" y="420103"/>
                  </a:lnTo>
                  <a:lnTo>
                    <a:pt x="1391170" y="422478"/>
                  </a:lnTo>
                  <a:lnTo>
                    <a:pt x="1391170" y="429082"/>
                  </a:lnTo>
                  <a:lnTo>
                    <a:pt x="1385582" y="430695"/>
                  </a:lnTo>
                  <a:lnTo>
                    <a:pt x="1345450" y="430695"/>
                  </a:lnTo>
                  <a:lnTo>
                    <a:pt x="1340192" y="428218"/>
                  </a:lnTo>
                  <a:lnTo>
                    <a:pt x="1340192" y="391871"/>
                  </a:lnTo>
                  <a:lnTo>
                    <a:pt x="1343837" y="389839"/>
                  </a:lnTo>
                  <a:lnTo>
                    <a:pt x="1385582" y="389839"/>
                  </a:lnTo>
                  <a:lnTo>
                    <a:pt x="1391056" y="390613"/>
                  </a:lnTo>
                  <a:lnTo>
                    <a:pt x="1391056" y="399376"/>
                  </a:lnTo>
                  <a:lnTo>
                    <a:pt x="1415008" y="399376"/>
                  </a:lnTo>
                  <a:lnTo>
                    <a:pt x="1388681" y="370484"/>
                  </a:lnTo>
                  <a:lnTo>
                    <a:pt x="1379245" y="370319"/>
                  </a:lnTo>
                  <a:lnTo>
                    <a:pt x="1352651" y="370319"/>
                  </a:lnTo>
                  <a:lnTo>
                    <a:pt x="1335671" y="371716"/>
                  </a:lnTo>
                  <a:lnTo>
                    <a:pt x="1324254" y="376555"/>
                  </a:lnTo>
                  <a:lnTo>
                    <a:pt x="1317828" y="385775"/>
                  </a:lnTo>
                  <a:lnTo>
                    <a:pt x="1315808" y="400329"/>
                  </a:lnTo>
                  <a:lnTo>
                    <a:pt x="1315808" y="432219"/>
                  </a:lnTo>
                  <a:lnTo>
                    <a:pt x="1352727" y="450278"/>
                  </a:lnTo>
                  <a:lnTo>
                    <a:pt x="1379245" y="450278"/>
                  </a:lnTo>
                  <a:lnTo>
                    <a:pt x="1395450" y="449313"/>
                  </a:lnTo>
                  <a:lnTo>
                    <a:pt x="1406829" y="446024"/>
                  </a:lnTo>
                  <a:lnTo>
                    <a:pt x="1413522" y="439775"/>
                  </a:lnTo>
                  <a:lnTo>
                    <a:pt x="1415719" y="429971"/>
                  </a:lnTo>
                  <a:lnTo>
                    <a:pt x="1415719" y="404329"/>
                  </a:lnTo>
                  <a:close/>
                </a:path>
                <a:path w="3894454" h="451485">
                  <a:moveTo>
                    <a:pt x="1766760" y="372097"/>
                  </a:moveTo>
                  <a:lnTo>
                    <a:pt x="1677670" y="372097"/>
                  </a:lnTo>
                  <a:lnTo>
                    <a:pt x="1677670" y="391147"/>
                  </a:lnTo>
                  <a:lnTo>
                    <a:pt x="1710296" y="391147"/>
                  </a:lnTo>
                  <a:lnTo>
                    <a:pt x="1710296" y="449567"/>
                  </a:lnTo>
                  <a:lnTo>
                    <a:pt x="1734134" y="449567"/>
                  </a:lnTo>
                  <a:lnTo>
                    <a:pt x="1734134" y="391147"/>
                  </a:lnTo>
                  <a:lnTo>
                    <a:pt x="1766760" y="391147"/>
                  </a:lnTo>
                  <a:lnTo>
                    <a:pt x="1766760" y="372097"/>
                  </a:lnTo>
                  <a:close/>
                </a:path>
                <a:path w="3894454" h="451485">
                  <a:moveTo>
                    <a:pt x="1865528" y="430618"/>
                  </a:moveTo>
                  <a:lnTo>
                    <a:pt x="1802333" y="430618"/>
                  </a:lnTo>
                  <a:lnTo>
                    <a:pt x="1802333" y="418731"/>
                  </a:lnTo>
                  <a:lnTo>
                    <a:pt x="1865249" y="418731"/>
                  </a:lnTo>
                  <a:lnTo>
                    <a:pt x="1865249" y="402374"/>
                  </a:lnTo>
                  <a:lnTo>
                    <a:pt x="1802333" y="402374"/>
                  </a:lnTo>
                  <a:lnTo>
                    <a:pt x="1802333" y="390588"/>
                  </a:lnTo>
                  <a:lnTo>
                    <a:pt x="1865274" y="390588"/>
                  </a:lnTo>
                  <a:lnTo>
                    <a:pt x="1865274" y="371627"/>
                  </a:lnTo>
                  <a:lnTo>
                    <a:pt x="1799971" y="371627"/>
                  </a:lnTo>
                  <a:lnTo>
                    <a:pt x="1791208" y="373024"/>
                  </a:lnTo>
                  <a:lnTo>
                    <a:pt x="1784235" y="377050"/>
                  </a:lnTo>
                  <a:lnTo>
                    <a:pt x="1779625" y="383463"/>
                  </a:lnTo>
                  <a:lnTo>
                    <a:pt x="1777961" y="392023"/>
                  </a:lnTo>
                  <a:lnTo>
                    <a:pt x="1777961" y="449440"/>
                  </a:lnTo>
                  <a:lnTo>
                    <a:pt x="1865528" y="449440"/>
                  </a:lnTo>
                  <a:lnTo>
                    <a:pt x="1865528" y="430618"/>
                  </a:lnTo>
                  <a:close/>
                </a:path>
                <a:path w="3894454" h="451485">
                  <a:moveTo>
                    <a:pt x="1976894" y="434733"/>
                  </a:moveTo>
                  <a:lnTo>
                    <a:pt x="1976678" y="419392"/>
                  </a:lnTo>
                  <a:lnTo>
                    <a:pt x="1952523" y="419392"/>
                  </a:lnTo>
                  <a:lnTo>
                    <a:pt x="1952523" y="429577"/>
                  </a:lnTo>
                  <a:lnTo>
                    <a:pt x="1947265" y="430987"/>
                  </a:lnTo>
                  <a:lnTo>
                    <a:pt x="1906257" y="430987"/>
                  </a:lnTo>
                  <a:lnTo>
                    <a:pt x="1900986" y="428498"/>
                  </a:lnTo>
                  <a:lnTo>
                    <a:pt x="1900986" y="392112"/>
                  </a:lnTo>
                  <a:lnTo>
                    <a:pt x="1904746" y="390080"/>
                  </a:lnTo>
                  <a:lnTo>
                    <a:pt x="1947913" y="390080"/>
                  </a:lnTo>
                  <a:lnTo>
                    <a:pt x="1951875" y="392645"/>
                  </a:lnTo>
                  <a:lnTo>
                    <a:pt x="1951875" y="399630"/>
                  </a:lnTo>
                  <a:lnTo>
                    <a:pt x="1975815" y="399630"/>
                  </a:lnTo>
                  <a:lnTo>
                    <a:pt x="1949589" y="370713"/>
                  </a:lnTo>
                  <a:lnTo>
                    <a:pt x="1940179" y="370535"/>
                  </a:lnTo>
                  <a:lnTo>
                    <a:pt x="1913547" y="370535"/>
                  </a:lnTo>
                  <a:lnTo>
                    <a:pt x="1896567" y="371944"/>
                  </a:lnTo>
                  <a:lnTo>
                    <a:pt x="1885149" y="376796"/>
                  </a:lnTo>
                  <a:lnTo>
                    <a:pt x="1878736" y="386029"/>
                  </a:lnTo>
                  <a:lnTo>
                    <a:pt x="1876729" y="400596"/>
                  </a:lnTo>
                  <a:lnTo>
                    <a:pt x="1876729" y="432485"/>
                  </a:lnTo>
                  <a:lnTo>
                    <a:pt x="1913547" y="450532"/>
                  </a:lnTo>
                  <a:lnTo>
                    <a:pt x="1940179" y="450532"/>
                  </a:lnTo>
                  <a:lnTo>
                    <a:pt x="1976894" y="434733"/>
                  </a:lnTo>
                  <a:close/>
                </a:path>
                <a:path w="3894454" h="451485">
                  <a:moveTo>
                    <a:pt x="2086991" y="449440"/>
                  </a:moveTo>
                  <a:lnTo>
                    <a:pt x="2086978" y="371627"/>
                  </a:lnTo>
                  <a:lnTo>
                    <a:pt x="2075891" y="371627"/>
                  </a:lnTo>
                  <a:lnTo>
                    <a:pt x="2065947" y="372160"/>
                  </a:lnTo>
                  <a:lnTo>
                    <a:pt x="2062289" y="380263"/>
                  </a:lnTo>
                  <a:lnTo>
                    <a:pt x="2062454" y="385191"/>
                  </a:lnTo>
                  <a:lnTo>
                    <a:pt x="2062454" y="400215"/>
                  </a:lnTo>
                  <a:lnTo>
                    <a:pt x="2012442" y="400215"/>
                  </a:lnTo>
                  <a:lnTo>
                    <a:pt x="2012442" y="377952"/>
                  </a:lnTo>
                  <a:lnTo>
                    <a:pt x="2006828" y="371627"/>
                  </a:lnTo>
                  <a:lnTo>
                    <a:pt x="1988083" y="371627"/>
                  </a:lnTo>
                  <a:lnTo>
                    <a:pt x="1988083" y="449440"/>
                  </a:lnTo>
                  <a:lnTo>
                    <a:pt x="2012442" y="449440"/>
                  </a:lnTo>
                  <a:lnTo>
                    <a:pt x="2012442" y="419023"/>
                  </a:lnTo>
                  <a:lnTo>
                    <a:pt x="2062454" y="419023"/>
                  </a:lnTo>
                  <a:lnTo>
                    <a:pt x="2062454" y="449440"/>
                  </a:lnTo>
                  <a:lnTo>
                    <a:pt x="2086991" y="449440"/>
                  </a:lnTo>
                  <a:close/>
                </a:path>
                <a:path w="3894454" h="451485">
                  <a:moveTo>
                    <a:pt x="2206231" y="371627"/>
                  </a:moveTo>
                  <a:lnTo>
                    <a:pt x="2181910" y="371627"/>
                  </a:lnTo>
                  <a:lnTo>
                    <a:pt x="2181910" y="428701"/>
                  </a:lnTo>
                  <a:lnTo>
                    <a:pt x="2147328" y="387248"/>
                  </a:lnTo>
                  <a:lnTo>
                    <a:pt x="2118652" y="371627"/>
                  </a:lnTo>
                  <a:lnTo>
                    <a:pt x="2098192" y="371627"/>
                  </a:lnTo>
                  <a:lnTo>
                    <a:pt x="2098192" y="449440"/>
                  </a:lnTo>
                  <a:lnTo>
                    <a:pt x="2122563" y="449440"/>
                  </a:lnTo>
                  <a:lnTo>
                    <a:pt x="2122563" y="392849"/>
                  </a:lnTo>
                  <a:lnTo>
                    <a:pt x="2170493" y="449440"/>
                  </a:lnTo>
                  <a:lnTo>
                    <a:pt x="2206231" y="449440"/>
                  </a:lnTo>
                  <a:lnTo>
                    <a:pt x="2206231" y="371627"/>
                  </a:lnTo>
                  <a:close/>
                </a:path>
                <a:path w="3894454" h="451485">
                  <a:moveTo>
                    <a:pt x="2240038" y="373519"/>
                  </a:moveTo>
                  <a:lnTo>
                    <a:pt x="2217445" y="373519"/>
                  </a:lnTo>
                  <a:lnTo>
                    <a:pt x="2217445" y="447535"/>
                  </a:lnTo>
                  <a:lnTo>
                    <a:pt x="2240038" y="447535"/>
                  </a:lnTo>
                  <a:lnTo>
                    <a:pt x="2240038" y="373519"/>
                  </a:lnTo>
                  <a:close/>
                </a:path>
                <a:path w="3894454" h="451485">
                  <a:moveTo>
                    <a:pt x="2351392" y="434733"/>
                  </a:moveTo>
                  <a:lnTo>
                    <a:pt x="2351163" y="419392"/>
                  </a:lnTo>
                  <a:lnTo>
                    <a:pt x="2327021" y="419392"/>
                  </a:lnTo>
                  <a:lnTo>
                    <a:pt x="2327021" y="429577"/>
                  </a:lnTo>
                  <a:lnTo>
                    <a:pt x="2321763" y="430987"/>
                  </a:lnTo>
                  <a:lnTo>
                    <a:pt x="2280742" y="430987"/>
                  </a:lnTo>
                  <a:lnTo>
                    <a:pt x="2275484" y="428498"/>
                  </a:lnTo>
                  <a:lnTo>
                    <a:pt x="2275484" y="392112"/>
                  </a:lnTo>
                  <a:lnTo>
                    <a:pt x="2279243" y="390080"/>
                  </a:lnTo>
                  <a:lnTo>
                    <a:pt x="2322411" y="390080"/>
                  </a:lnTo>
                  <a:lnTo>
                    <a:pt x="2326373" y="392645"/>
                  </a:lnTo>
                  <a:lnTo>
                    <a:pt x="2326373" y="399630"/>
                  </a:lnTo>
                  <a:lnTo>
                    <a:pt x="2350312" y="399630"/>
                  </a:lnTo>
                  <a:lnTo>
                    <a:pt x="2324074" y="370713"/>
                  </a:lnTo>
                  <a:lnTo>
                    <a:pt x="2314664" y="370535"/>
                  </a:lnTo>
                  <a:lnTo>
                    <a:pt x="2288044" y="370535"/>
                  </a:lnTo>
                  <a:lnTo>
                    <a:pt x="2271064" y="371944"/>
                  </a:lnTo>
                  <a:lnTo>
                    <a:pt x="2259647" y="376796"/>
                  </a:lnTo>
                  <a:lnTo>
                    <a:pt x="2253234" y="386029"/>
                  </a:lnTo>
                  <a:lnTo>
                    <a:pt x="2251227" y="400596"/>
                  </a:lnTo>
                  <a:lnTo>
                    <a:pt x="2251227" y="432485"/>
                  </a:lnTo>
                  <a:lnTo>
                    <a:pt x="2288044" y="450532"/>
                  </a:lnTo>
                  <a:lnTo>
                    <a:pt x="2314664" y="450532"/>
                  </a:lnTo>
                  <a:lnTo>
                    <a:pt x="2351392" y="434733"/>
                  </a:lnTo>
                  <a:close/>
                </a:path>
                <a:path w="3894454" h="451485">
                  <a:moveTo>
                    <a:pt x="2480183" y="449440"/>
                  </a:moveTo>
                  <a:lnTo>
                    <a:pt x="2473058" y="436499"/>
                  </a:lnTo>
                  <a:lnTo>
                    <a:pt x="2462758" y="417779"/>
                  </a:lnTo>
                  <a:lnTo>
                    <a:pt x="2447594" y="390245"/>
                  </a:lnTo>
                  <a:lnTo>
                    <a:pt x="2437346" y="371627"/>
                  </a:lnTo>
                  <a:lnTo>
                    <a:pt x="2436723" y="371627"/>
                  </a:lnTo>
                  <a:lnTo>
                    <a:pt x="2436723" y="417779"/>
                  </a:lnTo>
                  <a:lnTo>
                    <a:pt x="2406027" y="417779"/>
                  </a:lnTo>
                  <a:lnTo>
                    <a:pt x="2421204" y="390245"/>
                  </a:lnTo>
                  <a:lnTo>
                    <a:pt x="2436723" y="417779"/>
                  </a:lnTo>
                  <a:lnTo>
                    <a:pt x="2436723" y="371627"/>
                  </a:lnTo>
                  <a:lnTo>
                    <a:pt x="2406218" y="371627"/>
                  </a:lnTo>
                  <a:lnTo>
                    <a:pt x="2362581" y="449440"/>
                  </a:lnTo>
                  <a:lnTo>
                    <a:pt x="2389200" y="449440"/>
                  </a:lnTo>
                  <a:lnTo>
                    <a:pt x="2396985" y="436499"/>
                  </a:lnTo>
                  <a:lnTo>
                    <a:pt x="2445664" y="436499"/>
                  </a:lnTo>
                  <a:lnTo>
                    <a:pt x="2453386" y="449440"/>
                  </a:lnTo>
                  <a:lnTo>
                    <a:pt x="2480183" y="449440"/>
                  </a:lnTo>
                  <a:close/>
                </a:path>
                <a:path w="3894454" h="451485">
                  <a:moveTo>
                    <a:pt x="2568981" y="430631"/>
                  </a:moveTo>
                  <a:lnTo>
                    <a:pt x="2515806" y="430631"/>
                  </a:lnTo>
                  <a:lnTo>
                    <a:pt x="2515819" y="379730"/>
                  </a:lnTo>
                  <a:lnTo>
                    <a:pt x="2511514" y="371627"/>
                  </a:lnTo>
                  <a:lnTo>
                    <a:pt x="2491384" y="371627"/>
                  </a:lnTo>
                  <a:lnTo>
                    <a:pt x="2491384" y="449440"/>
                  </a:lnTo>
                  <a:lnTo>
                    <a:pt x="2568981" y="449440"/>
                  </a:lnTo>
                  <a:lnTo>
                    <a:pt x="2568981" y="430631"/>
                  </a:lnTo>
                  <a:close/>
                </a:path>
                <a:path w="3894454" h="451485">
                  <a:moveTo>
                    <a:pt x="2709303" y="370522"/>
                  </a:moveTo>
                  <a:lnTo>
                    <a:pt x="2617965" y="370522"/>
                  </a:lnTo>
                  <a:lnTo>
                    <a:pt x="2617965" y="389572"/>
                  </a:lnTo>
                  <a:lnTo>
                    <a:pt x="2651417" y="389572"/>
                  </a:lnTo>
                  <a:lnTo>
                    <a:pt x="2651417" y="450532"/>
                  </a:lnTo>
                  <a:lnTo>
                    <a:pt x="2675852" y="450532"/>
                  </a:lnTo>
                  <a:lnTo>
                    <a:pt x="2675852" y="389572"/>
                  </a:lnTo>
                  <a:lnTo>
                    <a:pt x="2709303" y="389572"/>
                  </a:lnTo>
                  <a:lnTo>
                    <a:pt x="2709303" y="370522"/>
                  </a:lnTo>
                  <a:close/>
                </a:path>
                <a:path w="3894454" h="451485">
                  <a:moveTo>
                    <a:pt x="2818257" y="396735"/>
                  </a:moveTo>
                  <a:lnTo>
                    <a:pt x="2817418" y="390461"/>
                  </a:lnTo>
                  <a:lnTo>
                    <a:pt x="2816542" y="383857"/>
                  </a:lnTo>
                  <a:lnTo>
                    <a:pt x="2810941" y="375831"/>
                  </a:lnTo>
                  <a:lnTo>
                    <a:pt x="2800807" y="371716"/>
                  </a:lnTo>
                  <a:lnTo>
                    <a:pt x="2793390" y="371157"/>
                  </a:lnTo>
                  <a:lnTo>
                    <a:pt x="2793390" y="393331"/>
                  </a:lnTo>
                  <a:lnTo>
                    <a:pt x="2793390" y="407085"/>
                  </a:lnTo>
                  <a:lnTo>
                    <a:pt x="2791422" y="410044"/>
                  </a:lnTo>
                  <a:lnTo>
                    <a:pt x="2745752" y="410044"/>
                  </a:lnTo>
                  <a:lnTo>
                    <a:pt x="2745752" y="390461"/>
                  </a:lnTo>
                  <a:lnTo>
                    <a:pt x="2790863" y="390461"/>
                  </a:lnTo>
                  <a:lnTo>
                    <a:pt x="2793390" y="393331"/>
                  </a:lnTo>
                  <a:lnTo>
                    <a:pt x="2793390" y="371157"/>
                  </a:lnTo>
                  <a:lnTo>
                    <a:pt x="2785465" y="370547"/>
                  </a:lnTo>
                  <a:lnTo>
                    <a:pt x="2721216" y="370547"/>
                  </a:lnTo>
                  <a:lnTo>
                    <a:pt x="2721216" y="450532"/>
                  </a:lnTo>
                  <a:lnTo>
                    <a:pt x="2745752" y="450532"/>
                  </a:lnTo>
                  <a:lnTo>
                    <a:pt x="2745752" y="430072"/>
                  </a:lnTo>
                  <a:lnTo>
                    <a:pt x="2790202" y="430072"/>
                  </a:lnTo>
                  <a:lnTo>
                    <a:pt x="2793174" y="431495"/>
                  </a:lnTo>
                  <a:lnTo>
                    <a:pt x="2793174" y="450532"/>
                  </a:lnTo>
                  <a:lnTo>
                    <a:pt x="2817609" y="450532"/>
                  </a:lnTo>
                  <a:lnTo>
                    <a:pt x="2817609" y="430072"/>
                  </a:lnTo>
                  <a:lnTo>
                    <a:pt x="2817609" y="426008"/>
                  </a:lnTo>
                  <a:lnTo>
                    <a:pt x="2813316" y="420941"/>
                  </a:lnTo>
                  <a:lnTo>
                    <a:pt x="2804960" y="418960"/>
                  </a:lnTo>
                  <a:lnTo>
                    <a:pt x="2811259" y="416318"/>
                  </a:lnTo>
                  <a:lnTo>
                    <a:pt x="2815361" y="411886"/>
                  </a:lnTo>
                  <a:lnTo>
                    <a:pt x="2815996" y="410044"/>
                  </a:lnTo>
                  <a:lnTo>
                    <a:pt x="2817584" y="405434"/>
                  </a:lnTo>
                  <a:lnTo>
                    <a:pt x="2818257" y="396735"/>
                  </a:lnTo>
                  <a:close/>
                </a:path>
                <a:path w="3894454" h="451485">
                  <a:moveTo>
                    <a:pt x="2948559" y="450430"/>
                  </a:moveTo>
                  <a:lnTo>
                    <a:pt x="2941243" y="437146"/>
                  </a:lnTo>
                  <a:lnTo>
                    <a:pt x="2930690" y="417969"/>
                  </a:lnTo>
                  <a:lnTo>
                    <a:pt x="2915145" y="389737"/>
                  </a:lnTo>
                  <a:lnTo>
                    <a:pt x="2904655" y="370662"/>
                  </a:lnTo>
                  <a:lnTo>
                    <a:pt x="2904032" y="370662"/>
                  </a:lnTo>
                  <a:lnTo>
                    <a:pt x="2904032" y="417969"/>
                  </a:lnTo>
                  <a:lnTo>
                    <a:pt x="2872562" y="417969"/>
                  </a:lnTo>
                  <a:lnTo>
                    <a:pt x="2888132" y="389737"/>
                  </a:lnTo>
                  <a:lnTo>
                    <a:pt x="2904032" y="417969"/>
                  </a:lnTo>
                  <a:lnTo>
                    <a:pt x="2904032" y="370662"/>
                  </a:lnTo>
                  <a:lnTo>
                    <a:pt x="2872765" y="370662"/>
                  </a:lnTo>
                  <a:lnTo>
                    <a:pt x="2828023" y="450430"/>
                  </a:lnTo>
                  <a:lnTo>
                    <a:pt x="2855315" y="450430"/>
                  </a:lnTo>
                  <a:lnTo>
                    <a:pt x="2863304" y="437146"/>
                  </a:lnTo>
                  <a:lnTo>
                    <a:pt x="2913189" y="437146"/>
                  </a:lnTo>
                  <a:lnTo>
                    <a:pt x="2921114" y="450430"/>
                  </a:lnTo>
                  <a:lnTo>
                    <a:pt x="2948559" y="450430"/>
                  </a:lnTo>
                  <a:close/>
                </a:path>
                <a:path w="3894454" h="451485">
                  <a:moveTo>
                    <a:pt x="2981871" y="372605"/>
                  </a:moveTo>
                  <a:lnTo>
                    <a:pt x="2958706" y="372605"/>
                  </a:lnTo>
                  <a:lnTo>
                    <a:pt x="2958706" y="448475"/>
                  </a:lnTo>
                  <a:lnTo>
                    <a:pt x="2981871" y="448475"/>
                  </a:lnTo>
                  <a:lnTo>
                    <a:pt x="2981871" y="372605"/>
                  </a:lnTo>
                  <a:close/>
                </a:path>
                <a:path w="3894454" h="451485">
                  <a:moveTo>
                    <a:pt x="3106166" y="370662"/>
                  </a:moveTo>
                  <a:lnTo>
                    <a:pt x="3081248" y="370662"/>
                  </a:lnTo>
                  <a:lnTo>
                    <a:pt x="3081248" y="429145"/>
                  </a:lnTo>
                  <a:lnTo>
                    <a:pt x="3045803" y="386651"/>
                  </a:lnTo>
                  <a:lnTo>
                    <a:pt x="3016402" y="370649"/>
                  </a:lnTo>
                  <a:lnTo>
                    <a:pt x="2995422" y="370662"/>
                  </a:lnTo>
                  <a:lnTo>
                    <a:pt x="2995422" y="450418"/>
                  </a:lnTo>
                  <a:lnTo>
                    <a:pt x="3020403" y="450418"/>
                  </a:lnTo>
                  <a:lnTo>
                    <a:pt x="3020403" y="392404"/>
                  </a:lnTo>
                  <a:lnTo>
                    <a:pt x="3069526" y="450418"/>
                  </a:lnTo>
                  <a:lnTo>
                    <a:pt x="3106166" y="450418"/>
                  </a:lnTo>
                  <a:lnTo>
                    <a:pt x="3106166" y="370662"/>
                  </a:lnTo>
                  <a:close/>
                </a:path>
                <a:path w="3894454" h="451485">
                  <a:moveTo>
                    <a:pt x="3142221" y="372605"/>
                  </a:moveTo>
                  <a:lnTo>
                    <a:pt x="3119056" y="372605"/>
                  </a:lnTo>
                  <a:lnTo>
                    <a:pt x="3119056" y="448475"/>
                  </a:lnTo>
                  <a:lnTo>
                    <a:pt x="3142221" y="448475"/>
                  </a:lnTo>
                  <a:lnTo>
                    <a:pt x="3142221" y="372605"/>
                  </a:lnTo>
                  <a:close/>
                </a:path>
                <a:path w="3894454" h="451485">
                  <a:moveTo>
                    <a:pt x="3242183" y="79971"/>
                  </a:moveTo>
                  <a:lnTo>
                    <a:pt x="3242170" y="228"/>
                  </a:lnTo>
                  <a:lnTo>
                    <a:pt x="3230791" y="228"/>
                  </a:lnTo>
                  <a:lnTo>
                    <a:pt x="3220605" y="774"/>
                  </a:lnTo>
                  <a:lnTo>
                    <a:pt x="3216846" y="9067"/>
                  </a:lnTo>
                  <a:lnTo>
                    <a:pt x="3217037" y="14122"/>
                  </a:lnTo>
                  <a:lnTo>
                    <a:pt x="3217037" y="29514"/>
                  </a:lnTo>
                  <a:lnTo>
                    <a:pt x="3165767" y="29514"/>
                  </a:lnTo>
                  <a:lnTo>
                    <a:pt x="3165767" y="6692"/>
                  </a:lnTo>
                  <a:lnTo>
                    <a:pt x="3160001" y="228"/>
                  </a:lnTo>
                  <a:lnTo>
                    <a:pt x="3140799" y="228"/>
                  </a:lnTo>
                  <a:lnTo>
                    <a:pt x="3140799" y="79971"/>
                  </a:lnTo>
                  <a:lnTo>
                    <a:pt x="3165767" y="79971"/>
                  </a:lnTo>
                  <a:lnTo>
                    <a:pt x="3165767" y="48806"/>
                  </a:lnTo>
                  <a:lnTo>
                    <a:pt x="3217037" y="48806"/>
                  </a:lnTo>
                  <a:lnTo>
                    <a:pt x="3217037" y="79971"/>
                  </a:lnTo>
                  <a:lnTo>
                    <a:pt x="3242183" y="79971"/>
                  </a:lnTo>
                  <a:close/>
                </a:path>
                <a:path w="3894454" h="451485">
                  <a:moveTo>
                    <a:pt x="3267913" y="370662"/>
                  </a:moveTo>
                  <a:lnTo>
                    <a:pt x="3242983" y="370662"/>
                  </a:lnTo>
                  <a:lnTo>
                    <a:pt x="3242983" y="429145"/>
                  </a:lnTo>
                  <a:lnTo>
                    <a:pt x="3207550" y="386651"/>
                  </a:lnTo>
                  <a:lnTo>
                    <a:pt x="3178149" y="370649"/>
                  </a:lnTo>
                  <a:lnTo>
                    <a:pt x="3157169" y="370662"/>
                  </a:lnTo>
                  <a:lnTo>
                    <a:pt x="3157169" y="450418"/>
                  </a:lnTo>
                  <a:lnTo>
                    <a:pt x="3182150" y="450418"/>
                  </a:lnTo>
                  <a:lnTo>
                    <a:pt x="3182150" y="392404"/>
                  </a:lnTo>
                  <a:lnTo>
                    <a:pt x="3231273" y="450418"/>
                  </a:lnTo>
                  <a:lnTo>
                    <a:pt x="3267913" y="450418"/>
                  </a:lnTo>
                  <a:lnTo>
                    <a:pt x="3267913" y="370662"/>
                  </a:lnTo>
                  <a:close/>
                </a:path>
                <a:path w="3894454" h="451485">
                  <a:moveTo>
                    <a:pt x="3344341" y="60680"/>
                  </a:moveTo>
                  <a:lnTo>
                    <a:pt x="3279559" y="60680"/>
                  </a:lnTo>
                  <a:lnTo>
                    <a:pt x="3279559" y="48501"/>
                  </a:lnTo>
                  <a:lnTo>
                    <a:pt x="3344049" y="48501"/>
                  </a:lnTo>
                  <a:lnTo>
                    <a:pt x="3344049" y="31724"/>
                  </a:lnTo>
                  <a:lnTo>
                    <a:pt x="3279559" y="31724"/>
                  </a:lnTo>
                  <a:lnTo>
                    <a:pt x="3279559" y="19659"/>
                  </a:lnTo>
                  <a:lnTo>
                    <a:pt x="3344075" y="19659"/>
                  </a:lnTo>
                  <a:lnTo>
                    <a:pt x="3344075" y="228"/>
                  </a:lnTo>
                  <a:lnTo>
                    <a:pt x="3277146" y="228"/>
                  </a:lnTo>
                  <a:lnTo>
                    <a:pt x="3268154" y="1663"/>
                  </a:lnTo>
                  <a:lnTo>
                    <a:pt x="3261004" y="5791"/>
                  </a:lnTo>
                  <a:lnTo>
                    <a:pt x="3256292" y="12369"/>
                  </a:lnTo>
                  <a:lnTo>
                    <a:pt x="3254591" y="21132"/>
                  </a:lnTo>
                  <a:lnTo>
                    <a:pt x="3254591" y="79971"/>
                  </a:lnTo>
                  <a:lnTo>
                    <a:pt x="3344341" y="79971"/>
                  </a:lnTo>
                  <a:lnTo>
                    <a:pt x="3344341" y="60680"/>
                  </a:lnTo>
                  <a:close/>
                </a:path>
                <a:path w="3894454" h="451485">
                  <a:moveTo>
                    <a:pt x="3377425" y="404749"/>
                  </a:moveTo>
                  <a:lnTo>
                    <a:pt x="3326079" y="404749"/>
                  </a:lnTo>
                  <a:lnTo>
                    <a:pt x="3326079" y="420090"/>
                  </a:lnTo>
                  <a:lnTo>
                    <a:pt x="3353308" y="420090"/>
                  </a:lnTo>
                  <a:lnTo>
                    <a:pt x="3353524" y="422389"/>
                  </a:lnTo>
                  <a:lnTo>
                    <a:pt x="3353524" y="428840"/>
                  </a:lnTo>
                  <a:lnTo>
                    <a:pt x="3348088" y="430415"/>
                  </a:lnTo>
                  <a:lnTo>
                    <a:pt x="3309061" y="430415"/>
                  </a:lnTo>
                  <a:lnTo>
                    <a:pt x="3303943" y="428015"/>
                  </a:lnTo>
                  <a:lnTo>
                    <a:pt x="3303943" y="392645"/>
                  </a:lnTo>
                  <a:lnTo>
                    <a:pt x="3307499" y="390664"/>
                  </a:lnTo>
                  <a:lnTo>
                    <a:pt x="3348088" y="390664"/>
                  </a:lnTo>
                  <a:lnTo>
                    <a:pt x="3353409" y="391388"/>
                  </a:lnTo>
                  <a:lnTo>
                    <a:pt x="3353409" y="399948"/>
                  </a:lnTo>
                  <a:lnTo>
                    <a:pt x="3376688" y="399948"/>
                  </a:lnTo>
                  <a:lnTo>
                    <a:pt x="3341941" y="371652"/>
                  </a:lnTo>
                  <a:lnTo>
                    <a:pt x="3316059" y="371652"/>
                  </a:lnTo>
                  <a:lnTo>
                    <a:pt x="3299549" y="373011"/>
                  </a:lnTo>
                  <a:lnTo>
                    <a:pt x="3288449" y="377736"/>
                  </a:lnTo>
                  <a:lnTo>
                    <a:pt x="3282213" y="386715"/>
                  </a:lnTo>
                  <a:lnTo>
                    <a:pt x="3280257" y="400875"/>
                  </a:lnTo>
                  <a:lnTo>
                    <a:pt x="3280257" y="431876"/>
                  </a:lnTo>
                  <a:lnTo>
                    <a:pt x="3316160" y="449427"/>
                  </a:lnTo>
                  <a:lnTo>
                    <a:pt x="3341941" y="449427"/>
                  </a:lnTo>
                  <a:lnTo>
                    <a:pt x="3357702" y="448500"/>
                  </a:lnTo>
                  <a:lnTo>
                    <a:pt x="3368764" y="445312"/>
                  </a:lnTo>
                  <a:lnTo>
                    <a:pt x="3375279" y="439242"/>
                  </a:lnTo>
                  <a:lnTo>
                    <a:pt x="3377425" y="429691"/>
                  </a:lnTo>
                  <a:lnTo>
                    <a:pt x="3377425" y="404749"/>
                  </a:lnTo>
                  <a:close/>
                </a:path>
                <a:path w="3894454" h="451485">
                  <a:moveTo>
                    <a:pt x="3435426" y="60693"/>
                  </a:moveTo>
                  <a:lnTo>
                    <a:pt x="3380917" y="60693"/>
                  </a:lnTo>
                  <a:lnTo>
                    <a:pt x="3380930" y="8534"/>
                  </a:lnTo>
                  <a:lnTo>
                    <a:pt x="3376511" y="228"/>
                  </a:lnTo>
                  <a:lnTo>
                    <a:pt x="3355886" y="228"/>
                  </a:lnTo>
                  <a:lnTo>
                    <a:pt x="3355886" y="79984"/>
                  </a:lnTo>
                  <a:lnTo>
                    <a:pt x="3435426" y="79984"/>
                  </a:lnTo>
                  <a:lnTo>
                    <a:pt x="3435426" y="60693"/>
                  </a:lnTo>
                  <a:close/>
                </a:path>
                <a:path w="3894454" h="451485">
                  <a:moveTo>
                    <a:pt x="3542754" y="30035"/>
                  </a:moveTo>
                  <a:lnTo>
                    <a:pt x="3542157" y="20637"/>
                  </a:lnTo>
                  <a:lnTo>
                    <a:pt x="3541966" y="19913"/>
                  </a:lnTo>
                  <a:lnTo>
                    <a:pt x="3540188" y="13157"/>
                  </a:lnTo>
                  <a:lnTo>
                    <a:pt x="3536619" y="7429"/>
                  </a:lnTo>
                  <a:lnTo>
                    <a:pt x="3531197" y="3289"/>
                  </a:lnTo>
                  <a:lnTo>
                    <a:pt x="3526142" y="647"/>
                  </a:lnTo>
                  <a:lnTo>
                    <a:pt x="3519322" y="0"/>
                  </a:lnTo>
                  <a:lnTo>
                    <a:pt x="3517887" y="0"/>
                  </a:lnTo>
                  <a:lnTo>
                    <a:pt x="3517887" y="22872"/>
                  </a:lnTo>
                  <a:lnTo>
                    <a:pt x="3517887" y="37084"/>
                  </a:lnTo>
                  <a:lnTo>
                    <a:pt x="3515906" y="40157"/>
                  </a:lnTo>
                  <a:lnTo>
                    <a:pt x="3473107" y="40157"/>
                  </a:lnTo>
                  <a:lnTo>
                    <a:pt x="3473107" y="19913"/>
                  </a:lnTo>
                  <a:lnTo>
                    <a:pt x="3515360" y="19913"/>
                  </a:lnTo>
                  <a:lnTo>
                    <a:pt x="3517887" y="22872"/>
                  </a:lnTo>
                  <a:lnTo>
                    <a:pt x="3517887" y="0"/>
                  </a:lnTo>
                  <a:lnTo>
                    <a:pt x="3448570" y="0"/>
                  </a:lnTo>
                  <a:lnTo>
                    <a:pt x="3448570" y="79971"/>
                  </a:lnTo>
                  <a:lnTo>
                    <a:pt x="3473107" y="79971"/>
                  </a:lnTo>
                  <a:lnTo>
                    <a:pt x="3473107" y="60071"/>
                  </a:lnTo>
                  <a:lnTo>
                    <a:pt x="3518776" y="60071"/>
                  </a:lnTo>
                  <a:lnTo>
                    <a:pt x="3529990" y="58394"/>
                  </a:lnTo>
                  <a:lnTo>
                    <a:pt x="3537407" y="53098"/>
                  </a:lnTo>
                  <a:lnTo>
                    <a:pt x="3541496" y="43776"/>
                  </a:lnTo>
                  <a:lnTo>
                    <a:pt x="3541826" y="40157"/>
                  </a:lnTo>
                  <a:lnTo>
                    <a:pt x="3542754" y="30035"/>
                  </a:lnTo>
                  <a:close/>
                </a:path>
                <a:path w="3894454" h="451485">
                  <a:moveTo>
                    <a:pt x="3635540" y="60693"/>
                  </a:moveTo>
                  <a:lnTo>
                    <a:pt x="3581019" y="60693"/>
                  </a:lnTo>
                  <a:lnTo>
                    <a:pt x="3581044" y="8534"/>
                  </a:lnTo>
                  <a:lnTo>
                    <a:pt x="3576624" y="228"/>
                  </a:lnTo>
                  <a:lnTo>
                    <a:pt x="3555987" y="228"/>
                  </a:lnTo>
                  <a:lnTo>
                    <a:pt x="3555987" y="79984"/>
                  </a:lnTo>
                  <a:lnTo>
                    <a:pt x="3635540" y="79984"/>
                  </a:lnTo>
                  <a:lnTo>
                    <a:pt x="3635540" y="60693"/>
                  </a:lnTo>
                  <a:close/>
                </a:path>
                <a:path w="3894454" h="451485">
                  <a:moveTo>
                    <a:pt x="3670274" y="4114"/>
                  </a:moveTo>
                  <a:lnTo>
                    <a:pt x="3647109" y="4114"/>
                  </a:lnTo>
                  <a:lnTo>
                    <a:pt x="3647109" y="79984"/>
                  </a:lnTo>
                  <a:lnTo>
                    <a:pt x="3670274" y="79984"/>
                  </a:lnTo>
                  <a:lnTo>
                    <a:pt x="3670274" y="4114"/>
                  </a:lnTo>
                  <a:close/>
                </a:path>
                <a:path w="3894454" h="451485">
                  <a:moveTo>
                    <a:pt x="3792182" y="228"/>
                  </a:moveTo>
                  <a:lnTo>
                    <a:pt x="3767264" y="228"/>
                  </a:lnTo>
                  <a:lnTo>
                    <a:pt x="3767264" y="58712"/>
                  </a:lnTo>
                  <a:lnTo>
                    <a:pt x="3731818" y="16217"/>
                  </a:lnTo>
                  <a:lnTo>
                    <a:pt x="3702418" y="215"/>
                  </a:lnTo>
                  <a:lnTo>
                    <a:pt x="3681450" y="228"/>
                  </a:lnTo>
                  <a:lnTo>
                    <a:pt x="3681450" y="79971"/>
                  </a:lnTo>
                  <a:lnTo>
                    <a:pt x="3706418" y="79971"/>
                  </a:lnTo>
                  <a:lnTo>
                    <a:pt x="3706418" y="21971"/>
                  </a:lnTo>
                  <a:lnTo>
                    <a:pt x="3755542" y="79971"/>
                  </a:lnTo>
                  <a:lnTo>
                    <a:pt x="3792182" y="79971"/>
                  </a:lnTo>
                  <a:lnTo>
                    <a:pt x="3792182" y="228"/>
                  </a:lnTo>
                  <a:close/>
                </a:path>
                <a:path w="3894454" h="451485">
                  <a:moveTo>
                    <a:pt x="3894290" y="60680"/>
                  </a:moveTo>
                  <a:lnTo>
                    <a:pt x="3829520" y="60680"/>
                  </a:lnTo>
                  <a:lnTo>
                    <a:pt x="3829520" y="48501"/>
                  </a:lnTo>
                  <a:lnTo>
                    <a:pt x="3893997" y="48501"/>
                  </a:lnTo>
                  <a:lnTo>
                    <a:pt x="3893997" y="31724"/>
                  </a:lnTo>
                  <a:lnTo>
                    <a:pt x="3829520" y="31724"/>
                  </a:lnTo>
                  <a:lnTo>
                    <a:pt x="3829520" y="19659"/>
                  </a:lnTo>
                  <a:lnTo>
                    <a:pt x="3894036" y="19659"/>
                  </a:lnTo>
                  <a:lnTo>
                    <a:pt x="3894036" y="228"/>
                  </a:lnTo>
                  <a:lnTo>
                    <a:pt x="3827094" y="228"/>
                  </a:lnTo>
                  <a:lnTo>
                    <a:pt x="3818115" y="1663"/>
                  </a:lnTo>
                  <a:lnTo>
                    <a:pt x="3810965" y="5791"/>
                  </a:lnTo>
                  <a:lnTo>
                    <a:pt x="3806240" y="12369"/>
                  </a:lnTo>
                  <a:lnTo>
                    <a:pt x="3804539" y="21132"/>
                  </a:lnTo>
                  <a:lnTo>
                    <a:pt x="3804539" y="79971"/>
                  </a:lnTo>
                  <a:lnTo>
                    <a:pt x="3894290" y="79971"/>
                  </a:lnTo>
                  <a:lnTo>
                    <a:pt x="3894290" y="6068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0" y="7115289"/>
              <a:ext cx="10692130" cy="445134"/>
            </a:xfrm>
            <a:custGeom>
              <a:avLst/>
              <a:gdLst/>
              <a:ahLst/>
              <a:cxnLst/>
              <a:rect l="l" t="t" r="r" b="b"/>
              <a:pathLst>
                <a:path w="10692130" h="445134">
                  <a:moveTo>
                    <a:pt x="0" y="0"/>
                  </a:moveTo>
                  <a:lnTo>
                    <a:pt x="10692003" y="0"/>
                  </a:lnTo>
                  <a:lnTo>
                    <a:pt x="10692003" y="444766"/>
                  </a:lnTo>
                  <a:lnTo>
                    <a:pt x="0" y="444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97386" y="7204349"/>
              <a:ext cx="405841" cy="26670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002137" y="7298152"/>
              <a:ext cx="72021" cy="8768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5116093" y="7298144"/>
              <a:ext cx="21590" cy="88265"/>
            </a:xfrm>
            <a:custGeom>
              <a:avLst/>
              <a:gdLst/>
              <a:ahLst/>
              <a:cxnLst/>
              <a:rect l="l" t="t" r="r" b="b"/>
              <a:pathLst>
                <a:path w="21589" h="88265">
                  <a:moveTo>
                    <a:pt x="21158" y="0"/>
                  </a:moveTo>
                  <a:lnTo>
                    <a:pt x="0" y="0"/>
                  </a:lnTo>
                  <a:lnTo>
                    <a:pt x="0" y="87668"/>
                  </a:lnTo>
                  <a:lnTo>
                    <a:pt x="21158" y="87668"/>
                  </a:lnTo>
                  <a:lnTo>
                    <a:pt x="21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78808" y="7298138"/>
              <a:ext cx="72504" cy="8766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92781" y="7298118"/>
              <a:ext cx="76111" cy="8769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05434" y="7298129"/>
              <a:ext cx="73240" cy="89700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512630" y="7298141"/>
              <a:ext cx="57785" cy="90170"/>
            </a:xfrm>
            <a:custGeom>
              <a:avLst/>
              <a:gdLst/>
              <a:ahLst/>
              <a:cxnLst/>
              <a:rect l="l" t="t" r="r" b="b"/>
              <a:pathLst>
                <a:path w="57785" h="90170">
                  <a:moveTo>
                    <a:pt x="57746" y="0"/>
                  </a:moveTo>
                  <a:lnTo>
                    <a:pt x="36550" y="0"/>
                  </a:lnTo>
                  <a:lnTo>
                    <a:pt x="36550" y="58953"/>
                  </a:lnTo>
                  <a:lnTo>
                    <a:pt x="36550" y="69202"/>
                  </a:lnTo>
                  <a:lnTo>
                    <a:pt x="34315" y="70954"/>
                  </a:lnTo>
                  <a:lnTo>
                    <a:pt x="23736" y="70954"/>
                  </a:lnTo>
                  <a:lnTo>
                    <a:pt x="21374" y="69202"/>
                  </a:lnTo>
                  <a:lnTo>
                    <a:pt x="21374" y="52336"/>
                  </a:lnTo>
                  <a:lnTo>
                    <a:pt x="0" y="52336"/>
                  </a:lnTo>
                  <a:lnTo>
                    <a:pt x="0" y="60210"/>
                  </a:lnTo>
                  <a:lnTo>
                    <a:pt x="1907" y="72524"/>
                  </a:lnTo>
                  <a:lnTo>
                    <a:pt x="7396" y="81810"/>
                  </a:lnTo>
                  <a:lnTo>
                    <a:pt x="16110" y="87671"/>
                  </a:lnTo>
                  <a:lnTo>
                    <a:pt x="27698" y="89712"/>
                  </a:lnTo>
                  <a:lnTo>
                    <a:pt x="43746" y="86666"/>
                  </a:lnTo>
                  <a:lnTo>
                    <a:pt x="52814" y="78960"/>
                  </a:lnTo>
                  <a:lnTo>
                    <a:pt x="56836" y="68747"/>
                  </a:lnTo>
                  <a:lnTo>
                    <a:pt x="57746" y="58178"/>
                  </a:lnTo>
                  <a:lnTo>
                    <a:pt x="5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01444" y="7298139"/>
              <a:ext cx="87426" cy="8768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78238" y="7296117"/>
              <a:ext cx="81356" cy="9170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899656" y="7298118"/>
              <a:ext cx="79971" cy="8769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27951" y="7298129"/>
              <a:ext cx="73405" cy="8970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06846" y="7296138"/>
              <a:ext cx="84404" cy="9171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42522" y="7298118"/>
              <a:ext cx="70129" cy="87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Haul_2620_6x2_Jan 2023_Lores</dc:title>
  <dcterms:created xsi:type="dcterms:W3CDTF">2023-06-23T11:32:54Z</dcterms:created>
  <dcterms:modified xsi:type="dcterms:W3CDTF">2023-06-23T11:32:54Z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2023-06-23T00:00:00Z</vt:filetime>
  </property>
</Properties>
</file>