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8"/>
  </p:notesMasterIdLst>
  <p:sldIdLst>
    <p:sldId id="256" r:id="rId5"/>
    <p:sldId id="308" r:id="rId6"/>
    <p:sldId id="31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maran S (Current Engineering –PD)" initials="KS(E–" lastIdx="0" clrIdx="0">
    <p:extLst>
      <p:ext uri="{19B8F6BF-5375-455C-9EA6-DF929625EA0E}">
        <p15:presenceInfo xmlns:p15="http://schemas.microsoft.com/office/powerpoint/2012/main" userId="S-1-5-21-1390067357-1547161642-839522115-33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>
      <p:cViewPr varScale="1">
        <p:scale>
          <a:sx n="88" d="100"/>
          <a:sy n="88" d="100"/>
        </p:scale>
        <p:origin x="35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58BE1-6487-47BE-AB0A-F7A06BAE385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5ADAB-6228-4183-BC73-8BD6D6AE1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778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3D8F-5A0B-4C67-B7E5-042E9AF5BB92}" type="datetime1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7FED-133D-4829-882C-4B7953DD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5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51-4201-4E36-94BB-F5C37EC01A82}" type="datetime1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7FED-133D-4829-882C-4B7953DD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8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FAE4-5347-43E8-BE68-4F62E9F664D2}" type="datetime1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7FED-133D-4829-882C-4B7953DD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5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74BE-A0D4-445C-A540-9A2F5E024B05}" type="datetime1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7FED-133D-4829-882C-4B7953DD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3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4BC4-561F-4218-8A67-A2CF5499B29D}" type="datetime1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7FED-133D-4829-882C-4B7953DD162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547" y="189576"/>
            <a:ext cx="3818467" cy="596095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-12699" y="1016000"/>
            <a:ext cx="12204700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0" y="6426000"/>
            <a:ext cx="12192000" cy="432000"/>
            <a:chOff x="0" y="6426000"/>
            <a:chExt cx="9144000" cy="43200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0" y="6426000"/>
              <a:ext cx="9144000" cy="432000"/>
            </a:xfrm>
            <a:prstGeom prst="rect">
              <a:avLst/>
            </a:prstGeom>
            <a:solidFill>
              <a:srgbClr val="004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981450" y="6553894"/>
              <a:ext cx="1174750" cy="176213"/>
              <a:chOff x="3981450" y="6623050"/>
              <a:chExt cx="1174750" cy="176213"/>
            </a:xfrm>
          </p:grpSpPr>
          <p:sp>
            <p:nvSpPr>
              <p:cNvPr id="12" name="Freeform 9"/>
              <p:cNvSpPr>
                <a:spLocks noEditPoints="1"/>
              </p:cNvSpPr>
              <p:nvPr/>
            </p:nvSpPr>
            <p:spPr bwMode="auto">
              <a:xfrm>
                <a:off x="3981450" y="6623050"/>
                <a:ext cx="263525" cy="176213"/>
              </a:xfrm>
              <a:custGeom>
                <a:avLst/>
                <a:gdLst>
                  <a:gd name="T0" fmla="*/ 83 w 83"/>
                  <a:gd name="T1" fmla="*/ 27 h 55"/>
                  <a:gd name="T2" fmla="*/ 44 w 83"/>
                  <a:gd name="T3" fmla="*/ 55 h 55"/>
                  <a:gd name="T4" fmla="*/ 12 w 83"/>
                  <a:gd name="T5" fmla="*/ 8 h 55"/>
                  <a:gd name="T6" fmla="*/ 67 w 83"/>
                  <a:gd name="T7" fmla="*/ 19 h 55"/>
                  <a:gd name="T8" fmla="*/ 51 w 83"/>
                  <a:gd name="T9" fmla="*/ 3 h 55"/>
                  <a:gd name="T10" fmla="*/ 59 w 83"/>
                  <a:gd name="T11" fmla="*/ 10 h 55"/>
                  <a:gd name="T12" fmla="*/ 68 w 83"/>
                  <a:gd name="T13" fmla="*/ 20 h 55"/>
                  <a:gd name="T14" fmla="*/ 67 w 83"/>
                  <a:gd name="T15" fmla="*/ 36 h 55"/>
                  <a:gd name="T16" fmla="*/ 77 w 83"/>
                  <a:gd name="T17" fmla="*/ 39 h 55"/>
                  <a:gd name="T18" fmla="*/ 44 w 83"/>
                  <a:gd name="T19" fmla="*/ 53 h 55"/>
                  <a:gd name="T20" fmla="*/ 35 w 83"/>
                  <a:gd name="T21" fmla="*/ 50 h 55"/>
                  <a:gd name="T22" fmla="*/ 36 w 83"/>
                  <a:gd name="T23" fmla="*/ 53 h 55"/>
                  <a:gd name="T24" fmla="*/ 49 w 83"/>
                  <a:gd name="T25" fmla="*/ 51 h 55"/>
                  <a:gd name="T26" fmla="*/ 17 w 83"/>
                  <a:gd name="T27" fmla="*/ 48 h 55"/>
                  <a:gd name="T28" fmla="*/ 5 w 83"/>
                  <a:gd name="T29" fmla="*/ 37 h 55"/>
                  <a:gd name="T30" fmla="*/ 33 w 83"/>
                  <a:gd name="T31" fmla="*/ 50 h 55"/>
                  <a:gd name="T32" fmla="*/ 2 w 83"/>
                  <a:gd name="T33" fmla="*/ 27 h 55"/>
                  <a:gd name="T34" fmla="*/ 13 w 83"/>
                  <a:gd name="T35" fmla="*/ 27 h 55"/>
                  <a:gd name="T36" fmla="*/ 15 w 83"/>
                  <a:gd name="T37" fmla="*/ 18 h 55"/>
                  <a:gd name="T38" fmla="*/ 13 w 83"/>
                  <a:gd name="T39" fmla="*/ 9 h 55"/>
                  <a:gd name="T40" fmla="*/ 15 w 83"/>
                  <a:gd name="T41" fmla="*/ 19 h 55"/>
                  <a:gd name="T42" fmla="*/ 23 w 83"/>
                  <a:gd name="T43" fmla="*/ 9 h 55"/>
                  <a:gd name="T44" fmla="*/ 50 w 83"/>
                  <a:gd name="T45" fmla="*/ 3 h 55"/>
                  <a:gd name="T46" fmla="*/ 36 w 83"/>
                  <a:gd name="T47" fmla="*/ 4 h 55"/>
                  <a:gd name="T48" fmla="*/ 48 w 83"/>
                  <a:gd name="T49" fmla="*/ 5 h 55"/>
                  <a:gd name="T50" fmla="*/ 58 w 83"/>
                  <a:gd name="T51" fmla="*/ 11 h 55"/>
                  <a:gd name="T52" fmla="*/ 42 w 83"/>
                  <a:gd name="T53" fmla="*/ 6 h 55"/>
                  <a:gd name="T54" fmla="*/ 41 w 83"/>
                  <a:gd name="T55" fmla="*/ 6 h 55"/>
                  <a:gd name="T56" fmla="*/ 41 w 83"/>
                  <a:gd name="T57" fmla="*/ 13 h 55"/>
                  <a:gd name="T58" fmla="*/ 32 w 83"/>
                  <a:gd name="T59" fmla="*/ 6 h 55"/>
                  <a:gd name="T60" fmla="*/ 37 w 83"/>
                  <a:gd name="T61" fmla="*/ 5 h 55"/>
                  <a:gd name="T62" fmla="*/ 34 w 83"/>
                  <a:gd name="T63" fmla="*/ 42 h 55"/>
                  <a:gd name="T64" fmla="*/ 33 w 83"/>
                  <a:gd name="T65" fmla="*/ 42 h 55"/>
                  <a:gd name="T66" fmla="*/ 33 w 83"/>
                  <a:gd name="T67" fmla="*/ 50 h 55"/>
                  <a:gd name="T68" fmla="*/ 48 w 83"/>
                  <a:gd name="T69" fmla="*/ 50 h 55"/>
                  <a:gd name="T70" fmla="*/ 46 w 83"/>
                  <a:gd name="T71" fmla="*/ 49 h 55"/>
                  <a:gd name="T72" fmla="*/ 41 w 83"/>
                  <a:gd name="T73" fmla="*/ 48 h 55"/>
                  <a:gd name="T74" fmla="*/ 29 w 83"/>
                  <a:gd name="T75" fmla="*/ 21 h 55"/>
                  <a:gd name="T76" fmla="*/ 51 w 83"/>
                  <a:gd name="T77" fmla="*/ 13 h 55"/>
                  <a:gd name="T78" fmla="*/ 58 w 83"/>
                  <a:gd name="T79" fmla="*/ 12 h 55"/>
                  <a:gd name="T80" fmla="*/ 53 w 83"/>
                  <a:gd name="T81" fmla="*/ 21 h 55"/>
                  <a:gd name="T82" fmla="*/ 41 w 83"/>
                  <a:gd name="T83" fmla="*/ 22 h 55"/>
                  <a:gd name="T84" fmla="*/ 14 w 83"/>
                  <a:gd name="T85" fmla="*/ 26 h 55"/>
                  <a:gd name="T86" fmla="*/ 54 w 83"/>
                  <a:gd name="T87" fmla="*/ 22 h 55"/>
                  <a:gd name="T88" fmla="*/ 41 w 83"/>
                  <a:gd name="T89" fmla="*/ 22 h 55"/>
                  <a:gd name="T90" fmla="*/ 42 w 83"/>
                  <a:gd name="T91" fmla="*/ 27 h 55"/>
                  <a:gd name="T92" fmla="*/ 53 w 83"/>
                  <a:gd name="T93" fmla="*/ 28 h 55"/>
                  <a:gd name="T94" fmla="*/ 30 w 83"/>
                  <a:gd name="T95" fmla="*/ 32 h 55"/>
                  <a:gd name="T96" fmla="*/ 14 w 83"/>
                  <a:gd name="T97" fmla="*/ 31 h 55"/>
                  <a:gd name="T98" fmla="*/ 28 w 83"/>
                  <a:gd name="T99" fmla="*/ 27 h 55"/>
                  <a:gd name="T100" fmla="*/ 66 w 83"/>
                  <a:gd name="T101" fmla="*/ 35 h 55"/>
                  <a:gd name="T102" fmla="*/ 30 w 83"/>
                  <a:gd name="T103" fmla="*/ 42 h 55"/>
                  <a:gd name="T104" fmla="*/ 53 w 83"/>
                  <a:gd name="T105" fmla="*/ 33 h 55"/>
                  <a:gd name="T106" fmla="*/ 41 w 83"/>
                  <a:gd name="T107" fmla="*/ 32 h 55"/>
                  <a:gd name="T108" fmla="*/ 40 w 83"/>
                  <a:gd name="T109" fmla="*/ 32 h 55"/>
                  <a:gd name="T110" fmla="*/ 40 w 83"/>
                  <a:gd name="T111" fmla="*/ 32 h 55"/>
                  <a:gd name="T112" fmla="*/ 41 w 83"/>
                  <a:gd name="T113" fmla="*/ 2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" h="55">
                    <a:moveTo>
                      <a:pt x="41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53" y="0"/>
                      <a:pt x="63" y="3"/>
                      <a:pt x="70" y="8"/>
                    </a:cubicBezTo>
                    <a:cubicBezTo>
                      <a:pt x="78" y="13"/>
                      <a:pt x="83" y="20"/>
                      <a:pt x="83" y="27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3" y="35"/>
                      <a:pt x="78" y="42"/>
                      <a:pt x="70" y="47"/>
                    </a:cubicBezTo>
                    <a:cubicBezTo>
                      <a:pt x="65" y="50"/>
                      <a:pt x="58" y="53"/>
                      <a:pt x="51" y="54"/>
                    </a:cubicBezTo>
                    <a:cubicBezTo>
                      <a:pt x="50" y="54"/>
                      <a:pt x="50" y="54"/>
                      <a:pt x="50" y="54"/>
                    </a:cubicBezTo>
                    <a:cubicBezTo>
                      <a:pt x="49" y="54"/>
                      <a:pt x="46" y="55"/>
                      <a:pt x="44" y="55"/>
                    </a:cubicBezTo>
                    <a:cubicBezTo>
                      <a:pt x="43" y="55"/>
                      <a:pt x="42" y="55"/>
                      <a:pt x="41" y="55"/>
                    </a:cubicBezTo>
                    <a:cubicBezTo>
                      <a:pt x="30" y="55"/>
                      <a:pt x="20" y="52"/>
                      <a:pt x="12" y="47"/>
                    </a:cubicBezTo>
                    <a:cubicBezTo>
                      <a:pt x="5" y="42"/>
                      <a:pt x="0" y="35"/>
                      <a:pt x="0" y="2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0"/>
                      <a:pt x="5" y="13"/>
                      <a:pt x="12" y="8"/>
                    </a:cubicBezTo>
                    <a:cubicBezTo>
                      <a:pt x="20" y="3"/>
                      <a:pt x="30" y="0"/>
                      <a:pt x="41" y="0"/>
                    </a:cubicBezTo>
                    <a:moveTo>
                      <a:pt x="69" y="9"/>
                    </a:moveTo>
                    <a:cubicBezTo>
                      <a:pt x="68" y="9"/>
                      <a:pt x="67" y="8"/>
                      <a:pt x="65" y="7"/>
                    </a:cubicBezTo>
                    <a:cubicBezTo>
                      <a:pt x="64" y="9"/>
                      <a:pt x="62" y="10"/>
                      <a:pt x="60" y="11"/>
                    </a:cubicBezTo>
                    <a:cubicBezTo>
                      <a:pt x="63" y="14"/>
                      <a:pt x="66" y="16"/>
                      <a:pt x="67" y="19"/>
                    </a:cubicBezTo>
                    <a:cubicBezTo>
                      <a:pt x="67" y="20"/>
                      <a:pt x="67" y="20"/>
                      <a:pt x="67" y="20"/>
                    </a:cubicBezTo>
                    <a:cubicBezTo>
                      <a:pt x="71" y="19"/>
                      <a:pt x="74" y="18"/>
                      <a:pt x="77" y="17"/>
                    </a:cubicBezTo>
                    <a:cubicBezTo>
                      <a:pt x="75" y="14"/>
                      <a:pt x="72" y="12"/>
                      <a:pt x="69" y="9"/>
                    </a:cubicBezTo>
                    <a:moveTo>
                      <a:pt x="65" y="7"/>
                    </a:moveTo>
                    <a:cubicBezTo>
                      <a:pt x="61" y="5"/>
                      <a:pt x="56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3" y="6"/>
                      <a:pt x="57" y="8"/>
                      <a:pt x="59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62" y="9"/>
                      <a:pt x="64" y="8"/>
                      <a:pt x="65" y="7"/>
                    </a:cubicBezTo>
                    <a:moveTo>
                      <a:pt x="81" y="27"/>
                    </a:moveTo>
                    <a:cubicBezTo>
                      <a:pt x="81" y="24"/>
                      <a:pt x="79" y="21"/>
                      <a:pt x="78" y="18"/>
                    </a:cubicBezTo>
                    <a:cubicBezTo>
                      <a:pt x="75" y="19"/>
                      <a:pt x="71" y="20"/>
                      <a:pt x="68" y="20"/>
                    </a:cubicBezTo>
                    <a:cubicBezTo>
                      <a:pt x="69" y="22"/>
                      <a:pt x="69" y="25"/>
                      <a:pt x="69" y="27"/>
                    </a:cubicBezTo>
                    <a:lnTo>
                      <a:pt x="81" y="27"/>
                    </a:lnTo>
                    <a:close/>
                    <a:moveTo>
                      <a:pt x="69" y="46"/>
                    </a:moveTo>
                    <a:cubicBezTo>
                      <a:pt x="72" y="44"/>
                      <a:pt x="74" y="42"/>
                      <a:pt x="76" y="39"/>
                    </a:cubicBezTo>
                    <a:cubicBezTo>
                      <a:pt x="73" y="38"/>
                      <a:pt x="70" y="37"/>
                      <a:pt x="67" y="36"/>
                    </a:cubicBezTo>
                    <a:cubicBezTo>
                      <a:pt x="65" y="39"/>
                      <a:pt x="63" y="42"/>
                      <a:pt x="59" y="45"/>
                    </a:cubicBezTo>
                    <a:cubicBezTo>
                      <a:pt x="61" y="45"/>
                      <a:pt x="63" y="46"/>
                      <a:pt x="65" y="48"/>
                    </a:cubicBezTo>
                    <a:cubicBezTo>
                      <a:pt x="65" y="48"/>
                      <a:pt x="65" y="48"/>
                      <a:pt x="65" y="48"/>
                    </a:cubicBezTo>
                    <a:cubicBezTo>
                      <a:pt x="66" y="47"/>
                      <a:pt x="68" y="46"/>
                      <a:pt x="69" y="46"/>
                    </a:cubicBezTo>
                    <a:moveTo>
                      <a:pt x="77" y="39"/>
                    </a:moveTo>
                    <a:cubicBezTo>
                      <a:pt x="79" y="35"/>
                      <a:pt x="80" y="32"/>
                      <a:pt x="81" y="28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69" y="30"/>
                      <a:pt x="69" y="33"/>
                      <a:pt x="67" y="35"/>
                    </a:cubicBezTo>
                    <a:cubicBezTo>
                      <a:pt x="71" y="36"/>
                      <a:pt x="74" y="37"/>
                      <a:pt x="77" y="39"/>
                    </a:cubicBezTo>
                    <a:moveTo>
                      <a:pt x="44" y="53"/>
                    </a:moveTo>
                    <a:cubicBezTo>
                      <a:pt x="46" y="53"/>
                      <a:pt x="48" y="53"/>
                      <a:pt x="49" y="53"/>
                    </a:cubicBezTo>
                    <a:cubicBezTo>
                      <a:pt x="48" y="51"/>
                      <a:pt x="47" y="50"/>
                      <a:pt x="46" y="50"/>
                    </a:cubicBezTo>
                    <a:cubicBezTo>
                      <a:pt x="44" y="49"/>
                      <a:pt x="43" y="49"/>
                      <a:pt x="40" y="49"/>
                    </a:cubicBezTo>
                    <a:cubicBezTo>
                      <a:pt x="39" y="49"/>
                      <a:pt x="37" y="49"/>
                      <a:pt x="36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4" y="51"/>
                      <a:pt x="33" y="51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3" y="52"/>
                      <a:pt x="34" y="53"/>
                    </a:cubicBezTo>
                    <a:cubicBezTo>
                      <a:pt x="34" y="53"/>
                      <a:pt x="35" y="53"/>
                      <a:pt x="36" y="53"/>
                    </a:cubicBezTo>
                    <a:cubicBezTo>
                      <a:pt x="39" y="53"/>
                      <a:pt x="41" y="53"/>
                      <a:pt x="44" y="53"/>
                    </a:cubicBezTo>
                    <a:moveTo>
                      <a:pt x="50" y="52"/>
                    </a:moveTo>
                    <a:cubicBezTo>
                      <a:pt x="55" y="52"/>
                      <a:pt x="60" y="50"/>
                      <a:pt x="64" y="48"/>
                    </a:cubicBezTo>
                    <a:cubicBezTo>
                      <a:pt x="62" y="47"/>
                      <a:pt x="60" y="46"/>
                      <a:pt x="58" y="45"/>
                    </a:cubicBezTo>
                    <a:cubicBezTo>
                      <a:pt x="56" y="47"/>
                      <a:pt x="53" y="49"/>
                      <a:pt x="49" y="51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49" y="51"/>
                      <a:pt x="50" y="52"/>
                      <a:pt x="50" y="52"/>
                    </a:cubicBezTo>
                    <a:cubicBezTo>
                      <a:pt x="50" y="52"/>
                      <a:pt x="50" y="52"/>
                      <a:pt x="50" y="52"/>
                    </a:cubicBezTo>
                    <a:moveTo>
                      <a:pt x="13" y="45"/>
                    </a:moveTo>
                    <a:cubicBezTo>
                      <a:pt x="14" y="46"/>
                      <a:pt x="16" y="47"/>
                      <a:pt x="17" y="48"/>
                    </a:cubicBezTo>
                    <a:cubicBezTo>
                      <a:pt x="19" y="46"/>
                      <a:pt x="21" y="45"/>
                      <a:pt x="23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19" y="42"/>
                      <a:pt x="16" y="39"/>
                      <a:pt x="14" y="34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0" y="35"/>
                      <a:pt x="8" y="36"/>
                      <a:pt x="5" y="37"/>
                    </a:cubicBezTo>
                    <a:cubicBezTo>
                      <a:pt x="7" y="40"/>
                      <a:pt x="10" y="43"/>
                      <a:pt x="13" y="45"/>
                    </a:cubicBezTo>
                    <a:moveTo>
                      <a:pt x="18" y="48"/>
                    </a:moveTo>
                    <a:cubicBezTo>
                      <a:pt x="22" y="50"/>
                      <a:pt x="26" y="51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2" y="51"/>
                      <a:pt x="32" y="51"/>
                      <a:pt x="33" y="50"/>
                    </a:cubicBezTo>
                    <a:cubicBezTo>
                      <a:pt x="31" y="50"/>
                      <a:pt x="30" y="49"/>
                      <a:pt x="29" y="48"/>
                    </a:cubicBezTo>
                    <a:cubicBezTo>
                      <a:pt x="27" y="47"/>
                      <a:pt x="25" y="46"/>
                      <a:pt x="24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1" y="46"/>
                      <a:pt x="19" y="47"/>
                      <a:pt x="18" y="48"/>
                    </a:cubicBezTo>
                    <a:moveTo>
                      <a:pt x="2" y="27"/>
                    </a:moveTo>
                    <a:cubicBezTo>
                      <a:pt x="2" y="31"/>
                      <a:pt x="3" y="34"/>
                      <a:pt x="4" y="36"/>
                    </a:cubicBezTo>
                    <a:cubicBezTo>
                      <a:pt x="7" y="35"/>
                      <a:pt x="10" y="34"/>
                      <a:pt x="13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33"/>
                      <a:pt x="14" y="32"/>
                      <a:pt x="14" y="32"/>
                    </a:cubicBezTo>
                    <a:cubicBezTo>
                      <a:pt x="13" y="30"/>
                      <a:pt x="13" y="28"/>
                      <a:pt x="13" y="27"/>
                    </a:cubicBezTo>
                    <a:cubicBezTo>
                      <a:pt x="2" y="27"/>
                      <a:pt x="2" y="27"/>
                      <a:pt x="2" y="27"/>
                    </a:cubicBezTo>
                    <a:close/>
                    <a:moveTo>
                      <a:pt x="13" y="9"/>
                    </a:moveTo>
                    <a:cubicBezTo>
                      <a:pt x="11" y="11"/>
                      <a:pt x="9" y="13"/>
                      <a:pt x="7" y="15"/>
                    </a:cubicBezTo>
                    <a:cubicBezTo>
                      <a:pt x="9" y="16"/>
                      <a:pt x="12" y="17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5"/>
                      <a:pt x="20" y="12"/>
                      <a:pt x="23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9"/>
                      <a:pt x="20" y="8"/>
                      <a:pt x="19" y="7"/>
                    </a:cubicBezTo>
                    <a:cubicBezTo>
                      <a:pt x="17" y="7"/>
                      <a:pt x="15" y="8"/>
                      <a:pt x="13" y="9"/>
                    </a:cubicBezTo>
                    <a:moveTo>
                      <a:pt x="6" y="16"/>
                    </a:moveTo>
                    <a:cubicBezTo>
                      <a:pt x="4" y="19"/>
                      <a:pt x="2" y="22"/>
                      <a:pt x="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3"/>
                      <a:pt x="14" y="21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2" y="18"/>
                      <a:pt x="9" y="17"/>
                      <a:pt x="6" y="16"/>
                    </a:cubicBezTo>
                    <a:moveTo>
                      <a:pt x="32" y="2"/>
                    </a:moveTo>
                    <a:cubicBezTo>
                      <a:pt x="28" y="3"/>
                      <a:pt x="23" y="5"/>
                      <a:pt x="19" y="6"/>
                    </a:cubicBezTo>
                    <a:cubicBezTo>
                      <a:pt x="20" y="7"/>
                      <a:pt x="21" y="8"/>
                      <a:pt x="23" y="9"/>
                    </a:cubicBezTo>
                    <a:cubicBezTo>
                      <a:pt x="23" y="9"/>
                      <a:pt x="23" y="9"/>
                      <a:pt x="24" y="9"/>
                    </a:cubicBezTo>
                    <a:cubicBezTo>
                      <a:pt x="26" y="8"/>
                      <a:pt x="29" y="6"/>
                      <a:pt x="31" y="5"/>
                    </a:cubicBezTo>
                    <a:cubicBezTo>
                      <a:pt x="32" y="4"/>
                      <a:pt x="33" y="4"/>
                      <a:pt x="33" y="4"/>
                    </a:cubicBezTo>
                    <a:cubicBezTo>
                      <a:pt x="33" y="3"/>
                      <a:pt x="33" y="3"/>
                      <a:pt x="32" y="2"/>
                    </a:cubicBezTo>
                    <a:moveTo>
                      <a:pt x="50" y="3"/>
                    </a:moveTo>
                    <a:cubicBezTo>
                      <a:pt x="50" y="3"/>
                      <a:pt x="50" y="3"/>
                      <a:pt x="50" y="3"/>
                    </a:cubicBezTo>
                    <a:cubicBezTo>
                      <a:pt x="47" y="2"/>
                      <a:pt x="42" y="2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4" y="3"/>
                      <a:pt x="35" y="4"/>
                      <a:pt x="36" y="4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9" y="5"/>
                      <a:pt x="40" y="5"/>
                      <a:pt x="42" y="5"/>
                    </a:cubicBezTo>
                    <a:cubicBezTo>
                      <a:pt x="44" y="5"/>
                      <a:pt x="47" y="5"/>
                      <a:pt x="49" y="4"/>
                    </a:cubicBezTo>
                    <a:cubicBezTo>
                      <a:pt x="50" y="3"/>
                      <a:pt x="50" y="3"/>
                      <a:pt x="50" y="3"/>
                    </a:cubicBezTo>
                    <a:moveTo>
                      <a:pt x="48" y="5"/>
                    </a:moveTo>
                    <a:cubicBezTo>
                      <a:pt x="48" y="5"/>
                      <a:pt x="47" y="5"/>
                      <a:pt x="46" y="5"/>
                    </a:cubicBezTo>
                    <a:cubicBezTo>
                      <a:pt x="48" y="8"/>
                      <a:pt x="49" y="10"/>
                      <a:pt x="50" y="12"/>
                    </a:cubicBezTo>
                    <a:cubicBezTo>
                      <a:pt x="52" y="12"/>
                      <a:pt x="54" y="12"/>
                      <a:pt x="56" y="11"/>
                    </a:cubicBezTo>
                    <a:cubicBezTo>
                      <a:pt x="57" y="11"/>
                      <a:pt x="57" y="11"/>
                      <a:pt x="58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6" y="9"/>
                      <a:pt x="53" y="7"/>
                      <a:pt x="49" y="5"/>
                    </a:cubicBezTo>
                    <a:cubicBezTo>
                      <a:pt x="49" y="5"/>
                      <a:pt x="49" y="5"/>
                      <a:pt x="49" y="5"/>
                    </a:cubicBezTo>
                    <a:lnTo>
                      <a:pt x="48" y="5"/>
                    </a:lnTo>
                    <a:close/>
                    <a:moveTo>
                      <a:pt x="45" y="6"/>
                    </a:moveTo>
                    <a:cubicBezTo>
                      <a:pt x="44" y="6"/>
                      <a:pt x="43" y="6"/>
                      <a:pt x="42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9"/>
                      <a:pt x="41" y="11"/>
                      <a:pt x="41" y="13"/>
                    </a:cubicBezTo>
                    <a:cubicBezTo>
                      <a:pt x="44" y="13"/>
                      <a:pt x="47" y="13"/>
                      <a:pt x="49" y="13"/>
                    </a:cubicBezTo>
                    <a:cubicBezTo>
                      <a:pt x="48" y="10"/>
                      <a:pt x="47" y="8"/>
                      <a:pt x="45" y="6"/>
                    </a:cubicBezTo>
                    <a:moveTo>
                      <a:pt x="41" y="6"/>
                    </a:moveTo>
                    <a:cubicBezTo>
                      <a:pt x="40" y="6"/>
                      <a:pt x="39" y="6"/>
                      <a:pt x="38" y="5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6" y="8"/>
                      <a:pt x="34" y="10"/>
                      <a:pt x="33" y="12"/>
                    </a:cubicBezTo>
                    <a:cubicBezTo>
                      <a:pt x="36" y="13"/>
                      <a:pt x="38" y="13"/>
                      <a:pt x="41" y="13"/>
                    </a:cubicBezTo>
                    <a:cubicBezTo>
                      <a:pt x="41" y="11"/>
                      <a:pt x="41" y="9"/>
                      <a:pt x="41" y="6"/>
                    </a:cubicBezTo>
                    <a:moveTo>
                      <a:pt x="37" y="5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3" y="5"/>
                      <a:pt x="32" y="5"/>
                      <a:pt x="32" y="6"/>
                    </a:cubicBezTo>
                    <a:cubicBezTo>
                      <a:pt x="29" y="7"/>
                      <a:pt x="27" y="8"/>
                      <a:pt x="25" y="10"/>
                    </a:cubicBezTo>
                    <a:cubicBezTo>
                      <a:pt x="26" y="10"/>
                      <a:pt x="26" y="11"/>
                      <a:pt x="28" y="11"/>
                    </a:cubicBezTo>
                    <a:cubicBezTo>
                      <a:pt x="29" y="11"/>
                      <a:pt x="31" y="12"/>
                      <a:pt x="33" y="12"/>
                    </a:cubicBezTo>
                    <a:cubicBezTo>
                      <a:pt x="34" y="10"/>
                      <a:pt x="35" y="8"/>
                      <a:pt x="36" y="6"/>
                    </a:cubicBezTo>
                    <a:cubicBezTo>
                      <a:pt x="37" y="5"/>
                      <a:pt x="37" y="5"/>
                      <a:pt x="37" y="5"/>
                    </a:cubicBezTo>
                    <a:close/>
                    <a:moveTo>
                      <a:pt x="40" y="48"/>
                    </a:moveTo>
                    <a:cubicBezTo>
                      <a:pt x="40" y="48"/>
                      <a:pt x="40" y="48"/>
                      <a:pt x="40" y="48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8" y="42"/>
                      <a:pt x="36" y="42"/>
                      <a:pt x="34" y="42"/>
                    </a:cubicBezTo>
                    <a:cubicBezTo>
                      <a:pt x="35" y="44"/>
                      <a:pt x="36" y="46"/>
                      <a:pt x="37" y="49"/>
                    </a:cubicBezTo>
                    <a:cubicBezTo>
                      <a:pt x="38" y="48"/>
                      <a:pt x="39" y="48"/>
                      <a:pt x="40" y="48"/>
                    </a:cubicBezTo>
                    <a:moveTo>
                      <a:pt x="36" y="49"/>
                    </a:moveTo>
                    <a:cubicBezTo>
                      <a:pt x="36" y="49"/>
                      <a:pt x="36" y="49"/>
                      <a:pt x="36" y="49"/>
                    </a:cubicBezTo>
                    <a:cubicBezTo>
                      <a:pt x="35" y="46"/>
                      <a:pt x="34" y="44"/>
                      <a:pt x="33" y="42"/>
                    </a:cubicBezTo>
                    <a:cubicBezTo>
                      <a:pt x="32" y="43"/>
                      <a:pt x="31" y="43"/>
                      <a:pt x="30" y="43"/>
                    </a:cubicBezTo>
                    <a:cubicBezTo>
                      <a:pt x="28" y="43"/>
                      <a:pt x="26" y="44"/>
                      <a:pt x="25" y="45"/>
                    </a:cubicBezTo>
                    <a:cubicBezTo>
                      <a:pt x="26" y="46"/>
                      <a:pt x="28" y="46"/>
                      <a:pt x="29" y="47"/>
                    </a:cubicBezTo>
                    <a:cubicBezTo>
                      <a:pt x="31" y="48"/>
                      <a:pt x="32" y="49"/>
                      <a:pt x="33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4" y="50"/>
                      <a:pt x="34" y="49"/>
                      <a:pt x="35" y="49"/>
                    </a:cubicBezTo>
                    <a:cubicBezTo>
                      <a:pt x="35" y="49"/>
                      <a:pt x="36" y="49"/>
                      <a:pt x="36" y="49"/>
                    </a:cubicBezTo>
                    <a:moveTo>
                      <a:pt x="46" y="49"/>
                    </a:moveTo>
                    <a:cubicBezTo>
                      <a:pt x="47" y="50"/>
                      <a:pt x="47" y="50"/>
                      <a:pt x="48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9" y="50"/>
                      <a:pt x="49" y="50"/>
                      <a:pt x="49" y="50"/>
                    </a:cubicBezTo>
                    <a:cubicBezTo>
                      <a:pt x="52" y="48"/>
                      <a:pt x="55" y="47"/>
                      <a:pt x="58" y="45"/>
                    </a:cubicBezTo>
                    <a:cubicBezTo>
                      <a:pt x="55" y="44"/>
                      <a:pt x="53" y="43"/>
                      <a:pt x="50" y="43"/>
                    </a:cubicBezTo>
                    <a:cubicBezTo>
                      <a:pt x="49" y="45"/>
                      <a:pt x="48" y="47"/>
                      <a:pt x="46" y="49"/>
                    </a:cubicBezTo>
                    <a:moveTo>
                      <a:pt x="41" y="48"/>
                    </a:moveTo>
                    <a:cubicBezTo>
                      <a:pt x="43" y="48"/>
                      <a:pt x="44" y="49"/>
                      <a:pt x="45" y="49"/>
                    </a:cubicBezTo>
                    <a:cubicBezTo>
                      <a:pt x="47" y="47"/>
                      <a:pt x="48" y="44"/>
                      <a:pt x="49" y="42"/>
                    </a:cubicBezTo>
                    <a:cubicBezTo>
                      <a:pt x="47" y="42"/>
                      <a:pt x="44" y="42"/>
                      <a:pt x="41" y="42"/>
                    </a:cubicBezTo>
                    <a:lnTo>
                      <a:pt x="41" y="48"/>
                    </a:lnTo>
                    <a:close/>
                    <a:moveTo>
                      <a:pt x="27" y="12"/>
                    </a:moveTo>
                    <a:cubicBezTo>
                      <a:pt x="26" y="11"/>
                      <a:pt x="25" y="11"/>
                      <a:pt x="24" y="10"/>
                    </a:cubicBezTo>
                    <a:cubicBezTo>
                      <a:pt x="21" y="12"/>
                      <a:pt x="18" y="15"/>
                      <a:pt x="16" y="18"/>
                    </a:cubicBezTo>
                    <a:cubicBezTo>
                      <a:pt x="19" y="19"/>
                      <a:pt x="22" y="20"/>
                      <a:pt x="25" y="20"/>
                    </a:cubicBezTo>
                    <a:cubicBezTo>
                      <a:pt x="26" y="20"/>
                      <a:pt x="28" y="21"/>
                      <a:pt x="29" y="21"/>
                    </a:cubicBezTo>
                    <a:cubicBezTo>
                      <a:pt x="30" y="18"/>
                      <a:pt x="31" y="16"/>
                      <a:pt x="32" y="13"/>
                    </a:cubicBezTo>
                    <a:cubicBezTo>
                      <a:pt x="31" y="13"/>
                      <a:pt x="29" y="12"/>
                      <a:pt x="27" y="12"/>
                    </a:cubicBezTo>
                    <a:moveTo>
                      <a:pt x="56" y="12"/>
                    </a:moveTo>
                    <a:cubicBezTo>
                      <a:pt x="56" y="12"/>
                      <a:pt x="56" y="12"/>
                      <a:pt x="56" y="12"/>
                    </a:cubicBezTo>
                    <a:cubicBezTo>
                      <a:pt x="55" y="13"/>
                      <a:pt x="53" y="13"/>
                      <a:pt x="51" y="13"/>
                    </a:cubicBezTo>
                    <a:cubicBezTo>
                      <a:pt x="52" y="16"/>
                      <a:pt x="53" y="19"/>
                      <a:pt x="54" y="21"/>
                    </a:cubicBezTo>
                    <a:cubicBezTo>
                      <a:pt x="58" y="21"/>
                      <a:pt x="62" y="20"/>
                      <a:pt x="66" y="2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5" y="17"/>
                      <a:pt x="62" y="14"/>
                      <a:pt x="59" y="11"/>
                    </a:cubicBezTo>
                    <a:cubicBezTo>
                      <a:pt x="59" y="11"/>
                      <a:pt x="58" y="12"/>
                      <a:pt x="58" y="12"/>
                    </a:cubicBezTo>
                    <a:cubicBezTo>
                      <a:pt x="57" y="12"/>
                      <a:pt x="57" y="12"/>
                      <a:pt x="56" y="12"/>
                    </a:cubicBezTo>
                    <a:close/>
                    <a:moveTo>
                      <a:pt x="50" y="13"/>
                    </a:moveTo>
                    <a:cubicBezTo>
                      <a:pt x="47" y="14"/>
                      <a:pt x="44" y="14"/>
                      <a:pt x="41" y="14"/>
                    </a:cubicBezTo>
                    <a:cubicBezTo>
                      <a:pt x="41" y="17"/>
                      <a:pt x="41" y="19"/>
                      <a:pt x="41" y="22"/>
                    </a:cubicBezTo>
                    <a:cubicBezTo>
                      <a:pt x="45" y="22"/>
                      <a:pt x="49" y="22"/>
                      <a:pt x="53" y="21"/>
                    </a:cubicBezTo>
                    <a:cubicBezTo>
                      <a:pt x="52" y="19"/>
                      <a:pt x="51" y="16"/>
                      <a:pt x="50" y="13"/>
                    </a:cubicBezTo>
                    <a:moveTo>
                      <a:pt x="41" y="14"/>
                    </a:moveTo>
                    <a:cubicBezTo>
                      <a:pt x="38" y="14"/>
                      <a:pt x="36" y="13"/>
                      <a:pt x="33" y="13"/>
                    </a:cubicBezTo>
                    <a:cubicBezTo>
                      <a:pt x="32" y="16"/>
                      <a:pt x="31" y="18"/>
                      <a:pt x="30" y="21"/>
                    </a:cubicBezTo>
                    <a:cubicBezTo>
                      <a:pt x="33" y="21"/>
                      <a:pt x="37" y="21"/>
                      <a:pt x="41" y="22"/>
                    </a:cubicBezTo>
                    <a:cubicBezTo>
                      <a:pt x="41" y="19"/>
                      <a:pt x="41" y="17"/>
                      <a:pt x="41" y="14"/>
                    </a:cubicBezTo>
                    <a:moveTo>
                      <a:pt x="25" y="21"/>
                    </a:moveTo>
                    <a:cubicBezTo>
                      <a:pt x="22" y="20"/>
                      <a:pt x="19" y="20"/>
                      <a:pt x="16" y="19"/>
                    </a:cubicBezTo>
                    <a:cubicBezTo>
                      <a:pt x="15" y="21"/>
                      <a:pt x="14" y="23"/>
                      <a:pt x="14" y="25"/>
                    </a:cubicBezTo>
                    <a:cubicBezTo>
                      <a:pt x="14" y="25"/>
                      <a:pt x="14" y="26"/>
                      <a:pt x="14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5"/>
                      <a:pt x="29" y="23"/>
                      <a:pt x="29" y="21"/>
                    </a:cubicBezTo>
                    <a:cubicBezTo>
                      <a:pt x="28" y="21"/>
                      <a:pt x="26" y="21"/>
                      <a:pt x="25" y="21"/>
                    </a:cubicBezTo>
                    <a:moveTo>
                      <a:pt x="67" y="20"/>
                    </a:moveTo>
                    <a:cubicBezTo>
                      <a:pt x="63" y="21"/>
                      <a:pt x="58" y="22"/>
                      <a:pt x="54" y="22"/>
                    </a:cubicBezTo>
                    <a:cubicBezTo>
                      <a:pt x="54" y="24"/>
                      <a:pt x="54" y="25"/>
                      <a:pt x="54" y="27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9" y="25"/>
                      <a:pt x="68" y="23"/>
                      <a:pt x="67" y="20"/>
                    </a:cubicBezTo>
                    <a:moveTo>
                      <a:pt x="53" y="22"/>
                    </a:moveTo>
                    <a:cubicBezTo>
                      <a:pt x="49" y="22"/>
                      <a:pt x="45" y="22"/>
                      <a:pt x="41" y="22"/>
                    </a:cubicBezTo>
                    <a:cubicBezTo>
                      <a:pt x="41" y="24"/>
                      <a:pt x="41" y="25"/>
                      <a:pt x="41" y="26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5"/>
                      <a:pt x="53" y="24"/>
                      <a:pt x="53" y="22"/>
                    </a:cubicBezTo>
                    <a:moveTo>
                      <a:pt x="42" y="27"/>
                    </a:move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5" y="31"/>
                      <a:pt x="49" y="32"/>
                      <a:pt x="53" y="32"/>
                    </a:cubicBezTo>
                    <a:cubicBezTo>
                      <a:pt x="53" y="31"/>
                      <a:pt x="53" y="29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lnTo>
                      <a:pt x="42" y="27"/>
                    </a:lnTo>
                    <a:close/>
                    <a:moveTo>
                      <a:pt x="41" y="27"/>
                    </a:move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9" y="29"/>
                      <a:pt x="29" y="30"/>
                      <a:pt x="30" y="32"/>
                    </a:cubicBezTo>
                    <a:cubicBezTo>
                      <a:pt x="33" y="31"/>
                      <a:pt x="37" y="31"/>
                      <a:pt x="41" y="31"/>
                    </a:cubicBezTo>
                    <a:cubicBezTo>
                      <a:pt x="41" y="30"/>
                      <a:pt x="41" y="29"/>
                      <a:pt x="41" y="27"/>
                    </a:cubicBezTo>
                    <a:moveTo>
                      <a:pt x="28" y="27"/>
                    </a:move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8"/>
                      <a:pt x="14" y="30"/>
                      <a:pt x="14" y="31"/>
                    </a:cubicBezTo>
                    <a:cubicBezTo>
                      <a:pt x="14" y="32"/>
                      <a:pt x="15" y="33"/>
                      <a:pt x="15" y="33"/>
                    </a:cubicBezTo>
                    <a:cubicBezTo>
                      <a:pt x="18" y="33"/>
                      <a:pt x="21" y="32"/>
                      <a:pt x="24" y="32"/>
                    </a:cubicBezTo>
                    <a:cubicBezTo>
                      <a:pt x="25" y="32"/>
                      <a:pt x="27" y="32"/>
                      <a:pt x="29" y="32"/>
                    </a:cubicBezTo>
                    <a:cubicBezTo>
                      <a:pt x="29" y="30"/>
                      <a:pt x="28" y="29"/>
                      <a:pt x="28" y="28"/>
                    </a:cubicBezTo>
                    <a:cubicBezTo>
                      <a:pt x="28" y="27"/>
                      <a:pt x="28" y="27"/>
                      <a:pt x="28" y="27"/>
                    </a:cubicBezTo>
                    <a:moveTo>
                      <a:pt x="68" y="28"/>
                    </a:move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9"/>
                      <a:pt x="54" y="31"/>
                      <a:pt x="54" y="32"/>
                    </a:cubicBezTo>
                    <a:cubicBezTo>
                      <a:pt x="58" y="33"/>
                      <a:pt x="62" y="34"/>
                      <a:pt x="66" y="35"/>
                    </a:cubicBezTo>
                    <a:cubicBezTo>
                      <a:pt x="68" y="32"/>
                      <a:pt x="68" y="30"/>
                      <a:pt x="68" y="28"/>
                    </a:cubicBezTo>
                    <a:moveTo>
                      <a:pt x="24" y="33"/>
                    </a:moveTo>
                    <a:cubicBezTo>
                      <a:pt x="21" y="33"/>
                      <a:pt x="18" y="34"/>
                      <a:pt x="15" y="34"/>
                    </a:cubicBezTo>
                    <a:cubicBezTo>
                      <a:pt x="17" y="39"/>
                      <a:pt x="20" y="42"/>
                      <a:pt x="24" y="44"/>
                    </a:cubicBezTo>
                    <a:cubicBezTo>
                      <a:pt x="26" y="43"/>
                      <a:pt x="28" y="43"/>
                      <a:pt x="30" y="42"/>
                    </a:cubicBezTo>
                    <a:cubicBezTo>
                      <a:pt x="30" y="42"/>
                      <a:pt x="31" y="42"/>
                      <a:pt x="32" y="42"/>
                    </a:cubicBezTo>
                    <a:cubicBezTo>
                      <a:pt x="31" y="38"/>
                      <a:pt x="30" y="35"/>
                      <a:pt x="29" y="32"/>
                    </a:cubicBezTo>
                    <a:cubicBezTo>
                      <a:pt x="27" y="32"/>
                      <a:pt x="25" y="33"/>
                      <a:pt x="24" y="33"/>
                    </a:cubicBezTo>
                    <a:moveTo>
                      <a:pt x="66" y="36"/>
                    </a:moveTo>
                    <a:cubicBezTo>
                      <a:pt x="62" y="35"/>
                      <a:pt x="58" y="34"/>
                      <a:pt x="53" y="33"/>
                    </a:cubicBezTo>
                    <a:cubicBezTo>
                      <a:pt x="53" y="36"/>
                      <a:pt x="52" y="39"/>
                      <a:pt x="50" y="42"/>
                    </a:cubicBezTo>
                    <a:cubicBezTo>
                      <a:pt x="53" y="42"/>
                      <a:pt x="56" y="43"/>
                      <a:pt x="58" y="44"/>
                    </a:cubicBezTo>
                    <a:cubicBezTo>
                      <a:pt x="62" y="41"/>
                      <a:pt x="64" y="38"/>
                      <a:pt x="66" y="36"/>
                    </a:cubicBezTo>
                    <a:moveTo>
                      <a:pt x="53" y="33"/>
                    </a:moveTo>
                    <a:cubicBezTo>
                      <a:pt x="49" y="33"/>
                      <a:pt x="45" y="32"/>
                      <a:pt x="41" y="32"/>
                    </a:cubicBezTo>
                    <a:cubicBezTo>
                      <a:pt x="41" y="35"/>
                      <a:pt x="41" y="37"/>
                      <a:pt x="41" y="40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4" y="41"/>
                      <a:pt x="47" y="41"/>
                      <a:pt x="49" y="42"/>
                    </a:cubicBezTo>
                    <a:cubicBezTo>
                      <a:pt x="51" y="39"/>
                      <a:pt x="52" y="36"/>
                      <a:pt x="53" y="33"/>
                    </a:cubicBezTo>
                    <a:moveTo>
                      <a:pt x="40" y="32"/>
                    </a:moveTo>
                    <a:cubicBezTo>
                      <a:pt x="37" y="32"/>
                      <a:pt x="33" y="32"/>
                      <a:pt x="30" y="32"/>
                    </a:cubicBezTo>
                    <a:cubicBezTo>
                      <a:pt x="30" y="35"/>
                      <a:pt x="32" y="38"/>
                      <a:pt x="33" y="42"/>
                    </a:cubicBezTo>
                    <a:cubicBezTo>
                      <a:pt x="36" y="41"/>
                      <a:pt x="38" y="41"/>
                      <a:pt x="41" y="41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0" y="37"/>
                      <a:pt x="40" y="35"/>
                      <a:pt x="40" y="32"/>
                    </a:cubicBezTo>
                    <a:moveTo>
                      <a:pt x="41" y="22"/>
                    </a:moveTo>
                    <a:cubicBezTo>
                      <a:pt x="37" y="22"/>
                      <a:pt x="33" y="22"/>
                      <a:pt x="30" y="22"/>
                    </a:cubicBezTo>
                    <a:cubicBezTo>
                      <a:pt x="29" y="23"/>
                      <a:pt x="29" y="25"/>
                      <a:pt x="29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2"/>
                      <a:pt x="41" y="22"/>
                      <a:pt x="41" y="2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4060825" y="6664325"/>
                <a:ext cx="107950" cy="90488"/>
              </a:xfrm>
              <a:custGeom>
                <a:avLst/>
                <a:gdLst>
                  <a:gd name="T0" fmla="*/ 8 w 34"/>
                  <a:gd name="T1" fmla="*/ 28 h 28"/>
                  <a:gd name="T2" fmla="*/ 0 w 34"/>
                  <a:gd name="T3" fmla="*/ 28 h 28"/>
                  <a:gd name="T4" fmla="*/ 0 w 34"/>
                  <a:gd name="T5" fmla="*/ 0 h 28"/>
                  <a:gd name="T6" fmla="*/ 8 w 34"/>
                  <a:gd name="T7" fmla="*/ 0 h 28"/>
                  <a:gd name="T8" fmla="*/ 8 w 34"/>
                  <a:gd name="T9" fmla="*/ 9 h 28"/>
                  <a:gd name="T10" fmla="*/ 14 w 34"/>
                  <a:gd name="T11" fmla="*/ 9 h 28"/>
                  <a:gd name="T12" fmla="*/ 13 w 34"/>
                  <a:gd name="T13" fmla="*/ 0 h 28"/>
                  <a:gd name="T14" fmla="*/ 21 w 34"/>
                  <a:gd name="T15" fmla="*/ 0 h 28"/>
                  <a:gd name="T16" fmla="*/ 21 w 34"/>
                  <a:gd name="T17" fmla="*/ 11 h 28"/>
                  <a:gd name="T18" fmla="*/ 33 w 34"/>
                  <a:gd name="T19" fmla="*/ 15 h 28"/>
                  <a:gd name="T20" fmla="*/ 34 w 34"/>
                  <a:gd name="T21" fmla="*/ 28 h 28"/>
                  <a:gd name="T22" fmla="*/ 26 w 34"/>
                  <a:gd name="T23" fmla="*/ 28 h 28"/>
                  <a:gd name="T24" fmla="*/ 27 w 34"/>
                  <a:gd name="T25" fmla="*/ 19 h 28"/>
                  <a:gd name="T26" fmla="*/ 21 w 34"/>
                  <a:gd name="T27" fmla="*/ 20 h 28"/>
                  <a:gd name="T28" fmla="*/ 21 w 34"/>
                  <a:gd name="T29" fmla="*/ 28 h 28"/>
                  <a:gd name="T30" fmla="*/ 13 w 34"/>
                  <a:gd name="T31" fmla="*/ 28 h 28"/>
                  <a:gd name="T32" fmla="*/ 13 w 34"/>
                  <a:gd name="T33" fmla="*/ 19 h 28"/>
                  <a:gd name="T34" fmla="*/ 8 w 34"/>
                  <a:gd name="T35" fmla="*/ 19 h 28"/>
                  <a:gd name="T36" fmla="*/ 8 w 34"/>
                  <a:gd name="T3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28">
                    <a:moveTo>
                      <a:pt x="8" y="28"/>
                    </a:moveTo>
                    <a:cubicBezTo>
                      <a:pt x="3" y="28"/>
                      <a:pt x="4" y="28"/>
                      <a:pt x="0" y="28"/>
                    </a:cubicBezTo>
                    <a:cubicBezTo>
                      <a:pt x="1" y="19"/>
                      <a:pt x="1" y="1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2"/>
                      <a:pt x="7" y="7"/>
                      <a:pt x="8" y="9"/>
                    </a:cubicBezTo>
                    <a:cubicBezTo>
                      <a:pt x="8" y="13"/>
                      <a:pt x="13" y="13"/>
                      <a:pt x="14" y="9"/>
                    </a:cubicBezTo>
                    <a:cubicBezTo>
                      <a:pt x="14" y="7"/>
                      <a:pt x="14" y="2"/>
                      <a:pt x="1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4"/>
                      <a:pt x="21" y="7"/>
                      <a:pt x="21" y="11"/>
                    </a:cubicBezTo>
                    <a:cubicBezTo>
                      <a:pt x="26" y="6"/>
                      <a:pt x="33" y="9"/>
                      <a:pt x="33" y="15"/>
                    </a:cubicBezTo>
                    <a:cubicBezTo>
                      <a:pt x="33" y="20"/>
                      <a:pt x="33" y="25"/>
                      <a:pt x="34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5"/>
                      <a:pt x="27" y="23"/>
                      <a:pt x="27" y="19"/>
                    </a:cubicBezTo>
                    <a:cubicBezTo>
                      <a:pt x="27" y="14"/>
                      <a:pt x="20" y="15"/>
                      <a:pt x="21" y="20"/>
                    </a:cubicBezTo>
                    <a:cubicBezTo>
                      <a:pt x="21" y="23"/>
                      <a:pt x="21" y="26"/>
                      <a:pt x="21" y="28"/>
                    </a:cubicBezTo>
                    <a:cubicBezTo>
                      <a:pt x="17" y="28"/>
                      <a:pt x="18" y="28"/>
                      <a:pt x="13" y="28"/>
                    </a:cubicBezTo>
                    <a:cubicBezTo>
                      <a:pt x="14" y="26"/>
                      <a:pt x="15" y="22"/>
                      <a:pt x="13" y="19"/>
                    </a:cubicBezTo>
                    <a:cubicBezTo>
                      <a:pt x="12" y="16"/>
                      <a:pt x="9" y="17"/>
                      <a:pt x="8" y="19"/>
                    </a:cubicBezTo>
                    <a:cubicBezTo>
                      <a:pt x="6" y="22"/>
                      <a:pt x="7" y="26"/>
                      <a:pt x="8" y="2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4308475" y="6683375"/>
                <a:ext cx="47625" cy="58738"/>
              </a:xfrm>
              <a:custGeom>
                <a:avLst/>
                <a:gdLst>
                  <a:gd name="T0" fmla="*/ 20 w 30"/>
                  <a:gd name="T1" fmla="*/ 15 h 37"/>
                  <a:gd name="T2" fmla="*/ 8 w 30"/>
                  <a:gd name="T3" fmla="*/ 15 h 37"/>
                  <a:gd name="T4" fmla="*/ 8 w 30"/>
                  <a:gd name="T5" fmla="*/ 0 h 37"/>
                  <a:gd name="T6" fmla="*/ 0 w 30"/>
                  <a:gd name="T7" fmla="*/ 0 h 37"/>
                  <a:gd name="T8" fmla="*/ 0 w 30"/>
                  <a:gd name="T9" fmla="*/ 37 h 37"/>
                  <a:gd name="T10" fmla="*/ 8 w 30"/>
                  <a:gd name="T11" fmla="*/ 37 h 37"/>
                  <a:gd name="T12" fmla="*/ 8 w 30"/>
                  <a:gd name="T13" fmla="*/ 23 h 37"/>
                  <a:gd name="T14" fmla="*/ 20 w 30"/>
                  <a:gd name="T15" fmla="*/ 23 h 37"/>
                  <a:gd name="T16" fmla="*/ 20 w 30"/>
                  <a:gd name="T17" fmla="*/ 37 h 37"/>
                  <a:gd name="T18" fmla="*/ 30 w 30"/>
                  <a:gd name="T19" fmla="*/ 37 h 37"/>
                  <a:gd name="T20" fmla="*/ 30 w 30"/>
                  <a:gd name="T21" fmla="*/ 0 h 37"/>
                  <a:gd name="T22" fmla="*/ 20 w 30"/>
                  <a:gd name="T23" fmla="*/ 0 h 37"/>
                  <a:gd name="T24" fmla="*/ 20 w 30"/>
                  <a:gd name="T25" fmla="*/ 1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37">
                    <a:moveTo>
                      <a:pt x="20" y="15"/>
                    </a:moveTo>
                    <a:lnTo>
                      <a:pt x="8" y="15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8" y="37"/>
                    </a:lnTo>
                    <a:lnTo>
                      <a:pt x="8" y="23"/>
                    </a:lnTo>
                    <a:lnTo>
                      <a:pt x="20" y="23"/>
                    </a:lnTo>
                    <a:lnTo>
                      <a:pt x="20" y="37"/>
                    </a:lnTo>
                    <a:lnTo>
                      <a:pt x="30" y="37"/>
                    </a:lnTo>
                    <a:lnTo>
                      <a:pt x="30" y="0"/>
                    </a:lnTo>
                    <a:lnTo>
                      <a:pt x="20" y="0"/>
                    </a:lnTo>
                    <a:lnTo>
                      <a:pt x="20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4381500" y="6683375"/>
                <a:ext cx="12700" cy="587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4422775" y="6683375"/>
                <a:ext cx="47625" cy="58738"/>
              </a:xfrm>
              <a:custGeom>
                <a:avLst/>
                <a:gdLst>
                  <a:gd name="T0" fmla="*/ 20 w 30"/>
                  <a:gd name="T1" fmla="*/ 23 h 37"/>
                  <a:gd name="T2" fmla="*/ 8 w 30"/>
                  <a:gd name="T3" fmla="*/ 0 h 37"/>
                  <a:gd name="T4" fmla="*/ 0 w 30"/>
                  <a:gd name="T5" fmla="*/ 0 h 37"/>
                  <a:gd name="T6" fmla="*/ 0 w 30"/>
                  <a:gd name="T7" fmla="*/ 37 h 37"/>
                  <a:gd name="T8" fmla="*/ 8 w 30"/>
                  <a:gd name="T9" fmla="*/ 37 h 37"/>
                  <a:gd name="T10" fmla="*/ 8 w 30"/>
                  <a:gd name="T11" fmla="*/ 17 h 37"/>
                  <a:gd name="T12" fmla="*/ 20 w 30"/>
                  <a:gd name="T13" fmla="*/ 37 h 37"/>
                  <a:gd name="T14" fmla="*/ 30 w 30"/>
                  <a:gd name="T15" fmla="*/ 37 h 37"/>
                  <a:gd name="T16" fmla="*/ 30 w 30"/>
                  <a:gd name="T17" fmla="*/ 0 h 37"/>
                  <a:gd name="T18" fmla="*/ 20 w 30"/>
                  <a:gd name="T19" fmla="*/ 0 h 37"/>
                  <a:gd name="T20" fmla="*/ 20 w 30"/>
                  <a:gd name="T21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37">
                    <a:moveTo>
                      <a:pt x="20" y="23"/>
                    </a:moveTo>
                    <a:lnTo>
                      <a:pt x="8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8" y="37"/>
                    </a:lnTo>
                    <a:lnTo>
                      <a:pt x="8" y="17"/>
                    </a:lnTo>
                    <a:lnTo>
                      <a:pt x="20" y="37"/>
                    </a:lnTo>
                    <a:lnTo>
                      <a:pt x="30" y="37"/>
                    </a:lnTo>
                    <a:lnTo>
                      <a:pt x="30" y="0"/>
                    </a:lnTo>
                    <a:lnTo>
                      <a:pt x="20" y="0"/>
                    </a:lnTo>
                    <a:lnTo>
                      <a:pt x="20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" name="Freeform 14"/>
              <p:cNvSpPr>
                <a:spLocks noEditPoints="1"/>
              </p:cNvSpPr>
              <p:nvPr/>
            </p:nvSpPr>
            <p:spPr bwMode="auto">
              <a:xfrm>
                <a:off x="4495800" y="6683375"/>
                <a:ext cx="50800" cy="58738"/>
              </a:xfrm>
              <a:custGeom>
                <a:avLst/>
                <a:gdLst>
                  <a:gd name="T0" fmla="*/ 8 w 16"/>
                  <a:gd name="T1" fmla="*/ 0 h 18"/>
                  <a:gd name="T2" fmla="*/ 0 w 16"/>
                  <a:gd name="T3" fmla="*/ 0 h 18"/>
                  <a:gd name="T4" fmla="*/ 0 w 16"/>
                  <a:gd name="T5" fmla="*/ 18 h 18"/>
                  <a:gd name="T6" fmla="*/ 8 w 16"/>
                  <a:gd name="T7" fmla="*/ 18 h 18"/>
                  <a:gd name="T8" fmla="*/ 16 w 16"/>
                  <a:gd name="T9" fmla="*/ 9 h 18"/>
                  <a:gd name="T10" fmla="*/ 8 w 16"/>
                  <a:gd name="T11" fmla="*/ 0 h 18"/>
                  <a:gd name="T12" fmla="*/ 4 w 16"/>
                  <a:gd name="T13" fmla="*/ 4 h 18"/>
                  <a:gd name="T14" fmla="*/ 7 w 16"/>
                  <a:gd name="T15" fmla="*/ 4 h 18"/>
                  <a:gd name="T16" fmla="*/ 11 w 16"/>
                  <a:gd name="T17" fmla="*/ 9 h 18"/>
                  <a:gd name="T18" fmla="*/ 7 w 16"/>
                  <a:gd name="T19" fmla="*/ 15 h 18"/>
                  <a:gd name="T20" fmla="*/ 4 w 16"/>
                  <a:gd name="T21" fmla="*/ 15 h 18"/>
                  <a:gd name="T22" fmla="*/ 4 w 16"/>
                  <a:gd name="T23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3" y="18"/>
                      <a:pt x="16" y="15"/>
                      <a:pt x="16" y="9"/>
                    </a:cubicBezTo>
                    <a:cubicBezTo>
                      <a:pt x="16" y="4"/>
                      <a:pt x="13" y="0"/>
                      <a:pt x="8" y="0"/>
                    </a:cubicBezTo>
                    <a:moveTo>
                      <a:pt x="4" y="4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10" y="4"/>
                      <a:pt x="11" y="6"/>
                      <a:pt x="11" y="9"/>
                    </a:cubicBezTo>
                    <a:cubicBezTo>
                      <a:pt x="11" y="12"/>
                      <a:pt x="10" y="15"/>
                      <a:pt x="7" y="15"/>
                    </a:cubicBezTo>
                    <a:cubicBezTo>
                      <a:pt x="4" y="15"/>
                      <a:pt x="4" y="15"/>
                      <a:pt x="4" y="15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" name="Freeform 15"/>
              <p:cNvSpPr>
                <a:spLocks/>
              </p:cNvSpPr>
              <p:nvPr/>
            </p:nvSpPr>
            <p:spPr bwMode="auto">
              <a:xfrm>
                <a:off x="4568825" y="6683375"/>
                <a:ext cx="47625" cy="61913"/>
              </a:xfrm>
              <a:custGeom>
                <a:avLst/>
                <a:gdLst>
                  <a:gd name="T0" fmla="*/ 11 w 15"/>
                  <a:gd name="T1" fmla="*/ 11 h 19"/>
                  <a:gd name="T2" fmla="*/ 8 w 15"/>
                  <a:gd name="T3" fmla="*/ 15 h 19"/>
                  <a:gd name="T4" fmla="*/ 4 w 15"/>
                  <a:gd name="T5" fmla="*/ 11 h 19"/>
                  <a:gd name="T6" fmla="*/ 4 w 15"/>
                  <a:gd name="T7" fmla="*/ 0 h 19"/>
                  <a:gd name="T8" fmla="*/ 0 w 15"/>
                  <a:gd name="T9" fmla="*/ 0 h 19"/>
                  <a:gd name="T10" fmla="*/ 0 w 15"/>
                  <a:gd name="T11" fmla="*/ 12 h 19"/>
                  <a:gd name="T12" fmla="*/ 8 w 15"/>
                  <a:gd name="T13" fmla="*/ 19 h 19"/>
                  <a:gd name="T14" fmla="*/ 15 w 15"/>
                  <a:gd name="T15" fmla="*/ 12 h 19"/>
                  <a:gd name="T16" fmla="*/ 15 w 15"/>
                  <a:gd name="T17" fmla="*/ 0 h 19"/>
                  <a:gd name="T18" fmla="*/ 11 w 15"/>
                  <a:gd name="T19" fmla="*/ 0 h 19"/>
                  <a:gd name="T20" fmla="*/ 11 w 15"/>
                  <a:gd name="T21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19">
                    <a:moveTo>
                      <a:pt x="11" y="11"/>
                    </a:moveTo>
                    <a:cubicBezTo>
                      <a:pt x="11" y="13"/>
                      <a:pt x="10" y="15"/>
                      <a:pt x="8" y="15"/>
                    </a:cubicBezTo>
                    <a:cubicBezTo>
                      <a:pt x="5" y="15"/>
                      <a:pt x="4" y="13"/>
                      <a:pt x="4" y="1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6"/>
                      <a:pt x="3" y="19"/>
                      <a:pt x="8" y="19"/>
                    </a:cubicBezTo>
                    <a:cubicBezTo>
                      <a:pt x="12" y="19"/>
                      <a:pt x="15" y="16"/>
                      <a:pt x="15" y="1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1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>
                <a:off x="4638675" y="6683375"/>
                <a:ext cx="38100" cy="61913"/>
              </a:xfrm>
              <a:custGeom>
                <a:avLst/>
                <a:gdLst>
                  <a:gd name="T0" fmla="*/ 7 w 12"/>
                  <a:gd name="T1" fmla="*/ 12 h 19"/>
                  <a:gd name="T2" fmla="*/ 6 w 12"/>
                  <a:gd name="T3" fmla="*/ 15 h 19"/>
                  <a:gd name="T4" fmla="*/ 4 w 12"/>
                  <a:gd name="T5" fmla="*/ 13 h 19"/>
                  <a:gd name="T6" fmla="*/ 4 w 12"/>
                  <a:gd name="T7" fmla="*/ 11 h 19"/>
                  <a:gd name="T8" fmla="*/ 0 w 12"/>
                  <a:gd name="T9" fmla="*/ 11 h 19"/>
                  <a:gd name="T10" fmla="*/ 0 w 12"/>
                  <a:gd name="T11" fmla="*/ 13 h 19"/>
                  <a:gd name="T12" fmla="*/ 6 w 12"/>
                  <a:gd name="T13" fmla="*/ 19 h 19"/>
                  <a:gd name="T14" fmla="*/ 12 w 12"/>
                  <a:gd name="T15" fmla="*/ 12 h 19"/>
                  <a:gd name="T16" fmla="*/ 12 w 12"/>
                  <a:gd name="T17" fmla="*/ 0 h 19"/>
                  <a:gd name="T18" fmla="*/ 7 w 12"/>
                  <a:gd name="T19" fmla="*/ 0 h 19"/>
                  <a:gd name="T20" fmla="*/ 7 w 12"/>
                  <a:gd name="T21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9">
                    <a:moveTo>
                      <a:pt x="7" y="12"/>
                    </a:moveTo>
                    <a:cubicBezTo>
                      <a:pt x="7" y="15"/>
                      <a:pt x="7" y="15"/>
                      <a:pt x="6" y="15"/>
                    </a:cubicBezTo>
                    <a:cubicBezTo>
                      <a:pt x="5" y="15"/>
                      <a:pt x="4" y="15"/>
                      <a:pt x="4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6"/>
                      <a:pt x="2" y="19"/>
                      <a:pt x="6" y="19"/>
                    </a:cubicBezTo>
                    <a:cubicBezTo>
                      <a:pt x="11" y="19"/>
                      <a:pt x="12" y="15"/>
                      <a:pt x="12" y="1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7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0" name="Freeform 17"/>
              <p:cNvSpPr>
                <a:spLocks noEditPoints="1"/>
              </p:cNvSpPr>
              <p:nvPr/>
            </p:nvSpPr>
            <p:spPr bwMode="auto">
              <a:xfrm>
                <a:off x="4695825" y="6683375"/>
                <a:ext cx="57150" cy="58738"/>
              </a:xfrm>
              <a:custGeom>
                <a:avLst/>
                <a:gdLst>
                  <a:gd name="T0" fmla="*/ 14 w 36"/>
                  <a:gd name="T1" fmla="*/ 0 h 37"/>
                  <a:gd name="T2" fmla="*/ 0 w 36"/>
                  <a:gd name="T3" fmla="*/ 37 h 37"/>
                  <a:gd name="T4" fmla="*/ 10 w 36"/>
                  <a:gd name="T5" fmla="*/ 37 h 37"/>
                  <a:gd name="T6" fmla="*/ 12 w 36"/>
                  <a:gd name="T7" fmla="*/ 29 h 37"/>
                  <a:gd name="T8" fmla="*/ 24 w 36"/>
                  <a:gd name="T9" fmla="*/ 29 h 37"/>
                  <a:gd name="T10" fmla="*/ 26 w 36"/>
                  <a:gd name="T11" fmla="*/ 37 h 37"/>
                  <a:gd name="T12" fmla="*/ 36 w 36"/>
                  <a:gd name="T13" fmla="*/ 37 h 37"/>
                  <a:gd name="T14" fmla="*/ 22 w 36"/>
                  <a:gd name="T15" fmla="*/ 0 h 37"/>
                  <a:gd name="T16" fmla="*/ 14 w 36"/>
                  <a:gd name="T17" fmla="*/ 0 h 37"/>
                  <a:gd name="T18" fmla="*/ 20 w 36"/>
                  <a:gd name="T19" fmla="*/ 21 h 37"/>
                  <a:gd name="T20" fmla="*/ 14 w 36"/>
                  <a:gd name="T21" fmla="*/ 21 h 37"/>
                  <a:gd name="T22" fmla="*/ 18 w 36"/>
                  <a:gd name="T23" fmla="*/ 13 h 37"/>
                  <a:gd name="T24" fmla="*/ 20 w 36"/>
                  <a:gd name="T25" fmla="*/ 2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7">
                    <a:moveTo>
                      <a:pt x="14" y="0"/>
                    </a:moveTo>
                    <a:lnTo>
                      <a:pt x="0" y="37"/>
                    </a:lnTo>
                    <a:lnTo>
                      <a:pt x="10" y="37"/>
                    </a:lnTo>
                    <a:lnTo>
                      <a:pt x="12" y="29"/>
                    </a:lnTo>
                    <a:lnTo>
                      <a:pt x="24" y="29"/>
                    </a:lnTo>
                    <a:lnTo>
                      <a:pt x="26" y="37"/>
                    </a:lnTo>
                    <a:lnTo>
                      <a:pt x="36" y="37"/>
                    </a:lnTo>
                    <a:lnTo>
                      <a:pt x="22" y="0"/>
                    </a:lnTo>
                    <a:lnTo>
                      <a:pt x="14" y="0"/>
                    </a:lnTo>
                    <a:close/>
                    <a:moveTo>
                      <a:pt x="20" y="21"/>
                    </a:moveTo>
                    <a:lnTo>
                      <a:pt x="14" y="21"/>
                    </a:lnTo>
                    <a:lnTo>
                      <a:pt x="18" y="13"/>
                    </a:lnTo>
                    <a:lnTo>
                      <a:pt x="20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auto">
              <a:xfrm>
                <a:off x="4810125" y="6683375"/>
                <a:ext cx="53975" cy="61913"/>
              </a:xfrm>
              <a:custGeom>
                <a:avLst/>
                <a:gdLst>
                  <a:gd name="T0" fmla="*/ 8 w 17"/>
                  <a:gd name="T1" fmla="*/ 12 h 19"/>
                  <a:gd name="T2" fmla="*/ 13 w 17"/>
                  <a:gd name="T3" fmla="*/ 12 h 19"/>
                  <a:gd name="T4" fmla="*/ 9 w 17"/>
                  <a:gd name="T5" fmla="*/ 15 h 19"/>
                  <a:gd name="T6" fmla="*/ 4 w 17"/>
                  <a:gd name="T7" fmla="*/ 9 h 19"/>
                  <a:gd name="T8" fmla="*/ 9 w 17"/>
                  <a:gd name="T9" fmla="*/ 4 h 19"/>
                  <a:gd name="T10" fmla="*/ 12 w 17"/>
                  <a:gd name="T11" fmla="*/ 6 h 19"/>
                  <a:gd name="T12" fmla="*/ 12 w 17"/>
                  <a:gd name="T13" fmla="*/ 7 h 19"/>
                  <a:gd name="T14" fmla="*/ 17 w 17"/>
                  <a:gd name="T15" fmla="*/ 7 h 19"/>
                  <a:gd name="T16" fmla="*/ 16 w 17"/>
                  <a:gd name="T17" fmla="*/ 6 h 19"/>
                  <a:gd name="T18" fmla="*/ 9 w 17"/>
                  <a:gd name="T19" fmla="*/ 0 h 19"/>
                  <a:gd name="T20" fmla="*/ 0 w 17"/>
                  <a:gd name="T21" fmla="*/ 9 h 19"/>
                  <a:gd name="T22" fmla="*/ 9 w 17"/>
                  <a:gd name="T23" fmla="*/ 19 h 19"/>
                  <a:gd name="T24" fmla="*/ 13 w 17"/>
                  <a:gd name="T25" fmla="*/ 17 h 19"/>
                  <a:gd name="T26" fmla="*/ 14 w 17"/>
                  <a:gd name="T27" fmla="*/ 18 h 19"/>
                  <a:gd name="T28" fmla="*/ 17 w 17"/>
                  <a:gd name="T29" fmla="*/ 18 h 19"/>
                  <a:gd name="T30" fmla="*/ 17 w 17"/>
                  <a:gd name="T31" fmla="*/ 8 h 19"/>
                  <a:gd name="T32" fmla="*/ 8 w 17"/>
                  <a:gd name="T33" fmla="*/ 8 h 19"/>
                  <a:gd name="T34" fmla="*/ 8 w 17"/>
                  <a:gd name="T35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9">
                    <a:moveTo>
                      <a:pt x="8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2" y="14"/>
                      <a:pt x="11" y="15"/>
                      <a:pt x="9" y="15"/>
                    </a:cubicBezTo>
                    <a:cubicBezTo>
                      <a:pt x="6" y="15"/>
                      <a:pt x="4" y="12"/>
                      <a:pt x="4" y="9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0" y="4"/>
                      <a:pt x="12" y="5"/>
                      <a:pt x="12" y="6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2"/>
                      <a:pt x="13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1" y="19"/>
                      <a:pt x="12" y="18"/>
                      <a:pt x="13" y="17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8" y="8"/>
                      <a:pt x="8" y="8"/>
                      <a:pt x="8" y="8"/>
                    </a:cubicBez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2" name="Freeform 19"/>
              <p:cNvSpPr>
                <a:spLocks noEditPoints="1"/>
              </p:cNvSpPr>
              <p:nvPr/>
            </p:nvSpPr>
            <p:spPr bwMode="auto">
              <a:xfrm>
                <a:off x="4889500" y="6683375"/>
                <a:ext cx="50800" cy="58738"/>
              </a:xfrm>
              <a:custGeom>
                <a:avLst/>
                <a:gdLst>
                  <a:gd name="T0" fmla="*/ 14 w 16"/>
                  <a:gd name="T1" fmla="*/ 13 h 18"/>
                  <a:gd name="T2" fmla="*/ 13 w 16"/>
                  <a:gd name="T3" fmla="*/ 10 h 18"/>
                  <a:gd name="T4" fmla="*/ 15 w 16"/>
                  <a:gd name="T5" fmla="*/ 6 h 18"/>
                  <a:gd name="T6" fmla="*/ 8 w 16"/>
                  <a:gd name="T7" fmla="*/ 0 h 18"/>
                  <a:gd name="T8" fmla="*/ 0 w 16"/>
                  <a:gd name="T9" fmla="*/ 0 h 18"/>
                  <a:gd name="T10" fmla="*/ 0 w 16"/>
                  <a:gd name="T11" fmla="*/ 18 h 18"/>
                  <a:gd name="T12" fmla="*/ 4 w 16"/>
                  <a:gd name="T13" fmla="*/ 18 h 18"/>
                  <a:gd name="T14" fmla="*/ 4 w 16"/>
                  <a:gd name="T15" fmla="*/ 12 h 18"/>
                  <a:gd name="T16" fmla="*/ 8 w 16"/>
                  <a:gd name="T17" fmla="*/ 12 h 18"/>
                  <a:gd name="T18" fmla="*/ 10 w 16"/>
                  <a:gd name="T19" fmla="*/ 15 h 18"/>
                  <a:gd name="T20" fmla="*/ 11 w 16"/>
                  <a:gd name="T21" fmla="*/ 18 h 18"/>
                  <a:gd name="T22" fmla="*/ 11 w 16"/>
                  <a:gd name="T23" fmla="*/ 18 h 18"/>
                  <a:gd name="T24" fmla="*/ 16 w 16"/>
                  <a:gd name="T25" fmla="*/ 18 h 18"/>
                  <a:gd name="T26" fmla="*/ 15 w 16"/>
                  <a:gd name="T27" fmla="*/ 17 h 18"/>
                  <a:gd name="T28" fmla="*/ 14 w 16"/>
                  <a:gd name="T29" fmla="*/ 13 h 18"/>
                  <a:gd name="T30" fmla="*/ 4 w 16"/>
                  <a:gd name="T31" fmla="*/ 4 h 18"/>
                  <a:gd name="T32" fmla="*/ 8 w 16"/>
                  <a:gd name="T33" fmla="*/ 4 h 18"/>
                  <a:gd name="T34" fmla="*/ 10 w 16"/>
                  <a:gd name="T35" fmla="*/ 6 h 18"/>
                  <a:gd name="T36" fmla="*/ 8 w 16"/>
                  <a:gd name="T37" fmla="*/ 8 h 18"/>
                  <a:gd name="T38" fmla="*/ 4 w 16"/>
                  <a:gd name="T39" fmla="*/ 8 h 18"/>
                  <a:gd name="T40" fmla="*/ 4 w 16"/>
                  <a:gd name="T41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18">
                    <a:moveTo>
                      <a:pt x="14" y="13"/>
                    </a:moveTo>
                    <a:cubicBezTo>
                      <a:pt x="14" y="11"/>
                      <a:pt x="14" y="10"/>
                      <a:pt x="13" y="10"/>
                    </a:cubicBezTo>
                    <a:cubicBezTo>
                      <a:pt x="14" y="9"/>
                      <a:pt x="15" y="7"/>
                      <a:pt x="15" y="6"/>
                    </a:cubicBezTo>
                    <a:cubicBezTo>
                      <a:pt x="15" y="2"/>
                      <a:pt x="12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0" y="12"/>
                      <a:pt x="10" y="12"/>
                      <a:pt x="10" y="15"/>
                    </a:cubicBezTo>
                    <a:cubicBezTo>
                      <a:pt x="10" y="16"/>
                      <a:pt x="10" y="17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4" y="15"/>
                      <a:pt x="14" y="13"/>
                    </a:cubicBezTo>
                    <a:moveTo>
                      <a:pt x="4" y="4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10" y="4"/>
                      <a:pt x="10" y="5"/>
                      <a:pt x="10" y="6"/>
                    </a:cubicBezTo>
                    <a:cubicBezTo>
                      <a:pt x="10" y="7"/>
                      <a:pt x="10" y="8"/>
                      <a:pt x="8" y="8"/>
                    </a:cubicBezTo>
                    <a:cubicBezTo>
                      <a:pt x="4" y="8"/>
                      <a:pt x="4" y="8"/>
                      <a:pt x="4" y="8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3" name="Freeform 20"/>
              <p:cNvSpPr>
                <a:spLocks noEditPoints="1"/>
              </p:cNvSpPr>
              <p:nvPr/>
            </p:nvSpPr>
            <p:spPr bwMode="auto">
              <a:xfrm>
                <a:off x="4959350" y="6683375"/>
                <a:ext cx="53975" cy="61913"/>
              </a:xfrm>
              <a:custGeom>
                <a:avLst/>
                <a:gdLst>
                  <a:gd name="T0" fmla="*/ 8 w 17"/>
                  <a:gd name="T1" fmla="*/ 0 h 19"/>
                  <a:gd name="T2" fmla="*/ 0 w 17"/>
                  <a:gd name="T3" fmla="*/ 9 h 19"/>
                  <a:gd name="T4" fmla="*/ 8 w 17"/>
                  <a:gd name="T5" fmla="*/ 19 h 19"/>
                  <a:gd name="T6" fmla="*/ 17 w 17"/>
                  <a:gd name="T7" fmla="*/ 9 h 19"/>
                  <a:gd name="T8" fmla="*/ 8 w 17"/>
                  <a:gd name="T9" fmla="*/ 0 h 19"/>
                  <a:gd name="T10" fmla="*/ 8 w 17"/>
                  <a:gd name="T11" fmla="*/ 15 h 19"/>
                  <a:gd name="T12" fmla="*/ 4 w 17"/>
                  <a:gd name="T13" fmla="*/ 9 h 19"/>
                  <a:gd name="T14" fmla="*/ 8 w 17"/>
                  <a:gd name="T15" fmla="*/ 4 h 19"/>
                  <a:gd name="T16" fmla="*/ 13 w 17"/>
                  <a:gd name="T17" fmla="*/ 9 h 19"/>
                  <a:gd name="T18" fmla="*/ 8 w 17"/>
                  <a:gd name="T1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9">
                    <a:moveTo>
                      <a:pt x="8" y="0"/>
                    </a:moveTo>
                    <a:cubicBezTo>
                      <a:pt x="3" y="0"/>
                      <a:pt x="0" y="4"/>
                      <a:pt x="0" y="9"/>
                    </a:cubicBezTo>
                    <a:cubicBezTo>
                      <a:pt x="0" y="15"/>
                      <a:pt x="3" y="19"/>
                      <a:pt x="8" y="19"/>
                    </a:cubicBezTo>
                    <a:cubicBezTo>
                      <a:pt x="13" y="19"/>
                      <a:pt x="17" y="15"/>
                      <a:pt x="17" y="9"/>
                    </a:cubicBezTo>
                    <a:cubicBezTo>
                      <a:pt x="17" y="4"/>
                      <a:pt x="13" y="0"/>
                      <a:pt x="8" y="0"/>
                    </a:cubicBezTo>
                    <a:moveTo>
                      <a:pt x="8" y="15"/>
                    </a:moveTo>
                    <a:cubicBezTo>
                      <a:pt x="5" y="15"/>
                      <a:pt x="4" y="12"/>
                      <a:pt x="4" y="9"/>
                    </a:cubicBezTo>
                    <a:cubicBezTo>
                      <a:pt x="4" y="7"/>
                      <a:pt x="5" y="4"/>
                      <a:pt x="8" y="4"/>
                    </a:cubicBezTo>
                    <a:cubicBezTo>
                      <a:pt x="11" y="4"/>
                      <a:pt x="13" y="7"/>
                      <a:pt x="13" y="9"/>
                    </a:cubicBezTo>
                    <a:cubicBezTo>
                      <a:pt x="13" y="12"/>
                      <a:pt x="11" y="15"/>
                      <a:pt x="8" y="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5035550" y="6683375"/>
                <a:ext cx="47625" cy="61913"/>
              </a:xfrm>
              <a:custGeom>
                <a:avLst/>
                <a:gdLst>
                  <a:gd name="T0" fmla="*/ 11 w 15"/>
                  <a:gd name="T1" fmla="*/ 11 h 19"/>
                  <a:gd name="T2" fmla="*/ 8 w 15"/>
                  <a:gd name="T3" fmla="*/ 15 h 19"/>
                  <a:gd name="T4" fmla="*/ 5 w 15"/>
                  <a:gd name="T5" fmla="*/ 11 h 19"/>
                  <a:gd name="T6" fmla="*/ 5 w 15"/>
                  <a:gd name="T7" fmla="*/ 0 h 19"/>
                  <a:gd name="T8" fmla="*/ 0 w 15"/>
                  <a:gd name="T9" fmla="*/ 0 h 19"/>
                  <a:gd name="T10" fmla="*/ 0 w 15"/>
                  <a:gd name="T11" fmla="*/ 12 h 19"/>
                  <a:gd name="T12" fmla="*/ 8 w 15"/>
                  <a:gd name="T13" fmla="*/ 19 h 19"/>
                  <a:gd name="T14" fmla="*/ 15 w 15"/>
                  <a:gd name="T15" fmla="*/ 12 h 19"/>
                  <a:gd name="T16" fmla="*/ 15 w 15"/>
                  <a:gd name="T17" fmla="*/ 0 h 19"/>
                  <a:gd name="T18" fmla="*/ 11 w 15"/>
                  <a:gd name="T19" fmla="*/ 0 h 19"/>
                  <a:gd name="T20" fmla="*/ 11 w 15"/>
                  <a:gd name="T21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19">
                    <a:moveTo>
                      <a:pt x="11" y="11"/>
                    </a:moveTo>
                    <a:cubicBezTo>
                      <a:pt x="11" y="13"/>
                      <a:pt x="11" y="15"/>
                      <a:pt x="8" y="15"/>
                    </a:cubicBezTo>
                    <a:cubicBezTo>
                      <a:pt x="5" y="15"/>
                      <a:pt x="5" y="13"/>
                      <a:pt x="5" y="1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6"/>
                      <a:pt x="3" y="19"/>
                      <a:pt x="8" y="19"/>
                    </a:cubicBezTo>
                    <a:cubicBezTo>
                      <a:pt x="13" y="19"/>
                      <a:pt x="15" y="16"/>
                      <a:pt x="15" y="1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1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5" name="Freeform 22"/>
              <p:cNvSpPr>
                <a:spLocks noEditPoints="1"/>
              </p:cNvSpPr>
              <p:nvPr/>
            </p:nvSpPr>
            <p:spPr bwMode="auto">
              <a:xfrm>
                <a:off x="5111750" y="6683375"/>
                <a:ext cx="44450" cy="58738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0 h 18"/>
                  <a:gd name="T4" fmla="*/ 0 w 14"/>
                  <a:gd name="T5" fmla="*/ 18 h 18"/>
                  <a:gd name="T6" fmla="*/ 4 w 14"/>
                  <a:gd name="T7" fmla="*/ 18 h 18"/>
                  <a:gd name="T8" fmla="*/ 4 w 14"/>
                  <a:gd name="T9" fmla="*/ 12 h 18"/>
                  <a:gd name="T10" fmla="*/ 8 w 14"/>
                  <a:gd name="T11" fmla="*/ 12 h 18"/>
                  <a:gd name="T12" fmla="*/ 14 w 14"/>
                  <a:gd name="T13" fmla="*/ 6 h 18"/>
                  <a:gd name="T14" fmla="*/ 8 w 14"/>
                  <a:gd name="T15" fmla="*/ 0 h 18"/>
                  <a:gd name="T16" fmla="*/ 4 w 14"/>
                  <a:gd name="T17" fmla="*/ 4 h 18"/>
                  <a:gd name="T18" fmla="*/ 8 w 14"/>
                  <a:gd name="T19" fmla="*/ 4 h 18"/>
                  <a:gd name="T20" fmla="*/ 10 w 14"/>
                  <a:gd name="T21" fmla="*/ 6 h 18"/>
                  <a:gd name="T22" fmla="*/ 8 w 14"/>
                  <a:gd name="T23" fmla="*/ 8 h 18"/>
                  <a:gd name="T24" fmla="*/ 4 w 14"/>
                  <a:gd name="T25" fmla="*/ 8 h 18"/>
                  <a:gd name="T26" fmla="*/ 4 w 14"/>
                  <a:gd name="T27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4" y="12"/>
                      <a:pt x="14" y="8"/>
                      <a:pt x="14" y="6"/>
                    </a:cubicBezTo>
                    <a:cubicBezTo>
                      <a:pt x="14" y="5"/>
                      <a:pt x="14" y="0"/>
                      <a:pt x="8" y="0"/>
                    </a:cubicBezTo>
                    <a:moveTo>
                      <a:pt x="4" y="4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9" y="4"/>
                      <a:pt x="10" y="5"/>
                      <a:pt x="10" y="6"/>
                    </a:cubicBezTo>
                    <a:cubicBezTo>
                      <a:pt x="10" y="8"/>
                      <a:pt x="8" y="8"/>
                      <a:pt x="8" y="8"/>
                    </a:cubicBezTo>
                    <a:cubicBezTo>
                      <a:pt x="4" y="8"/>
                      <a:pt x="4" y="8"/>
                      <a:pt x="4" y="8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4111625" y="6799263"/>
                <a:ext cx="0" cy="0"/>
              </a:xfrm>
              <a:prstGeom prst="line">
                <a:avLst/>
              </a:prstGeom>
              <a:no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099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74FC-5478-4D10-BB35-FC1A4E9E1E3E}" type="datetime1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7FED-133D-4829-882C-4B7953DD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E3F0-04E9-4FFE-B10A-F9EDF24545CA}" type="datetime1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7FED-133D-4829-882C-4B7953DD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3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828D-1AA6-427F-B24B-7D441963E4A0}" type="datetime1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7FED-133D-4829-882C-4B7953DD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3F1C-3286-4B89-9B09-0CEF045C466B}" type="datetime1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7FED-133D-4829-882C-4B7953DD162C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9523" y="892175"/>
            <a:ext cx="12204700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0" y="204788"/>
            <a:ext cx="622040" cy="46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9801-3480-4771-9319-36AFEB1E5DA4}" type="datetime1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7FED-133D-4829-882C-4B7953DD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6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9F56-4694-42FB-8AE3-EA5750A66FA0}" type="datetime1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7FED-133D-4829-882C-4B7953DD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1E00-FBA8-4E73-98E7-9E9CF1997232}" type="datetime1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67FED-133D-4829-882C-4B7953DD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1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152400"/>
            <a:ext cx="2863850" cy="59609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0" y="990600"/>
            <a:ext cx="12192000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23"/>
          <p:cNvSpPr>
            <a:spLocks noChangeShapeType="1"/>
          </p:cNvSpPr>
          <p:nvPr/>
        </p:nvSpPr>
        <p:spPr bwMode="auto">
          <a:xfrm>
            <a:off x="7635875" y="6799263"/>
            <a:ext cx="0" cy="0"/>
          </a:xfrm>
          <a:prstGeom prst="line">
            <a:avLst/>
          </a:prstGeom>
          <a:noFill/>
          <a:ln w="2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6426000"/>
            <a:ext cx="12192000" cy="432000"/>
            <a:chOff x="0" y="6426000"/>
            <a:chExt cx="9144000" cy="432000"/>
          </a:xfrm>
        </p:grpSpPr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0" y="6426000"/>
              <a:ext cx="9144000" cy="432000"/>
            </a:xfrm>
            <a:prstGeom prst="rect">
              <a:avLst/>
            </a:prstGeom>
            <a:solidFill>
              <a:srgbClr val="004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981450" y="6553894"/>
              <a:ext cx="1174750" cy="176213"/>
              <a:chOff x="3981450" y="6623050"/>
              <a:chExt cx="1174750" cy="176213"/>
            </a:xfrm>
          </p:grpSpPr>
          <p:sp>
            <p:nvSpPr>
              <p:cNvPr id="32" name="Freeform 9"/>
              <p:cNvSpPr>
                <a:spLocks noEditPoints="1"/>
              </p:cNvSpPr>
              <p:nvPr/>
            </p:nvSpPr>
            <p:spPr bwMode="auto">
              <a:xfrm>
                <a:off x="3981450" y="6623050"/>
                <a:ext cx="263525" cy="176213"/>
              </a:xfrm>
              <a:custGeom>
                <a:avLst/>
                <a:gdLst>
                  <a:gd name="T0" fmla="*/ 83 w 83"/>
                  <a:gd name="T1" fmla="*/ 27 h 55"/>
                  <a:gd name="T2" fmla="*/ 44 w 83"/>
                  <a:gd name="T3" fmla="*/ 55 h 55"/>
                  <a:gd name="T4" fmla="*/ 12 w 83"/>
                  <a:gd name="T5" fmla="*/ 8 h 55"/>
                  <a:gd name="T6" fmla="*/ 67 w 83"/>
                  <a:gd name="T7" fmla="*/ 19 h 55"/>
                  <a:gd name="T8" fmla="*/ 51 w 83"/>
                  <a:gd name="T9" fmla="*/ 3 h 55"/>
                  <a:gd name="T10" fmla="*/ 59 w 83"/>
                  <a:gd name="T11" fmla="*/ 10 h 55"/>
                  <a:gd name="T12" fmla="*/ 68 w 83"/>
                  <a:gd name="T13" fmla="*/ 20 h 55"/>
                  <a:gd name="T14" fmla="*/ 67 w 83"/>
                  <a:gd name="T15" fmla="*/ 36 h 55"/>
                  <a:gd name="T16" fmla="*/ 77 w 83"/>
                  <a:gd name="T17" fmla="*/ 39 h 55"/>
                  <a:gd name="T18" fmla="*/ 44 w 83"/>
                  <a:gd name="T19" fmla="*/ 53 h 55"/>
                  <a:gd name="T20" fmla="*/ 35 w 83"/>
                  <a:gd name="T21" fmla="*/ 50 h 55"/>
                  <a:gd name="T22" fmla="*/ 36 w 83"/>
                  <a:gd name="T23" fmla="*/ 53 h 55"/>
                  <a:gd name="T24" fmla="*/ 49 w 83"/>
                  <a:gd name="T25" fmla="*/ 51 h 55"/>
                  <a:gd name="T26" fmla="*/ 17 w 83"/>
                  <a:gd name="T27" fmla="*/ 48 h 55"/>
                  <a:gd name="T28" fmla="*/ 5 w 83"/>
                  <a:gd name="T29" fmla="*/ 37 h 55"/>
                  <a:gd name="T30" fmla="*/ 33 w 83"/>
                  <a:gd name="T31" fmla="*/ 50 h 55"/>
                  <a:gd name="T32" fmla="*/ 2 w 83"/>
                  <a:gd name="T33" fmla="*/ 27 h 55"/>
                  <a:gd name="T34" fmla="*/ 13 w 83"/>
                  <a:gd name="T35" fmla="*/ 27 h 55"/>
                  <a:gd name="T36" fmla="*/ 15 w 83"/>
                  <a:gd name="T37" fmla="*/ 18 h 55"/>
                  <a:gd name="T38" fmla="*/ 13 w 83"/>
                  <a:gd name="T39" fmla="*/ 9 h 55"/>
                  <a:gd name="T40" fmla="*/ 15 w 83"/>
                  <a:gd name="T41" fmla="*/ 19 h 55"/>
                  <a:gd name="T42" fmla="*/ 23 w 83"/>
                  <a:gd name="T43" fmla="*/ 9 h 55"/>
                  <a:gd name="T44" fmla="*/ 50 w 83"/>
                  <a:gd name="T45" fmla="*/ 3 h 55"/>
                  <a:gd name="T46" fmla="*/ 36 w 83"/>
                  <a:gd name="T47" fmla="*/ 4 h 55"/>
                  <a:gd name="T48" fmla="*/ 48 w 83"/>
                  <a:gd name="T49" fmla="*/ 5 h 55"/>
                  <a:gd name="T50" fmla="*/ 58 w 83"/>
                  <a:gd name="T51" fmla="*/ 11 h 55"/>
                  <a:gd name="T52" fmla="*/ 42 w 83"/>
                  <a:gd name="T53" fmla="*/ 6 h 55"/>
                  <a:gd name="T54" fmla="*/ 41 w 83"/>
                  <a:gd name="T55" fmla="*/ 6 h 55"/>
                  <a:gd name="T56" fmla="*/ 41 w 83"/>
                  <a:gd name="T57" fmla="*/ 13 h 55"/>
                  <a:gd name="T58" fmla="*/ 32 w 83"/>
                  <a:gd name="T59" fmla="*/ 6 h 55"/>
                  <a:gd name="T60" fmla="*/ 37 w 83"/>
                  <a:gd name="T61" fmla="*/ 5 h 55"/>
                  <a:gd name="T62" fmla="*/ 34 w 83"/>
                  <a:gd name="T63" fmla="*/ 42 h 55"/>
                  <a:gd name="T64" fmla="*/ 33 w 83"/>
                  <a:gd name="T65" fmla="*/ 42 h 55"/>
                  <a:gd name="T66" fmla="*/ 33 w 83"/>
                  <a:gd name="T67" fmla="*/ 50 h 55"/>
                  <a:gd name="T68" fmla="*/ 48 w 83"/>
                  <a:gd name="T69" fmla="*/ 50 h 55"/>
                  <a:gd name="T70" fmla="*/ 46 w 83"/>
                  <a:gd name="T71" fmla="*/ 49 h 55"/>
                  <a:gd name="T72" fmla="*/ 41 w 83"/>
                  <a:gd name="T73" fmla="*/ 48 h 55"/>
                  <a:gd name="T74" fmla="*/ 29 w 83"/>
                  <a:gd name="T75" fmla="*/ 21 h 55"/>
                  <a:gd name="T76" fmla="*/ 51 w 83"/>
                  <a:gd name="T77" fmla="*/ 13 h 55"/>
                  <a:gd name="T78" fmla="*/ 58 w 83"/>
                  <a:gd name="T79" fmla="*/ 12 h 55"/>
                  <a:gd name="T80" fmla="*/ 53 w 83"/>
                  <a:gd name="T81" fmla="*/ 21 h 55"/>
                  <a:gd name="T82" fmla="*/ 41 w 83"/>
                  <a:gd name="T83" fmla="*/ 22 h 55"/>
                  <a:gd name="T84" fmla="*/ 14 w 83"/>
                  <a:gd name="T85" fmla="*/ 26 h 55"/>
                  <a:gd name="T86" fmla="*/ 54 w 83"/>
                  <a:gd name="T87" fmla="*/ 22 h 55"/>
                  <a:gd name="T88" fmla="*/ 41 w 83"/>
                  <a:gd name="T89" fmla="*/ 22 h 55"/>
                  <a:gd name="T90" fmla="*/ 42 w 83"/>
                  <a:gd name="T91" fmla="*/ 27 h 55"/>
                  <a:gd name="T92" fmla="*/ 53 w 83"/>
                  <a:gd name="T93" fmla="*/ 28 h 55"/>
                  <a:gd name="T94" fmla="*/ 30 w 83"/>
                  <a:gd name="T95" fmla="*/ 32 h 55"/>
                  <a:gd name="T96" fmla="*/ 14 w 83"/>
                  <a:gd name="T97" fmla="*/ 31 h 55"/>
                  <a:gd name="T98" fmla="*/ 28 w 83"/>
                  <a:gd name="T99" fmla="*/ 27 h 55"/>
                  <a:gd name="T100" fmla="*/ 66 w 83"/>
                  <a:gd name="T101" fmla="*/ 35 h 55"/>
                  <a:gd name="T102" fmla="*/ 30 w 83"/>
                  <a:gd name="T103" fmla="*/ 42 h 55"/>
                  <a:gd name="T104" fmla="*/ 53 w 83"/>
                  <a:gd name="T105" fmla="*/ 33 h 55"/>
                  <a:gd name="T106" fmla="*/ 41 w 83"/>
                  <a:gd name="T107" fmla="*/ 32 h 55"/>
                  <a:gd name="T108" fmla="*/ 40 w 83"/>
                  <a:gd name="T109" fmla="*/ 32 h 55"/>
                  <a:gd name="T110" fmla="*/ 40 w 83"/>
                  <a:gd name="T111" fmla="*/ 32 h 55"/>
                  <a:gd name="T112" fmla="*/ 41 w 83"/>
                  <a:gd name="T113" fmla="*/ 2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" h="55">
                    <a:moveTo>
                      <a:pt x="41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53" y="0"/>
                      <a:pt x="63" y="3"/>
                      <a:pt x="70" y="8"/>
                    </a:cubicBezTo>
                    <a:cubicBezTo>
                      <a:pt x="78" y="13"/>
                      <a:pt x="83" y="20"/>
                      <a:pt x="83" y="27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3" y="35"/>
                      <a:pt x="78" y="42"/>
                      <a:pt x="70" y="47"/>
                    </a:cubicBezTo>
                    <a:cubicBezTo>
                      <a:pt x="65" y="50"/>
                      <a:pt x="58" y="53"/>
                      <a:pt x="51" y="54"/>
                    </a:cubicBezTo>
                    <a:cubicBezTo>
                      <a:pt x="50" y="54"/>
                      <a:pt x="50" y="54"/>
                      <a:pt x="50" y="54"/>
                    </a:cubicBezTo>
                    <a:cubicBezTo>
                      <a:pt x="49" y="54"/>
                      <a:pt x="46" y="55"/>
                      <a:pt x="44" y="55"/>
                    </a:cubicBezTo>
                    <a:cubicBezTo>
                      <a:pt x="43" y="55"/>
                      <a:pt x="42" y="55"/>
                      <a:pt x="41" y="55"/>
                    </a:cubicBezTo>
                    <a:cubicBezTo>
                      <a:pt x="30" y="55"/>
                      <a:pt x="20" y="52"/>
                      <a:pt x="12" y="47"/>
                    </a:cubicBezTo>
                    <a:cubicBezTo>
                      <a:pt x="5" y="42"/>
                      <a:pt x="0" y="35"/>
                      <a:pt x="0" y="2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0"/>
                      <a:pt x="5" y="13"/>
                      <a:pt x="12" y="8"/>
                    </a:cubicBezTo>
                    <a:cubicBezTo>
                      <a:pt x="20" y="3"/>
                      <a:pt x="30" y="0"/>
                      <a:pt x="41" y="0"/>
                    </a:cubicBezTo>
                    <a:moveTo>
                      <a:pt x="69" y="9"/>
                    </a:moveTo>
                    <a:cubicBezTo>
                      <a:pt x="68" y="9"/>
                      <a:pt x="67" y="8"/>
                      <a:pt x="65" y="7"/>
                    </a:cubicBezTo>
                    <a:cubicBezTo>
                      <a:pt x="64" y="9"/>
                      <a:pt x="62" y="10"/>
                      <a:pt x="60" y="11"/>
                    </a:cubicBezTo>
                    <a:cubicBezTo>
                      <a:pt x="63" y="14"/>
                      <a:pt x="66" y="16"/>
                      <a:pt x="67" y="19"/>
                    </a:cubicBezTo>
                    <a:cubicBezTo>
                      <a:pt x="67" y="20"/>
                      <a:pt x="67" y="20"/>
                      <a:pt x="67" y="20"/>
                    </a:cubicBezTo>
                    <a:cubicBezTo>
                      <a:pt x="71" y="19"/>
                      <a:pt x="74" y="18"/>
                      <a:pt x="77" y="17"/>
                    </a:cubicBezTo>
                    <a:cubicBezTo>
                      <a:pt x="75" y="14"/>
                      <a:pt x="72" y="12"/>
                      <a:pt x="69" y="9"/>
                    </a:cubicBezTo>
                    <a:moveTo>
                      <a:pt x="65" y="7"/>
                    </a:moveTo>
                    <a:cubicBezTo>
                      <a:pt x="61" y="5"/>
                      <a:pt x="56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3" y="6"/>
                      <a:pt x="57" y="8"/>
                      <a:pt x="59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62" y="9"/>
                      <a:pt x="64" y="8"/>
                      <a:pt x="65" y="7"/>
                    </a:cubicBezTo>
                    <a:moveTo>
                      <a:pt x="81" y="27"/>
                    </a:moveTo>
                    <a:cubicBezTo>
                      <a:pt x="81" y="24"/>
                      <a:pt x="79" y="21"/>
                      <a:pt x="78" y="18"/>
                    </a:cubicBezTo>
                    <a:cubicBezTo>
                      <a:pt x="75" y="19"/>
                      <a:pt x="71" y="20"/>
                      <a:pt x="68" y="20"/>
                    </a:cubicBezTo>
                    <a:cubicBezTo>
                      <a:pt x="69" y="22"/>
                      <a:pt x="69" y="25"/>
                      <a:pt x="69" y="27"/>
                    </a:cubicBezTo>
                    <a:lnTo>
                      <a:pt x="81" y="27"/>
                    </a:lnTo>
                    <a:close/>
                    <a:moveTo>
                      <a:pt x="69" y="46"/>
                    </a:moveTo>
                    <a:cubicBezTo>
                      <a:pt x="72" y="44"/>
                      <a:pt x="74" y="42"/>
                      <a:pt x="76" y="39"/>
                    </a:cubicBezTo>
                    <a:cubicBezTo>
                      <a:pt x="73" y="38"/>
                      <a:pt x="70" y="37"/>
                      <a:pt x="67" y="36"/>
                    </a:cubicBezTo>
                    <a:cubicBezTo>
                      <a:pt x="65" y="39"/>
                      <a:pt x="63" y="42"/>
                      <a:pt x="59" y="45"/>
                    </a:cubicBezTo>
                    <a:cubicBezTo>
                      <a:pt x="61" y="45"/>
                      <a:pt x="63" y="46"/>
                      <a:pt x="65" y="48"/>
                    </a:cubicBezTo>
                    <a:cubicBezTo>
                      <a:pt x="65" y="48"/>
                      <a:pt x="65" y="48"/>
                      <a:pt x="65" y="48"/>
                    </a:cubicBezTo>
                    <a:cubicBezTo>
                      <a:pt x="66" y="47"/>
                      <a:pt x="68" y="46"/>
                      <a:pt x="69" y="46"/>
                    </a:cubicBezTo>
                    <a:moveTo>
                      <a:pt x="77" y="39"/>
                    </a:moveTo>
                    <a:cubicBezTo>
                      <a:pt x="79" y="35"/>
                      <a:pt x="80" y="32"/>
                      <a:pt x="81" y="28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69" y="30"/>
                      <a:pt x="69" y="33"/>
                      <a:pt x="67" y="35"/>
                    </a:cubicBezTo>
                    <a:cubicBezTo>
                      <a:pt x="71" y="36"/>
                      <a:pt x="74" y="37"/>
                      <a:pt x="77" y="39"/>
                    </a:cubicBezTo>
                    <a:moveTo>
                      <a:pt x="44" y="53"/>
                    </a:moveTo>
                    <a:cubicBezTo>
                      <a:pt x="46" y="53"/>
                      <a:pt x="48" y="53"/>
                      <a:pt x="49" y="53"/>
                    </a:cubicBezTo>
                    <a:cubicBezTo>
                      <a:pt x="48" y="51"/>
                      <a:pt x="47" y="50"/>
                      <a:pt x="46" y="50"/>
                    </a:cubicBezTo>
                    <a:cubicBezTo>
                      <a:pt x="44" y="49"/>
                      <a:pt x="43" y="49"/>
                      <a:pt x="40" y="49"/>
                    </a:cubicBezTo>
                    <a:cubicBezTo>
                      <a:pt x="39" y="49"/>
                      <a:pt x="37" y="49"/>
                      <a:pt x="36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4" y="51"/>
                      <a:pt x="33" y="51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3" y="52"/>
                      <a:pt x="34" y="53"/>
                    </a:cubicBezTo>
                    <a:cubicBezTo>
                      <a:pt x="34" y="53"/>
                      <a:pt x="35" y="53"/>
                      <a:pt x="36" y="53"/>
                    </a:cubicBezTo>
                    <a:cubicBezTo>
                      <a:pt x="39" y="53"/>
                      <a:pt x="41" y="53"/>
                      <a:pt x="44" y="53"/>
                    </a:cubicBezTo>
                    <a:moveTo>
                      <a:pt x="50" y="52"/>
                    </a:moveTo>
                    <a:cubicBezTo>
                      <a:pt x="55" y="52"/>
                      <a:pt x="60" y="50"/>
                      <a:pt x="64" y="48"/>
                    </a:cubicBezTo>
                    <a:cubicBezTo>
                      <a:pt x="62" y="47"/>
                      <a:pt x="60" y="46"/>
                      <a:pt x="58" y="45"/>
                    </a:cubicBezTo>
                    <a:cubicBezTo>
                      <a:pt x="56" y="47"/>
                      <a:pt x="53" y="49"/>
                      <a:pt x="49" y="51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49" y="51"/>
                      <a:pt x="50" y="52"/>
                      <a:pt x="50" y="52"/>
                    </a:cubicBezTo>
                    <a:cubicBezTo>
                      <a:pt x="50" y="52"/>
                      <a:pt x="50" y="52"/>
                      <a:pt x="50" y="52"/>
                    </a:cubicBezTo>
                    <a:moveTo>
                      <a:pt x="13" y="45"/>
                    </a:moveTo>
                    <a:cubicBezTo>
                      <a:pt x="14" y="46"/>
                      <a:pt x="16" y="47"/>
                      <a:pt x="17" y="48"/>
                    </a:cubicBezTo>
                    <a:cubicBezTo>
                      <a:pt x="19" y="46"/>
                      <a:pt x="21" y="45"/>
                      <a:pt x="23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19" y="42"/>
                      <a:pt x="16" y="39"/>
                      <a:pt x="14" y="34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0" y="35"/>
                      <a:pt x="8" y="36"/>
                      <a:pt x="5" y="37"/>
                    </a:cubicBezTo>
                    <a:cubicBezTo>
                      <a:pt x="7" y="40"/>
                      <a:pt x="10" y="43"/>
                      <a:pt x="13" y="45"/>
                    </a:cubicBezTo>
                    <a:moveTo>
                      <a:pt x="18" y="48"/>
                    </a:moveTo>
                    <a:cubicBezTo>
                      <a:pt x="22" y="50"/>
                      <a:pt x="26" y="51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2" y="51"/>
                      <a:pt x="32" y="51"/>
                      <a:pt x="33" y="50"/>
                    </a:cubicBezTo>
                    <a:cubicBezTo>
                      <a:pt x="31" y="50"/>
                      <a:pt x="30" y="49"/>
                      <a:pt x="29" y="48"/>
                    </a:cubicBezTo>
                    <a:cubicBezTo>
                      <a:pt x="27" y="47"/>
                      <a:pt x="25" y="46"/>
                      <a:pt x="24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1" y="46"/>
                      <a:pt x="19" y="47"/>
                      <a:pt x="18" y="48"/>
                    </a:cubicBezTo>
                    <a:moveTo>
                      <a:pt x="2" y="27"/>
                    </a:moveTo>
                    <a:cubicBezTo>
                      <a:pt x="2" y="31"/>
                      <a:pt x="3" y="34"/>
                      <a:pt x="4" y="36"/>
                    </a:cubicBezTo>
                    <a:cubicBezTo>
                      <a:pt x="7" y="35"/>
                      <a:pt x="10" y="34"/>
                      <a:pt x="13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33"/>
                      <a:pt x="14" y="32"/>
                      <a:pt x="14" y="32"/>
                    </a:cubicBezTo>
                    <a:cubicBezTo>
                      <a:pt x="13" y="30"/>
                      <a:pt x="13" y="28"/>
                      <a:pt x="13" y="27"/>
                    </a:cubicBezTo>
                    <a:cubicBezTo>
                      <a:pt x="2" y="27"/>
                      <a:pt x="2" y="27"/>
                      <a:pt x="2" y="27"/>
                    </a:cubicBezTo>
                    <a:close/>
                    <a:moveTo>
                      <a:pt x="13" y="9"/>
                    </a:moveTo>
                    <a:cubicBezTo>
                      <a:pt x="11" y="11"/>
                      <a:pt x="9" y="13"/>
                      <a:pt x="7" y="15"/>
                    </a:cubicBezTo>
                    <a:cubicBezTo>
                      <a:pt x="9" y="16"/>
                      <a:pt x="12" y="17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5"/>
                      <a:pt x="20" y="12"/>
                      <a:pt x="23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9"/>
                      <a:pt x="20" y="8"/>
                      <a:pt x="19" y="7"/>
                    </a:cubicBezTo>
                    <a:cubicBezTo>
                      <a:pt x="17" y="7"/>
                      <a:pt x="15" y="8"/>
                      <a:pt x="13" y="9"/>
                    </a:cubicBezTo>
                    <a:moveTo>
                      <a:pt x="6" y="16"/>
                    </a:moveTo>
                    <a:cubicBezTo>
                      <a:pt x="4" y="19"/>
                      <a:pt x="2" y="22"/>
                      <a:pt x="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3"/>
                      <a:pt x="14" y="21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2" y="18"/>
                      <a:pt x="9" y="17"/>
                      <a:pt x="6" y="16"/>
                    </a:cubicBezTo>
                    <a:moveTo>
                      <a:pt x="32" y="2"/>
                    </a:moveTo>
                    <a:cubicBezTo>
                      <a:pt x="28" y="3"/>
                      <a:pt x="23" y="5"/>
                      <a:pt x="19" y="6"/>
                    </a:cubicBezTo>
                    <a:cubicBezTo>
                      <a:pt x="20" y="7"/>
                      <a:pt x="21" y="8"/>
                      <a:pt x="23" y="9"/>
                    </a:cubicBezTo>
                    <a:cubicBezTo>
                      <a:pt x="23" y="9"/>
                      <a:pt x="23" y="9"/>
                      <a:pt x="24" y="9"/>
                    </a:cubicBezTo>
                    <a:cubicBezTo>
                      <a:pt x="26" y="8"/>
                      <a:pt x="29" y="6"/>
                      <a:pt x="31" y="5"/>
                    </a:cubicBezTo>
                    <a:cubicBezTo>
                      <a:pt x="32" y="4"/>
                      <a:pt x="33" y="4"/>
                      <a:pt x="33" y="4"/>
                    </a:cubicBezTo>
                    <a:cubicBezTo>
                      <a:pt x="33" y="3"/>
                      <a:pt x="33" y="3"/>
                      <a:pt x="32" y="2"/>
                    </a:cubicBezTo>
                    <a:moveTo>
                      <a:pt x="50" y="3"/>
                    </a:moveTo>
                    <a:cubicBezTo>
                      <a:pt x="50" y="3"/>
                      <a:pt x="50" y="3"/>
                      <a:pt x="50" y="3"/>
                    </a:cubicBezTo>
                    <a:cubicBezTo>
                      <a:pt x="47" y="2"/>
                      <a:pt x="42" y="2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4" y="3"/>
                      <a:pt x="35" y="4"/>
                      <a:pt x="36" y="4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9" y="5"/>
                      <a:pt x="40" y="5"/>
                      <a:pt x="42" y="5"/>
                    </a:cubicBezTo>
                    <a:cubicBezTo>
                      <a:pt x="44" y="5"/>
                      <a:pt x="47" y="5"/>
                      <a:pt x="49" y="4"/>
                    </a:cubicBezTo>
                    <a:cubicBezTo>
                      <a:pt x="50" y="3"/>
                      <a:pt x="50" y="3"/>
                      <a:pt x="50" y="3"/>
                    </a:cubicBezTo>
                    <a:moveTo>
                      <a:pt x="48" y="5"/>
                    </a:moveTo>
                    <a:cubicBezTo>
                      <a:pt x="48" y="5"/>
                      <a:pt x="47" y="5"/>
                      <a:pt x="46" y="5"/>
                    </a:cubicBezTo>
                    <a:cubicBezTo>
                      <a:pt x="48" y="8"/>
                      <a:pt x="49" y="10"/>
                      <a:pt x="50" y="12"/>
                    </a:cubicBezTo>
                    <a:cubicBezTo>
                      <a:pt x="52" y="12"/>
                      <a:pt x="54" y="12"/>
                      <a:pt x="56" y="11"/>
                    </a:cubicBezTo>
                    <a:cubicBezTo>
                      <a:pt x="57" y="11"/>
                      <a:pt x="57" y="11"/>
                      <a:pt x="58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6" y="9"/>
                      <a:pt x="53" y="7"/>
                      <a:pt x="49" y="5"/>
                    </a:cubicBezTo>
                    <a:cubicBezTo>
                      <a:pt x="49" y="5"/>
                      <a:pt x="49" y="5"/>
                      <a:pt x="49" y="5"/>
                    </a:cubicBezTo>
                    <a:lnTo>
                      <a:pt x="48" y="5"/>
                    </a:lnTo>
                    <a:close/>
                    <a:moveTo>
                      <a:pt x="45" y="6"/>
                    </a:moveTo>
                    <a:cubicBezTo>
                      <a:pt x="44" y="6"/>
                      <a:pt x="43" y="6"/>
                      <a:pt x="42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9"/>
                      <a:pt x="41" y="11"/>
                      <a:pt x="41" y="13"/>
                    </a:cubicBezTo>
                    <a:cubicBezTo>
                      <a:pt x="44" y="13"/>
                      <a:pt x="47" y="13"/>
                      <a:pt x="49" y="13"/>
                    </a:cubicBezTo>
                    <a:cubicBezTo>
                      <a:pt x="48" y="10"/>
                      <a:pt x="47" y="8"/>
                      <a:pt x="45" y="6"/>
                    </a:cubicBezTo>
                    <a:moveTo>
                      <a:pt x="41" y="6"/>
                    </a:moveTo>
                    <a:cubicBezTo>
                      <a:pt x="40" y="6"/>
                      <a:pt x="39" y="6"/>
                      <a:pt x="38" y="5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6" y="8"/>
                      <a:pt x="34" y="10"/>
                      <a:pt x="33" y="12"/>
                    </a:cubicBezTo>
                    <a:cubicBezTo>
                      <a:pt x="36" y="13"/>
                      <a:pt x="38" y="13"/>
                      <a:pt x="41" y="13"/>
                    </a:cubicBezTo>
                    <a:cubicBezTo>
                      <a:pt x="41" y="11"/>
                      <a:pt x="41" y="9"/>
                      <a:pt x="41" y="6"/>
                    </a:cubicBezTo>
                    <a:moveTo>
                      <a:pt x="37" y="5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3" y="5"/>
                      <a:pt x="32" y="5"/>
                      <a:pt x="32" y="6"/>
                    </a:cubicBezTo>
                    <a:cubicBezTo>
                      <a:pt x="29" y="7"/>
                      <a:pt x="27" y="8"/>
                      <a:pt x="25" y="10"/>
                    </a:cubicBezTo>
                    <a:cubicBezTo>
                      <a:pt x="26" y="10"/>
                      <a:pt x="26" y="11"/>
                      <a:pt x="28" y="11"/>
                    </a:cubicBezTo>
                    <a:cubicBezTo>
                      <a:pt x="29" y="11"/>
                      <a:pt x="31" y="12"/>
                      <a:pt x="33" y="12"/>
                    </a:cubicBezTo>
                    <a:cubicBezTo>
                      <a:pt x="34" y="10"/>
                      <a:pt x="35" y="8"/>
                      <a:pt x="36" y="6"/>
                    </a:cubicBezTo>
                    <a:cubicBezTo>
                      <a:pt x="37" y="5"/>
                      <a:pt x="37" y="5"/>
                      <a:pt x="37" y="5"/>
                    </a:cubicBezTo>
                    <a:close/>
                    <a:moveTo>
                      <a:pt x="40" y="48"/>
                    </a:moveTo>
                    <a:cubicBezTo>
                      <a:pt x="40" y="48"/>
                      <a:pt x="40" y="48"/>
                      <a:pt x="40" y="48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8" y="42"/>
                      <a:pt x="36" y="42"/>
                      <a:pt x="34" y="42"/>
                    </a:cubicBezTo>
                    <a:cubicBezTo>
                      <a:pt x="35" y="44"/>
                      <a:pt x="36" y="46"/>
                      <a:pt x="37" y="49"/>
                    </a:cubicBezTo>
                    <a:cubicBezTo>
                      <a:pt x="38" y="48"/>
                      <a:pt x="39" y="48"/>
                      <a:pt x="40" y="48"/>
                    </a:cubicBezTo>
                    <a:moveTo>
                      <a:pt x="36" y="49"/>
                    </a:moveTo>
                    <a:cubicBezTo>
                      <a:pt x="36" y="49"/>
                      <a:pt x="36" y="49"/>
                      <a:pt x="36" y="49"/>
                    </a:cubicBezTo>
                    <a:cubicBezTo>
                      <a:pt x="35" y="46"/>
                      <a:pt x="34" y="44"/>
                      <a:pt x="33" y="42"/>
                    </a:cubicBezTo>
                    <a:cubicBezTo>
                      <a:pt x="32" y="43"/>
                      <a:pt x="31" y="43"/>
                      <a:pt x="30" y="43"/>
                    </a:cubicBezTo>
                    <a:cubicBezTo>
                      <a:pt x="28" y="43"/>
                      <a:pt x="26" y="44"/>
                      <a:pt x="25" y="45"/>
                    </a:cubicBezTo>
                    <a:cubicBezTo>
                      <a:pt x="26" y="46"/>
                      <a:pt x="28" y="46"/>
                      <a:pt x="29" y="47"/>
                    </a:cubicBezTo>
                    <a:cubicBezTo>
                      <a:pt x="31" y="48"/>
                      <a:pt x="32" y="49"/>
                      <a:pt x="33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4" y="50"/>
                      <a:pt x="34" y="49"/>
                      <a:pt x="35" y="49"/>
                    </a:cubicBezTo>
                    <a:cubicBezTo>
                      <a:pt x="35" y="49"/>
                      <a:pt x="36" y="49"/>
                      <a:pt x="36" y="49"/>
                    </a:cubicBezTo>
                    <a:moveTo>
                      <a:pt x="46" y="49"/>
                    </a:moveTo>
                    <a:cubicBezTo>
                      <a:pt x="47" y="50"/>
                      <a:pt x="47" y="50"/>
                      <a:pt x="48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9" y="50"/>
                      <a:pt x="49" y="50"/>
                      <a:pt x="49" y="50"/>
                    </a:cubicBezTo>
                    <a:cubicBezTo>
                      <a:pt x="52" y="48"/>
                      <a:pt x="55" y="47"/>
                      <a:pt x="58" y="45"/>
                    </a:cubicBezTo>
                    <a:cubicBezTo>
                      <a:pt x="55" y="44"/>
                      <a:pt x="53" y="43"/>
                      <a:pt x="50" y="43"/>
                    </a:cubicBezTo>
                    <a:cubicBezTo>
                      <a:pt x="49" y="45"/>
                      <a:pt x="48" y="47"/>
                      <a:pt x="46" y="49"/>
                    </a:cubicBezTo>
                    <a:moveTo>
                      <a:pt x="41" y="48"/>
                    </a:moveTo>
                    <a:cubicBezTo>
                      <a:pt x="43" y="48"/>
                      <a:pt x="44" y="49"/>
                      <a:pt x="45" y="49"/>
                    </a:cubicBezTo>
                    <a:cubicBezTo>
                      <a:pt x="47" y="47"/>
                      <a:pt x="48" y="44"/>
                      <a:pt x="49" y="42"/>
                    </a:cubicBezTo>
                    <a:cubicBezTo>
                      <a:pt x="47" y="42"/>
                      <a:pt x="44" y="42"/>
                      <a:pt x="41" y="42"/>
                    </a:cubicBezTo>
                    <a:lnTo>
                      <a:pt x="41" y="48"/>
                    </a:lnTo>
                    <a:close/>
                    <a:moveTo>
                      <a:pt x="27" y="12"/>
                    </a:moveTo>
                    <a:cubicBezTo>
                      <a:pt x="26" y="11"/>
                      <a:pt x="25" y="11"/>
                      <a:pt x="24" y="10"/>
                    </a:cubicBezTo>
                    <a:cubicBezTo>
                      <a:pt x="21" y="12"/>
                      <a:pt x="18" y="15"/>
                      <a:pt x="16" y="18"/>
                    </a:cubicBezTo>
                    <a:cubicBezTo>
                      <a:pt x="19" y="19"/>
                      <a:pt x="22" y="20"/>
                      <a:pt x="25" y="20"/>
                    </a:cubicBezTo>
                    <a:cubicBezTo>
                      <a:pt x="26" y="20"/>
                      <a:pt x="28" y="21"/>
                      <a:pt x="29" y="21"/>
                    </a:cubicBezTo>
                    <a:cubicBezTo>
                      <a:pt x="30" y="18"/>
                      <a:pt x="31" y="16"/>
                      <a:pt x="32" y="13"/>
                    </a:cubicBezTo>
                    <a:cubicBezTo>
                      <a:pt x="31" y="13"/>
                      <a:pt x="29" y="12"/>
                      <a:pt x="27" y="12"/>
                    </a:cubicBezTo>
                    <a:moveTo>
                      <a:pt x="56" y="12"/>
                    </a:moveTo>
                    <a:cubicBezTo>
                      <a:pt x="56" y="12"/>
                      <a:pt x="56" y="12"/>
                      <a:pt x="56" y="12"/>
                    </a:cubicBezTo>
                    <a:cubicBezTo>
                      <a:pt x="55" y="13"/>
                      <a:pt x="53" y="13"/>
                      <a:pt x="51" y="13"/>
                    </a:cubicBezTo>
                    <a:cubicBezTo>
                      <a:pt x="52" y="16"/>
                      <a:pt x="53" y="19"/>
                      <a:pt x="54" y="21"/>
                    </a:cubicBezTo>
                    <a:cubicBezTo>
                      <a:pt x="58" y="21"/>
                      <a:pt x="62" y="20"/>
                      <a:pt x="66" y="2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5" y="17"/>
                      <a:pt x="62" y="14"/>
                      <a:pt x="59" y="11"/>
                    </a:cubicBezTo>
                    <a:cubicBezTo>
                      <a:pt x="59" y="11"/>
                      <a:pt x="58" y="12"/>
                      <a:pt x="58" y="12"/>
                    </a:cubicBezTo>
                    <a:cubicBezTo>
                      <a:pt x="57" y="12"/>
                      <a:pt x="57" y="12"/>
                      <a:pt x="56" y="12"/>
                    </a:cubicBezTo>
                    <a:close/>
                    <a:moveTo>
                      <a:pt x="50" y="13"/>
                    </a:moveTo>
                    <a:cubicBezTo>
                      <a:pt x="47" y="14"/>
                      <a:pt x="44" y="14"/>
                      <a:pt x="41" y="14"/>
                    </a:cubicBezTo>
                    <a:cubicBezTo>
                      <a:pt x="41" y="17"/>
                      <a:pt x="41" y="19"/>
                      <a:pt x="41" y="22"/>
                    </a:cubicBezTo>
                    <a:cubicBezTo>
                      <a:pt x="45" y="22"/>
                      <a:pt x="49" y="22"/>
                      <a:pt x="53" y="21"/>
                    </a:cubicBezTo>
                    <a:cubicBezTo>
                      <a:pt x="52" y="19"/>
                      <a:pt x="51" y="16"/>
                      <a:pt x="50" y="13"/>
                    </a:cubicBezTo>
                    <a:moveTo>
                      <a:pt x="41" y="14"/>
                    </a:moveTo>
                    <a:cubicBezTo>
                      <a:pt x="38" y="14"/>
                      <a:pt x="36" y="13"/>
                      <a:pt x="33" y="13"/>
                    </a:cubicBezTo>
                    <a:cubicBezTo>
                      <a:pt x="32" y="16"/>
                      <a:pt x="31" y="18"/>
                      <a:pt x="30" y="21"/>
                    </a:cubicBezTo>
                    <a:cubicBezTo>
                      <a:pt x="33" y="21"/>
                      <a:pt x="37" y="21"/>
                      <a:pt x="41" y="22"/>
                    </a:cubicBezTo>
                    <a:cubicBezTo>
                      <a:pt x="41" y="19"/>
                      <a:pt x="41" y="17"/>
                      <a:pt x="41" y="14"/>
                    </a:cubicBezTo>
                    <a:moveTo>
                      <a:pt x="25" y="21"/>
                    </a:moveTo>
                    <a:cubicBezTo>
                      <a:pt x="22" y="20"/>
                      <a:pt x="19" y="20"/>
                      <a:pt x="16" y="19"/>
                    </a:cubicBezTo>
                    <a:cubicBezTo>
                      <a:pt x="15" y="21"/>
                      <a:pt x="14" y="23"/>
                      <a:pt x="14" y="25"/>
                    </a:cubicBezTo>
                    <a:cubicBezTo>
                      <a:pt x="14" y="25"/>
                      <a:pt x="14" y="26"/>
                      <a:pt x="14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5"/>
                      <a:pt x="29" y="23"/>
                      <a:pt x="29" y="21"/>
                    </a:cubicBezTo>
                    <a:cubicBezTo>
                      <a:pt x="28" y="21"/>
                      <a:pt x="26" y="21"/>
                      <a:pt x="25" y="21"/>
                    </a:cubicBezTo>
                    <a:moveTo>
                      <a:pt x="67" y="20"/>
                    </a:moveTo>
                    <a:cubicBezTo>
                      <a:pt x="63" y="21"/>
                      <a:pt x="58" y="22"/>
                      <a:pt x="54" y="22"/>
                    </a:cubicBezTo>
                    <a:cubicBezTo>
                      <a:pt x="54" y="24"/>
                      <a:pt x="54" y="25"/>
                      <a:pt x="54" y="27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9" y="25"/>
                      <a:pt x="68" y="23"/>
                      <a:pt x="67" y="20"/>
                    </a:cubicBezTo>
                    <a:moveTo>
                      <a:pt x="53" y="22"/>
                    </a:moveTo>
                    <a:cubicBezTo>
                      <a:pt x="49" y="22"/>
                      <a:pt x="45" y="22"/>
                      <a:pt x="41" y="22"/>
                    </a:cubicBezTo>
                    <a:cubicBezTo>
                      <a:pt x="41" y="24"/>
                      <a:pt x="41" y="25"/>
                      <a:pt x="41" y="26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5"/>
                      <a:pt x="53" y="24"/>
                      <a:pt x="53" y="22"/>
                    </a:cubicBezTo>
                    <a:moveTo>
                      <a:pt x="42" y="27"/>
                    </a:move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5" y="31"/>
                      <a:pt x="49" y="32"/>
                      <a:pt x="53" y="32"/>
                    </a:cubicBezTo>
                    <a:cubicBezTo>
                      <a:pt x="53" y="31"/>
                      <a:pt x="53" y="29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lnTo>
                      <a:pt x="42" y="27"/>
                    </a:lnTo>
                    <a:close/>
                    <a:moveTo>
                      <a:pt x="41" y="27"/>
                    </a:move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9" y="29"/>
                      <a:pt x="29" y="30"/>
                      <a:pt x="30" y="32"/>
                    </a:cubicBezTo>
                    <a:cubicBezTo>
                      <a:pt x="33" y="31"/>
                      <a:pt x="37" y="31"/>
                      <a:pt x="41" y="31"/>
                    </a:cubicBezTo>
                    <a:cubicBezTo>
                      <a:pt x="41" y="30"/>
                      <a:pt x="41" y="29"/>
                      <a:pt x="41" y="27"/>
                    </a:cubicBezTo>
                    <a:moveTo>
                      <a:pt x="28" y="27"/>
                    </a:move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8"/>
                      <a:pt x="14" y="30"/>
                      <a:pt x="14" y="31"/>
                    </a:cubicBezTo>
                    <a:cubicBezTo>
                      <a:pt x="14" y="32"/>
                      <a:pt x="15" y="33"/>
                      <a:pt x="15" y="33"/>
                    </a:cubicBezTo>
                    <a:cubicBezTo>
                      <a:pt x="18" y="33"/>
                      <a:pt x="21" y="32"/>
                      <a:pt x="24" y="32"/>
                    </a:cubicBezTo>
                    <a:cubicBezTo>
                      <a:pt x="25" y="32"/>
                      <a:pt x="27" y="32"/>
                      <a:pt x="29" y="32"/>
                    </a:cubicBezTo>
                    <a:cubicBezTo>
                      <a:pt x="29" y="30"/>
                      <a:pt x="28" y="29"/>
                      <a:pt x="28" y="28"/>
                    </a:cubicBezTo>
                    <a:cubicBezTo>
                      <a:pt x="28" y="27"/>
                      <a:pt x="28" y="27"/>
                      <a:pt x="28" y="27"/>
                    </a:cubicBezTo>
                    <a:moveTo>
                      <a:pt x="68" y="28"/>
                    </a:move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9"/>
                      <a:pt x="54" y="31"/>
                      <a:pt x="54" y="32"/>
                    </a:cubicBezTo>
                    <a:cubicBezTo>
                      <a:pt x="58" y="33"/>
                      <a:pt x="62" y="34"/>
                      <a:pt x="66" y="35"/>
                    </a:cubicBezTo>
                    <a:cubicBezTo>
                      <a:pt x="68" y="32"/>
                      <a:pt x="68" y="30"/>
                      <a:pt x="68" y="28"/>
                    </a:cubicBezTo>
                    <a:moveTo>
                      <a:pt x="24" y="33"/>
                    </a:moveTo>
                    <a:cubicBezTo>
                      <a:pt x="21" y="33"/>
                      <a:pt x="18" y="34"/>
                      <a:pt x="15" y="34"/>
                    </a:cubicBezTo>
                    <a:cubicBezTo>
                      <a:pt x="17" y="39"/>
                      <a:pt x="20" y="42"/>
                      <a:pt x="24" y="44"/>
                    </a:cubicBezTo>
                    <a:cubicBezTo>
                      <a:pt x="26" y="43"/>
                      <a:pt x="28" y="43"/>
                      <a:pt x="30" y="42"/>
                    </a:cubicBezTo>
                    <a:cubicBezTo>
                      <a:pt x="30" y="42"/>
                      <a:pt x="31" y="42"/>
                      <a:pt x="32" y="42"/>
                    </a:cubicBezTo>
                    <a:cubicBezTo>
                      <a:pt x="31" y="38"/>
                      <a:pt x="30" y="35"/>
                      <a:pt x="29" y="32"/>
                    </a:cubicBezTo>
                    <a:cubicBezTo>
                      <a:pt x="27" y="32"/>
                      <a:pt x="25" y="33"/>
                      <a:pt x="24" y="33"/>
                    </a:cubicBezTo>
                    <a:moveTo>
                      <a:pt x="66" y="36"/>
                    </a:moveTo>
                    <a:cubicBezTo>
                      <a:pt x="62" y="35"/>
                      <a:pt x="58" y="34"/>
                      <a:pt x="53" y="33"/>
                    </a:cubicBezTo>
                    <a:cubicBezTo>
                      <a:pt x="53" y="36"/>
                      <a:pt x="52" y="39"/>
                      <a:pt x="50" y="42"/>
                    </a:cubicBezTo>
                    <a:cubicBezTo>
                      <a:pt x="53" y="42"/>
                      <a:pt x="56" y="43"/>
                      <a:pt x="58" y="44"/>
                    </a:cubicBezTo>
                    <a:cubicBezTo>
                      <a:pt x="62" y="41"/>
                      <a:pt x="64" y="38"/>
                      <a:pt x="66" y="36"/>
                    </a:cubicBezTo>
                    <a:moveTo>
                      <a:pt x="53" y="33"/>
                    </a:moveTo>
                    <a:cubicBezTo>
                      <a:pt x="49" y="33"/>
                      <a:pt x="45" y="32"/>
                      <a:pt x="41" y="32"/>
                    </a:cubicBezTo>
                    <a:cubicBezTo>
                      <a:pt x="41" y="35"/>
                      <a:pt x="41" y="37"/>
                      <a:pt x="41" y="40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4" y="41"/>
                      <a:pt x="47" y="41"/>
                      <a:pt x="49" y="42"/>
                    </a:cubicBezTo>
                    <a:cubicBezTo>
                      <a:pt x="51" y="39"/>
                      <a:pt x="52" y="36"/>
                      <a:pt x="53" y="33"/>
                    </a:cubicBezTo>
                    <a:moveTo>
                      <a:pt x="40" y="32"/>
                    </a:moveTo>
                    <a:cubicBezTo>
                      <a:pt x="37" y="32"/>
                      <a:pt x="33" y="32"/>
                      <a:pt x="30" y="32"/>
                    </a:cubicBezTo>
                    <a:cubicBezTo>
                      <a:pt x="30" y="35"/>
                      <a:pt x="32" y="38"/>
                      <a:pt x="33" y="42"/>
                    </a:cubicBezTo>
                    <a:cubicBezTo>
                      <a:pt x="36" y="41"/>
                      <a:pt x="38" y="41"/>
                      <a:pt x="41" y="41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0" y="37"/>
                      <a:pt x="40" y="35"/>
                      <a:pt x="40" y="32"/>
                    </a:cubicBezTo>
                    <a:moveTo>
                      <a:pt x="41" y="22"/>
                    </a:moveTo>
                    <a:cubicBezTo>
                      <a:pt x="37" y="22"/>
                      <a:pt x="33" y="22"/>
                      <a:pt x="30" y="22"/>
                    </a:cubicBezTo>
                    <a:cubicBezTo>
                      <a:pt x="29" y="23"/>
                      <a:pt x="29" y="25"/>
                      <a:pt x="29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2"/>
                      <a:pt x="41" y="22"/>
                      <a:pt x="41" y="2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0"/>
              <p:cNvSpPr>
                <a:spLocks/>
              </p:cNvSpPr>
              <p:nvPr/>
            </p:nvSpPr>
            <p:spPr bwMode="auto">
              <a:xfrm>
                <a:off x="4060825" y="6664325"/>
                <a:ext cx="107950" cy="90488"/>
              </a:xfrm>
              <a:custGeom>
                <a:avLst/>
                <a:gdLst>
                  <a:gd name="T0" fmla="*/ 8 w 34"/>
                  <a:gd name="T1" fmla="*/ 28 h 28"/>
                  <a:gd name="T2" fmla="*/ 0 w 34"/>
                  <a:gd name="T3" fmla="*/ 28 h 28"/>
                  <a:gd name="T4" fmla="*/ 0 w 34"/>
                  <a:gd name="T5" fmla="*/ 0 h 28"/>
                  <a:gd name="T6" fmla="*/ 8 w 34"/>
                  <a:gd name="T7" fmla="*/ 0 h 28"/>
                  <a:gd name="T8" fmla="*/ 8 w 34"/>
                  <a:gd name="T9" fmla="*/ 9 h 28"/>
                  <a:gd name="T10" fmla="*/ 14 w 34"/>
                  <a:gd name="T11" fmla="*/ 9 h 28"/>
                  <a:gd name="T12" fmla="*/ 13 w 34"/>
                  <a:gd name="T13" fmla="*/ 0 h 28"/>
                  <a:gd name="T14" fmla="*/ 21 w 34"/>
                  <a:gd name="T15" fmla="*/ 0 h 28"/>
                  <a:gd name="T16" fmla="*/ 21 w 34"/>
                  <a:gd name="T17" fmla="*/ 11 h 28"/>
                  <a:gd name="T18" fmla="*/ 33 w 34"/>
                  <a:gd name="T19" fmla="*/ 15 h 28"/>
                  <a:gd name="T20" fmla="*/ 34 w 34"/>
                  <a:gd name="T21" fmla="*/ 28 h 28"/>
                  <a:gd name="T22" fmla="*/ 26 w 34"/>
                  <a:gd name="T23" fmla="*/ 28 h 28"/>
                  <a:gd name="T24" fmla="*/ 27 w 34"/>
                  <a:gd name="T25" fmla="*/ 19 h 28"/>
                  <a:gd name="T26" fmla="*/ 21 w 34"/>
                  <a:gd name="T27" fmla="*/ 20 h 28"/>
                  <a:gd name="T28" fmla="*/ 21 w 34"/>
                  <a:gd name="T29" fmla="*/ 28 h 28"/>
                  <a:gd name="T30" fmla="*/ 13 w 34"/>
                  <a:gd name="T31" fmla="*/ 28 h 28"/>
                  <a:gd name="T32" fmla="*/ 13 w 34"/>
                  <a:gd name="T33" fmla="*/ 19 h 28"/>
                  <a:gd name="T34" fmla="*/ 8 w 34"/>
                  <a:gd name="T35" fmla="*/ 19 h 28"/>
                  <a:gd name="T36" fmla="*/ 8 w 34"/>
                  <a:gd name="T3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28">
                    <a:moveTo>
                      <a:pt x="8" y="28"/>
                    </a:moveTo>
                    <a:cubicBezTo>
                      <a:pt x="3" y="28"/>
                      <a:pt x="4" y="28"/>
                      <a:pt x="0" y="28"/>
                    </a:cubicBezTo>
                    <a:cubicBezTo>
                      <a:pt x="1" y="19"/>
                      <a:pt x="1" y="1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2"/>
                      <a:pt x="7" y="7"/>
                      <a:pt x="8" y="9"/>
                    </a:cubicBezTo>
                    <a:cubicBezTo>
                      <a:pt x="8" y="13"/>
                      <a:pt x="13" y="13"/>
                      <a:pt x="14" y="9"/>
                    </a:cubicBezTo>
                    <a:cubicBezTo>
                      <a:pt x="14" y="7"/>
                      <a:pt x="14" y="2"/>
                      <a:pt x="1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4"/>
                      <a:pt x="21" y="7"/>
                      <a:pt x="21" y="11"/>
                    </a:cubicBezTo>
                    <a:cubicBezTo>
                      <a:pt x="26" y="6"/>
                      <a:pt x="33" y="9"/>
                      <a:pt x="33" y="15"/>
                    </a:cubicBezTo>
                    <a:cubicBezTo>
                      <a:pt x="33" y="20"/>
                      <a:pt x="33" y="25"/>
                      <a:pt x="34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5"/>
                      <a:pt x="27" y="23"/>
                      <a:pt x="27" y="19"/>
                    </a:cubicBezTo>
                    <a:cubicBezTo>
                      <a:pt x="27" y="14"/>
                      <a:pt x="20" y="15"/>
                      <a:pt x="21" y="20"/>
                    </a:cubicBezTo>
                    <a:cubicBezTo>
                      <a:pt x="21" y="23"/>
                      <a:pt x="21" y="26"/>
                      <a:pt x="21" y="28"/>
                    </a:cubicBezTo>
                    <a:cubicBezTo>
                      <a:pt x="17" y="28"/>
                      <a:pt x="18" y="28"/>
                      <a:pt x="13" y="28"/>
                    </a:cubicBezTo>
                    <a:cubicBezTo>
                      <a:pt x="14" y="26"/>
                      <a:pt x="15" y="22"/>
                      <a:pt x="13" y="19"/>
                    </a:cubicBezTo>
                    <a:cubicBezTo>
                      <a:pt x="12" y="16"/>
                      <a:pt x="9" y="17"/>
                      <a:pt x="8" y="19"/>
                    </a:cubicBezTo>
                    <a:cubicBezTo>
                      <a:pt x="6" y="22"/>
                      <a:pt x="7" y="26"/>
                      <a:pt x="8" y="2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4308475" y="6683375"/>
                <a:ext cx="47625" cy="58738"/>
              </a:xfrm>
              <a:custGeom>
                <a:avLst/>
                <a:gdLst>
                  <a:gd name="T0" fmla="*/ 20 w 30"/>
                  <a:gd name="T1" fmla="*/ 15 h 37"/>
                  <a:gd name="T2" fmla="*/ 8 w 30"/>
                  <a:gd name="T3" fmla="*/ 15 h 37"/>
                  <a:gd name="T4" fmla="*/ 8 w 30"/>
                  <a:gd name="T5" fmla="*/ 0 h 37"/>
                  <a:gd name="T6" fmla="*/ 0 w 30"/>
                  <a:gd name="T7" fmla="*/ 0 h 37"/>
                  <a:gd name="T8" fmla="*/ 0 w 30"/>
                  <a:gd name="T9" fmla="*/ 37 h 37"/>
                  <a:gd name="T10" fmla="*/ 8 w 30"/>
                  <a:gd name="T11" fmla="*/ 37 h 37"/>
                  <a:gd name="T12" fmla="*/ 8 w 30"/>
                  <a:gd name="T13" fmla="*/ 23 h 37"/>
                  <a:gd name="T14" fmla="*/ 20 w 30"/>
                  <a:gd name="T15" fmla="*/ 23 h 37"/>
                  <a:gd name="T16" fmla="*/ 20 w 30"/>
                  <a:gd name="T17" fmla="*/ 37 h 37"/>
                  <a:gd name="T18" fmla="*/ 30 w 30"/>
                  <a:gd name="T19" fmla="*/ 37 h 37"/>
                  <a:gd name="T20" fmla="*/ 30 w 30"/>
                  <a:gd name="T21" fmla="*/ 0 h 37"/>
                  <a:gd name="T22" fmla="*/ 20 w 30"/>
                  <a:gd name="T23" fmla="*/ 0 h 37"/>
                  <a:gd name="T24" fmla="*/ 20 w 30"/>
                  <a:gd name="T25" fmla="*/ 1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37">
                    <a:moveTo>
                      <a:pt x="20" y="15"/>
                    </a:moveTo>
                    <a:lnTo>
                      <a:pt x="8" y="15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8" y="37"/>
                    </a:lnTo>
                    <a:lnTo>
                      <a:pt x="8" y="23"/>
                    </a:lnTo>
                    <a:lnTo>
                      <a:pt x="20" y="23"/>
                    </a:lnTo>
                    <a:lnTo>
                      <a:pt x="20" y="37"/>
                    </a:lnTo>
                    <a:lnTo>
                      <a:pt x="30" y="37"/>
                    </a:lnTo>
                    <a:lnTo>
                      <a:pt x="30" y="0"/>
                    </a:lnTo>
                    <a:lnTo>
                      <a:pt x="20" y="0"/>
                    </a:lnTo>
                    <a:lnTo>
                      <a:pt x="20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12"/>
              <p:cNvSpPr>
                <a:spLocks noChangeArrowheads="1"/>
              </p:cNvSpPr>
              <p:nvPr/>
            </p:nvSpPr>
            <p:spPr bwMode="auto">
              <a:xfrm>
                <a:off x="4381500" y="6683375"/>
                <a:ext cx="12700" cy="587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>
                <a:off x="4422775" y="6683375"/>
                <a:ext cx="47625" cy="58738"/>
              </a:xfrm>
              <a:custGeom>
                <a:avLst/>
                <a:gdLst>
                  <a:gd name="T0" fmla="*/ 20 w 30"/>
                  <a:gd name="T1" fmla="*/ 23 h 37"/>
                  <a:gd name="T2" fmla="*/ 8 w 30"/>
                  <a:gd name="T3" fmla="*/ 0 h 37"/>
                  <a:gd name="T4" fmla="*/ 0 w 30"/>
                  <a:gd name="T5" fmla="*/ 0 h 37"/>
                  <a:gd name="T6" fmla="*/ 0 w 30"/>
                  <a:gd name="T7" fmla="*/ 37 h 37"/>
                  <a:gd name="T8" fmla="*/ 8 w 30"/>
                  <a:gd name="T9" fmla="*/ 37 h 37"/>
                  <a:gd name="T10" fmla="*/ 8 w 30"/>
                  <a:gd name="T11" fmla="*/ 17 h 37"/>
                  <a:gd name="T12" fmla="*/ 20 w 30"/>
                  <a:gd name="T13" fmla="*/ 37 h 37"/>
                  <a:gd name="T14" fmla="*/ 30 w 30"/>
                  <a:gd name="T15" fmla="*/ 37 h 37"/>
                  <a:gd name="T16" fmla="*/ 30 w 30"/>
                  <a:gd name="T17" fmla="*/ 0 h 37"/>
                  <a:gd name="T18" fmla="*/ 20 w 30"/>
                  <a:gd name="T19" fmla="*/ 0 h 37"/>
                  <a:gd name="T20" fmla="*/ 20 w 30"/>
                  <a:gd name="T21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37">
                    <a:moveTo>
                      <a:pt x="20" y="23"/>
                    </a:moveTo>
                    <a:lnTo>
                      <a:pt x="8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8" y="37"/>
                    </a:lnTo>
                    <a:lnTo>
                      <a:pt x="8" y="17"/>
                    </a:lnTo>
                    <a:lnTo>
                      <a:pt x="20" y="37"/>
                    </a:lnTo>
                    <a:lnTo>
                      <a:pt x="30" y="37"/>
                    </a:lnTo>
                    <a:lnTo>
                      <a:pt x="30" y="0"/>
                    </a:lnTo>
                    <a:lnTo>
                      <a:pt x="20" y="0"/>
                    </a:lnTo>
                    <a:lnTo>
                      <a:pt x="20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4"/>
              <p:cNvSpPr>
                <a:spLocks noEditPoints="1"/>
              </p:cNvSpPr>
              <p:nvPr/>
            </p:nvSpPr>
            <p:spPr bwMode="auto">
              <a:xfrm>
                <a:off x="4495800" y="6683375"/>
                <a:ext cx="50800" cy="58738"/>
              </a:xfrm>
              <a:custGeom>
                <a:avLst/>
                <a:gdLst>
                  <a:gd name="T0" fmla="*/ 8 w 16"/>
                  <a:gd name="T1" fmla="*/ 0 h 18"/>
                  <a:gd name="T2" fmla="*/ 0 w 16"/>
                  <a:gd name="T3" fmla="*/ 0 h 18"/>
                  <a:gd name="T4" fmla="*/ 0 w 16"/>
                  <a:gd name="T5" fmla="*/ 18 h 18"/>
                  <a:gd name="T6" fmla="*/ 8 w 16"/>
                  <a:gd name="T7" fmla="*/ 18 h 18"/>
                  <a:gd name="T8" fmla="*/ 16 w 16"/>
                  <a:gd name="T9" fmla="*/ 9 h 18"/>
                  <a:gd name="T10" fmla="*/ 8 w 16"/>
                  <a:gd name="T11" fmla="*/ 0 h 18"/>
                  <a:gd name="T12" fmla="*/ 4 w 16"/>
                  <a:gd name="T13" fmla="*/ 4 h 18"/>
                  <a:gd name="T14" fmla="*/ 7 w 16"/>
                  <a:gd name="T15" fmla="*/ 4 h 18"/>
                  <a:gd name="T16" fmla="*/ 11 w 16"/>
                  <a:gd name="T17" fmla="*/ 9 h 18"/>
                  <a:gd name="T18" fmla="*/ 7 w 16"/>
                  <a:gd name="T19" fmla="*/ 15 h 18"/>
                  <a:gd name="T20" fmla="*/ 4 w 16"/>
                  <a:gd name="T21" fmla="*/ 15 h 18"/>
                  <a:gd name="T22" fmla="*/ 4 w 16"/>
                  <a:gd name="T23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3" y="18"/>
                      <a:pt x="16" y="15"/>
                      <a:pt x="16" y="9"/>
                    </a:cubicBezTo>
                    <a:cubicBezTo>
                      <a:pt x="16" y="4"/>
                      <a:pt x="13" y="0"/>
                      <a:pt x="8" y="0"/>
                    </a:cubicBezTo>
                    <a:moveTo>
                      <a:pt x="4" y="4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10" y="4"/>
                      <a:pt x="11" y="6"/>
                      <a:pt x="11" y="9"/>
                    </a:cubicBezTo>
                    <a:cubicBezTo>
                      <a:pt x="11" y="12"/>
                      <a:pt x="10" y="15"/>
                      <a:pt x="7" y="15"/>
                    </a:cubicBezTo>
                    <a:cubicBezTo>
                      <a:pt x="4" y="15"/>
                      <a:pt x="4" y="15"/>
                      <a:pt x="4" y="15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5"/>
              <p:cNvSpPr>
                <a:spLocks/>
              </p:cNvSpPr>
              <p:nvPr/>
            </p:nvSpPr>
            <p:spPr bwMode="auto">
              <a:xfrm>
                <a:off x="4568825" y="6683375"/>
                <a:ext cx="47625" cy="61913"/>
              </a:xfrm>
              <a:custGeom>
                <a:avLst/>
                <a:gdLst>
                  <a:gd name="T0" fmla="*/ 11 w 15"/>
                  <a:gd name="T1" fmla="*/ 11 h 19"/>
                  <a:gd name="T2" fmla="*/ 8 w 15"/>
                  <a:gd name="T3" fmla="*/ 15 h 19"/>
                  <a:gd name="T4" fmla="*/ 4 w 15"/>
                  <a:gd name="T5" fmla="*/ 11 h 19"/>
                  <a:gd name="T6" fmla="*/ 4 w 15"/>
                  <a:gd name="T7" fmla="*/ 0 h 19"/>
                  <a:gd name="T8" fmla="*/ 0 w 15"/>
                  <a:gd name="T9" fmla="*/ 0 h 19"/>
                  <a:gd name="T10" fmla="*/ 0 w 15"/>
                  <a:gd name="T11" fmla="*/ 12 h 19"/>
                  <a:gd name="T12" fmla="*/ 8 w 15"/>
                  <a:gd name="T13" fmla="*/ 19 h 19"/>
                  <a:gd name="T14" fmla="*/ 15 w 15"/>
                  <a:gd name="T15" fmla="*/ 12 h 19"/>
                  <a:gd name="T16" fmla="*/ 15 w 15"/>
                  <a:gd name="T17" fmla="*/ 0 h 19"/>
                  <a:gd name="T18" fmla="*/ 11 w 15"/>
                  <a:gd name="T19" fmla="*/ 0 h 19"/>
                  <a:gd name="T20" fmla="*/ 11 w 15"/>
                  <a:gd name="T21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19">
                    <a:moveTo>
                      <a:pt x="11" y="11"/>
                    </a:moveTo>
                    <a:cubicBezTo>
                      <a:pt x="11" y="13"/>
                      <a:pt x="10" y="15"/>
                      <a:pt x="8" y="15"/>
                    </a:cubicBezTo>
                    <a:cubicBezTo>
                      <a:pt x="5" y="15"/>
                      <a:pt x="4" y="13"/>
                      <a:pt x="4" y="1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6"/>
                      <a:pt x="3" y="19"/>
                      <a:pt x="8" y="19"/>
                    </a:cubicBezTo>
                    <a:cubicBezTo>
                      <a:pt x="12" y="19"/>
                      <a:pt x="15" y="16"/>
                      <a:pt x="15" y="1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1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6"/>
              <p:cNvSpPr>
                <a:spLocks/>
              </p:cNvSpPr>
              <p:nvPr/>
            </p:nvSpPr>
            <p:spPr bwMode="auto">
              <a:xfrm>
                <a:off x="4638675" y="6683375"/>
                <a:ext cx="38100" cy="61913"/>
              </a:xfrm>
              <a:custGeom>
                <a:avLst/>
                <a:gdLst>
                  <a:gd name="T0" fmla="*/ 7 w 12"/>
                  <a:gd name="T1" fmla="*/ 12 h 19"/>
                  <a:gd name="T2" fmla="*/ 6 w 12"/>
                  <a:gd name="T3" fmla="*/ 15 h 19"/>
                  <a:gd name="T4" fmla="*/ 4 w 12"/>
                  <a:gd name="T5" fmla="*/ 13 h 19"/>
                  <a:gd name="T6" fmla="*/ 4 w 12"/>
                  <a:gd name="T7" fmla="*/ 11 h 19"/>
                  <a:gd name="T8" fmla="*/ 0 w 12"/>
                  <a:gd name="T9" fmla="*/ 11 h 19"/>
                  <a:gd name="T10" fmla="*/ 0 w 12"/>
                  <a:gd name="T11" fmla="*/ 13 h 19"/>
                  <a:gd name="T12" fmla="*/ 6 w 12"/>
                  <a:gd name="T13" fmla="*/ 19 h 19"/>
                  <a:gd name="T14" fmla="*/ 12 w 12"/>
                  <a:gd name="T15" fmla="*/ 12 h 19"/>
                  <a:gd name="T16" fmla="*/ 12 w 12"/>
                  <a:gd name="T17" fmla="*/ 0 h 19"/>
                  <a:gd name="T18" fmla="*/ 7 w 12"/>
                  <a:gd name="T19" fmla="*/ 0 h 19"/>
                  <a:gd name="T20" fmla="*/ 7 w 12"/>
                  <a:gd name="T21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9">
                    <a:moveTo>
                      <a:pt x="7" y="12"/>
                    </a:moveTo>
                    <a:cubicBezTo>
                      <a:pt x="7" y="15"/>
                      <a:pt x="7" y="15"/>
                      <a:pt x="6" y="15"/>
                    </a:cubicBezTo>
                    <a:cubicBezTo>
                      <a:pt x="5" y="15"/>
                      <a:pt x="4" y="15"/>
                      <a:pt x="4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6"/>
                      <a:pt x="2" y="19"/>
                      <a:pt x="6" y="19"/>
                    </a:cubicBezTo>
                    <a:cubicBezTo>
                      <a:pt x="11" y="19"/>
                      <a:pt x="12" y="15"/>
                      <a:pt x="12" y="1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7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7"/>
              <p:cNvSpPr>
                <a:spLocks noEditPoints="1"/>
              </p:cNvSpPr>
              <p:nvPr/>
            </p:nvSpPr>
            <p:spPr bwMode="auto">
              <a:xfrm>
                <a:off x="4695825" y="6683375"/>
                <a:ext cx="57150" cy="58738"/>
              </a:xfrm>
              <a:custGeom>
                <a:avLst/>
                <a:gdLst>
                  <a:gd name="T0" fmla="*/ 14 w 36"/>
                  <a:gd name="T1" fmla="*/ 0 h 37"/>
                  <a:gd name="T2" fmla="*/ 0 w 36"/>
                  <a:gd name="T3" fmla="*/ 37 h 37"/>
                  <a:gd name="T4" fmla="*/ 10 w 36"/>
                  <a:gd name="T5" fmla="*/ 37 h 37"/>
                  <a:gd name="T6" fmla="*/ 12 w 36"/>
                  <a:gd name="T7" fmla="*/ 29 h 37"/>
                  <a:gd name="T8" fmla="*/ 24 w 36"/>
                  <a:gd name="T9" fmla="*/ 29 h 37"/>
                  <a:gd name="T10" fmla="*/ 26 w 36"/>
                  <a:gd name="T11" fmla="*/ 37 h 37"/>
                  <a:gd name="T12" fmla="*/ 36 w 36"/>
                  <a:gd name="T13" fmla="*/ 37 h 37"/>
                  <a:gd name="T14" fmla="*/ 22 w 36"/>
                  <a:gd name="T15" fmla="*/ 0 h 37"/>
                  <a:gd name="T16" fmla="*/ 14 w 36"/>
                  <a:gd name="T17" fmla="*/ 0 h 37"/>
                  <a:gd name="T18" fmla="*/ 20 w 36"/>
                  <a:gd name="T19" fmla="*/ 21 h 37"/>
                  <a:gd name="T20" fmla="*/ 14 w 36"/>
                  <a:gd name="T21" fmla="*/ 21 h 37"/>
                  <a:gd name="T22" fmla="*/ 18 w 36"/>
                  <a:gd name="T23" fmla="*/ 13 h 37"/>
                  <a:gd name="T24" fmla="*/ 20 w 36"/>
                  <a:gd name="T25" fmla="*/ 2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7">
                    <a:moveTo>
                      <a:pt x="14" y="0"/>
                    </a:moveTo>
                    <a:lnTo>
                      <a:pt x="0" y="37"/>
                    </a:lnTo>
                    <a:lnTo>
                      <a:pt x="10" y="37"/>
                    </a:lnTo>
                    <a:lnTo>
                      <a:pt x="12" y="29"/>
                    </a:lnTo>
                    <a:lnTo>
                      <a:pt x="24" y="29"/>
                    </a:lnTo>
                    <a:lnTo>
                      <a:pt x="26" y="37"/>
                    </a:lnTo>
                    <a:lnTo>
                      <a:pt x="36" y="37"/>
                    </a:lnTo>
                    <a:lnTo>
                      <a:pt x="22" y="0"/>
                    </a:lnTo>
                    <a:lnTo>
                      <a:pt x="14" y="0"/>
                    </a:lnTo>
                    <a:close/>
                    <a:moveTo>
                      <a:pt x="20" y="21"/>
                    </a:moveTo>
                    <a:lnTo>
                      <a:pt x="14" y="21"/>
                    </a:lnTo>
                    <a:lnTo>
                      <a:pt x="18" y="13"/>
                    </a:lnTo>
                    <a:lnTo>
                      <a:pt x="20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8"/>
              <p:cNvSpPr>
                <a:spLocks/>
              </p:cNvSpPr>
              <p:nvPr/>
            </p:nvSpPr>
            <p:spPr bwMode="auto">
              <a:xfrm>
                <a:off x="4810125" y="6683375"/>
                <a:ext cx="53975" cy="61913"/>
              </a:xfrm>
              <a:custGeom>
                <a:avLst/>
                <a:gdLst>
                  <a:gd name="T0" fmla="*/ 8 w 17"/>
                  <a:gd name="T1" fmla="*/ 12 h 19"/>
                  <a:gd name="T2" fmla="*/ 13 w 17"/>
                  <a:gd name="T3" fmla="*/ 12 h 19"/>
                  <a:gd name="T4" fmla="*/ 9 w 17"/>
                  <a:gd name="T5" fmla="*/ 15 h 19"/>
                  <a:gd name="T6" fmla="*/ 4 w 17"/>
                  <a:gd name="T7" fmla="*/ 9 h 19"/>
                  <a:gd name="T8" fmla="*/ 9 w 17"/>
                  <a:gd name="T9" fmla="*/ 4 h 19"/>
                  <a:gd name="T10" fmla="*/ 12 w 17"/>
                  <a:gd name="T11" fmla="*/ 6 h 19"/>
                  <a:gd name="T12" fmla="*/ 12 w 17"/>
                  <a:gd name="T13" fmla="*/ 7 h 19"/>
                  <a:gd name="T14" fmla="*/ 17 w 17"/>
                  <a:gd name="T15" fmla="*/ 7 h 19"/>
                  <a:gd name="T16" fmla="*/ 16 w 17"/>
                  <a:gd name="T17" fmla="*/ 6 h 19"/>
                  <a:gd name="T18" fmla="*/ 9 w 17"/>
                  <a:gd name="T19" fmla="*/ 0 h 19"/>
                  <a:gd name="T20" fmla="*/ 0 w 17"/>
                  <a:gd name="T21" fmla="*/ 9 h 19"/>
                  <a:gd name="T22" fmla="*/ 9 w 17"/>
                  <a:gd name="T23" fmla="*/ 19 h 19"/>
                  <a:gd name="T24" fmla="*/ 13 w 17"/>
                  <a:gd name="T25" fmla="*/ 17 h 19"/>
                  <a:gd name="T26" fmla="*/ 14 w 17"/>
                  <a:gd name="T27" fmla="*/ 18 h 19"/>
                  <a:gd name="T28" fmla="*/ 17 w 17"/>
                  <a:gd name="T29" fmla="*/ 18 h 19"/>
                  <a:gd name="T30" fmla="*/ 17 w 17"/>
                  <a:gd name="T31" fmla="*/ 8 h 19"/>
                  <a:gd name="T32" fmla="*/ 8 w 17"/>
                  <a:gd name="T33" fmla="*/ 8 h 19"/>
                  <a:gd name="T34" fmla="*/ 8 w 17"/>
                  <a:gd name="T35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9">
                    <a:moveTo>
                      <a:pt x="8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2" y="14"/>
                      <a:pt x="11" y="15"/>
                      <a:pt x="9" y="15"/>
                    </a:cubicBezTo>
                    <a:cubicBezTo>
                      <a:pt x="6" y="15"/>
                      <a:pt x="4" y="12"/>
                      <a:pt x="4" y="9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0" y="4"/>
                      <a:pt x="12" y="5"/>
                      <a:pt x="12" y="6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2"/>
                      <a:pt x="13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1" y="19"/>
                      <a:pt x="12" y="18"/>
                      <a:pt x="13" y="17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8" y="8"/>
                      <a:pt x="8" y="8"/>
                      <a:pt x="8" y="8"/>
                    </a:cubicBez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9"/>
              <p:cNvSpPr>
                <a:spLocks noEditPoints="1"/>
              </p:cNvSpPr>
              <p:nvPr/>
            </p:nvSpPr>
            <p:spPr bwMode="auto">
              <a:xfrm>
                <a:off x="4889500" y="6683375"/>
                <a:ext cx="50800" cy="58738"/>
              </a:xfrm>
              <a:custGeom>
                <a:avLst/>
                <a:gdLst>
                  <a:gd name="T0" fmla="*/ 14 w 16"/>
                  <a:gd name="T1" fmla="*/ 13 h 18"/>
                  <a:gd name="T2" fmla="*/ 13 w 16"/>
                  <a:gd name="T3" fmla="*/ 10 h 18"/>
                  <a:gd name="T4" fmla="*/ 15 w 16"/>
                  <a:gd name="T5" fmla="*/ 6 h 18"/>
                  <a:gd name="T6" fmla="*/ 8 w 16"/>
                  <a:gd name="T7" fmla="*/ 0 h 18"/>
                  <a:gd name="T8" fmla="*/ 0 w 16"/>
                  <a:gd name="T9" fmla="*/ 0 h 18"/>
                  <a:gd name="T10" fmla="*/ 0 w 16"/>
                  <a:gd name="T11" fmla="*/ 18 h 18"/>
                  <a:gd name="T12" fmla="*/ 4 w 16"/>
                  <a:gd name="T13" fmla="*/ 18 h 18"/>
                  <a:gd name="T14" fmla="*/ 4 w 16"/>
                  <a:gd name="T15" fmla="*/ 12 h 18"/>
                  <a:gd name="T16" fmla="*/ 8 w 16"/>
                  <a:gd name="T17" fmla="*/ 12 h 18"/>
                  <a:gd name="T18" fmla="*/ 10 w 16"/>
                  <a:gd name="T19" fmla="*/ 15 h 18"/>
                  <a:gd name="T20" fmla="*/ 11 w 16"/>
                  <a:gd name="T21" fmla="*/ 18 h 18"/>
                  <a:gd name="T22" fmla="*/ 11 w 16"/>
                  <a:gd name="T23" fmla="*/ 18 h 18"/>
                  <a:gd name="T24" fmla="*/ 16 w 16"/>
                  <a:gd name="T25" fmla="*/ 18 h 18"/>
                  <a:gd name="T26" fmla="*/ 15 w 16"/>
                  <a:gd name="T27" fmla="*/ 17 h 18"/>
                  <a:gd name="T28" fmla="*/ 14 w 16"/>
                  <a:gd name="T29" fmla="*/ 13 h 18"/>
                  <a:gd name="T30" fmla="*/ 4 w 16"/>
                  <a:gd name="T31" fmla="*/ 4 h 18"/>
                  <a:gd name="T32" fmla="*/ 8 w 16"/>
                  <a:gd name="T33" fmla="*/ 4 h 18"/>
                  <a:gd name="T34" fmla="*/ 10 w 16"/>
                  <a:gd name="T35" fmla="*/ 6 h 18"/>
                  <a:gd name="T36" fmla="*/ 8 w 16"/>
                  <a:gd name="T37" fmla="*/ 8 h 18"/>
                  <a:gd name="T38" fmla="*/ 4 w 16"/>
                  <a:gd name="T39" fmla="*/ 8 h 18"/>
                  <a:gd name="T40" fmla="*/ 4 w 16"/>
                  <a:gd name="T41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18">
                    <a:moveTo>
                      <a:pt x="14" y="13"/>
                    </a:moveTo>
                    <a:cubicBezTo>
                      <a:pt x="14" y="11"/>
                      <a:pt x="14" y="10"/>
                      <a:pt x="13" y="10"/>
                    </a:cubicBezTo>
                    <a:cubicBezTo>
                      <a:pt x="14" y="9"/>
                      <a:pt x="15" y="7"/>
                      <a:pt x="15" y="6"/>
                    </a:cubicBezTo>
                    <a:cubicBezTo>
                      <a:pt x="15" y="2"/>
                      <a:pt x="12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0" y="12"/>
                      <a:pt x="10" y="12"/>
                      <a:pt x="10" y="15"/>
                    </a:cubicBezTo>
                    <a:cubicBezTo>
                      <a:pt x="10" y="16"/>
                      <a:pt x="10" y="17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4" y="15"/>
                      <a:pt x="14" y="13"/>
                    </a:cubicBezTo>
                    <a:moveTo>
                      <a:pt x="4" y="4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10" y="4"/>
                      <a:pt x="10" y="5"/>
                      <a:pt x="10" y="6"/>
                    </a:cubicBezTo>
                    <a:cubicBezTo>
                      <a:pt x="10" y="7"/>
                      <a:pt x="10" y="8"/>
                      <a:pt x="8" y="8"/>
                    </a:cubicBezTo>
                    <a:cubicBezTo>
                      <a:pt x="4" y="8"/>
                      <a:pt x="4" y="8"/>
                      <a:pt x="4" y="8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"/>
              <p:cNvSpPr>
                <a:spLocks noEditPoints="1"/>
              </p:cNvSpPr>
              <p:nvPr/>
            </p:nvSpPr>
            <p:spPr bwMode="auto">
              <a:xfrm>
                <a:off x="4959350" y="6683375"/>
                <a:ext cx="53975" cy="61913"/>
              </a:xfrm>
              <a:custGeom>
                <a:avLst/>
                <a:gdLst>
                  <a:gd name="T0" fmla="*/ 8 w 17"/>
                  <a:gd name="T1" fmla="*/ 0 h 19"/>
                  <a:gd name="T2" fmla="*/ 0 w 17"/>
                  <a:gd name="T3" fmla="*/ 9 h 19"/>
                  <a:gd name="T4" fmla="*/ 8 w 17"/>
                  <a:gd name="T5" fmla="*/ 19 h 19"/>
                  <a:gd name="T6" fmla="*/ 17 w 17"/>
                  <a:gd name="T7" fmla="*/ 9 h 19"/>
                  <a:gd name="T8" fmla="*/ 8 w 17"/>
                  <a:gd name="T9" fmla="*/ 0 h 19"/>
                  <a:gd name="T10" fmla="*/ 8 w 17"/>
                  <a:gd name="T11" fmla="*/ 15 h 19"/>
                  <a:gd name="T12" fmla="*/ 4 w 17"/>
                  <a:gd name="T13" fmla="*/ 9 h 19"/>
                  <a:gd name="T14" fmla="*/ 8 w 17"/>
                  <a:gd name="T15" fmla="*/ 4 h 19"/>
                  <a:gd name="T16" fmla="*/ 13 w 17"/>
                  <a:gd name="T17" fmla="*/ 9 h 19"/>
                  <a:gd name="T18" fmla="*/ 8 w 17"/>
                  <a:gd name="T1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9">
                    <a:moveTo>
                      <a:pt x="8" y="0"/>
                    </a:moveTo>
                    <a:cubicBezTo>
                      <a:pt x="3" y="0"/>
                      <a:pt x="0" y="4"/>
                      <a:pt x="0" y="9"/>
                    </a:cubicBezTo>
                    <a:cubicBezTo>
                      <a:pt x="0" y="15"/>
                      <a:pt x="3" y="19"/>
                      <a:pt x="8" y="19"/>
                    </a:cubicBezTo>
                    <a:cubicBezTo>
                      <a:pt x="13" y="19"/>
                      <a:pt x="17" y="15"/>
                      <a:pt x="17" y="9"/>
                    </a:cubicBezTo>
                    <a:cubicBezTo>
                      <a:pt x="17" y="4"/>
                      <a:pt x="13" y="0"/>
                      <a:pt x="8" y="0"/>
                    </a:cubicBezTo>
                    <a:moveTo>
                      <a:pt x="8" y="15"/>
                    </a:moveTo>
                    <a:cubicBezTo>
                      <a:pt x="5" y="15"/>
                      <a:pt x="4" y="12"/>
                      <a:pt x="4" y="9"/>
                    </a:cubicBezTo>
                    <a:cubicBezTo>
                      <a:pt x="4" y="7"/>
                      <a:pt x="5" y="4"/>
                      <a:pt x="8" y="4"/>
                    </a:cubicBezTo>
                    <a:cubicBezTo>
                      <a:pt x="11" y="4"/>
                      <a:pt x="13" y="7"/>
                      <a:pt x="13" y="9"/>
                    </a:cubicBezTo>
                    <a:cubicBezTo>
                      <a:pt x="13" y="12"/>
                      <a:pt x="11" y="15"/>
                      <a:pt x="8" y="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1"/>
              <p:cNvSpPr>
                <a:spLocks/>
              </p:cNvSpPr>
              <p:nvPr/>
            </p:nvSpPr>
            <p:spPr bwMode="auto">
              <a:xfrm>
                <a:off x="5035550" y="6683375"/>
                <a:ext cx="47625" cy="61913"/>
              </a:xfrm>
              <a:custGeom>
                <a:avLst/>
                <a:gdLst>
                  <a:gd name="T0" fmla="*/ 11 w 15"/>
                  <a:gd name="T1" fmla="*/ 11 h 19"/>
                  <a:gd name="T2" fmla="*/ 8 w 15"/>
                  <a:gd name="T3" fmla="*/ 15 h 19"/>
                  <a:gd name="T4" fmla="*/ 5 w 15"/>
                  <a:gd name="T5" fmla="*/ 11 h 19"/>
                  <a:gd name="T6" fmla="*/ 5 w 15"/>
                  <a:gd name="T7" fmla="*/ 0 h 19"/>
                  <a:gd name="T8" fmla="*/ 0 w 15"/>
                  <a:gd name="T9" fmla="*/ 0 h 19"/>
                  <a:gd name="T10" fmla="*/ 0 w 15"/>
                  <a:gd name="T11" fmla="*/ 12 h 19"/>
                  <a:gd name="T12" fmla="*/ 8 w 15"/>
                  <a:gd name="T13" fmla="*/ 19 h 19"/>
                  <a:gd name="T14" fmla="*/ 15 w 15"/>
                  <a:gd name="T15" fmla="*/ 12 h 19"/>
                  <a:gd name="T16" fmla="*/ 15 w 15"/>
                  <a:gd name="T17" fmla="*/ 0 h 19"/>
                  <a:gd name="T18" fmla="*/ 11 w 15"/>
                  <a:gd name="T19" fmla="*/ 0 h 19"/>
                  <a:gd name="T20" fmla="*/ 11 w 15"/>
                  <a:gd name="T21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19">
                    <a:moveTo>
                      <a:pt x="11" y="11"/>
                    </a:moveTo>
                    <a:cubicBezTo>
                      <a:pt x="11" y="13"/>
                      <a:pt x="11" y="15"/>
                      <a:pt x="8" y="15"/>
                    </a:cubicBezTo>
                    <a:cubicBezTo>
                      <a:pt x="5" y="15"/>
                      <a:pt x="5" y="13"/>
                      <a:pt x="5" y="1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6"/>
                      <a:pt x="3" y="19"/>
                      <a:pt x="8" y="19"/>
                    </a:cubicBezTo>
                    <a:cubicBezTo>
                      <a:pt x="13" y="19"/>
                      <a:pt x="15" y="16"/>
                      <a:pt x="15" y="1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1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2"/>
              <p:cNvSpPr>
                <a:spLocks noEditPoints="1"/>
              </p:cNvSpPr>
              <p:nvPr/>
            </p:nvSpPr>
            <p:spPr bwMode="auto">
              <a:xfrm>
                <a:off x="5111750" y="6683375"/>
                <a:ext cx="44450" cy="58738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0 h 18"/>
                  <a:gd name="T4" fmla="*/ 0 w 14"/>
                  <a:gd name="T5" fmla="*/ 18 h 18"/>
                  <a:gd name="T6" fmla="*/ 4 w 14"/>
                  <a:gd name="T7" fmla="*/ 18 h 18"/>
                  <a:gd name="T8" fmla="*/ 4 w 14"/>
                  <a:gd name="T9" fmla="*/ 12 h 18"/>
                  <a:gd name="T10" fmla="*/ 8 w 14"/>
                  <a:gd name="T11" fmla="*/ 12 h 18"/>
                  <a:gd name="T12" fmla="*/ 14 w 14"/>
                  <a:gd name="T13" fmla="*/ 6 h 18"/>
                  <a:gd name="T14" fmla="*/ 8 w 14"/>
                  <a:gd name="T15" fmla="*/ 0 h 18"/>
                  <a:gd name="T16" fmla="*/ 4 w 14"/>
                  <a:gd name="T17" fmla="*/ 4 h 18"/>
                  <a:gd name="T18" fmla="*/ 8 w 14"/>
                  <a:gd name="T19" fmla="*/ 4 h 18"/>
                  <a:gd name="T20" fmla="*/ 10 w 14"/>
                  <a:gd name="T21" fmla="*/ 6 h 18"/>
                  <a:gd name="T22" fmla="*/ 8 w 14"/>
                  <a:gd name="T23" fmla="*/ 8 h 18"/>
                  <a:gd name="T24" fmla="*/ 4 w 14"/>
                  <a:gd name="T25" fmla="*/ 8 h 18"/>
                  <a:gd name="T26" fmla="*/ 4 w 14"/>
                  <a:gd name="T27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4" y="12"/>
                      <a:pt x="14" y="8"/>
                      <a:pt x="14" y="6"/>
                    </a:cubicBezTo>
                    <a:cubicBezTo>
                      <a:pt x="14" y="5"/>
                      <a:pt x="14" y="0"/>
                      <a:pt x="8" y="0"/>
                    </a:cubicBezTo>
                    <a:moveTo>
                      <a:pt x="4" y="4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9" y="4"/>
                      <a:pt x="10" y="5"/>
                      <a:pt x="10" y="6"/>
                    </a:cubicBezTo>
                    <a:cubicBezTo>
                      <a:pt x="10" y="8"/>
                      <a:pt x="8" y="8"/>
                      <a:pt x="8" y="8"/>
                    </a:cubicBezTo>
                    <a:cubicBezTo>
                      <a:pt x="4" y="8"/>
                      <a:pt x="4" y="8"/>
                      <a:pt x="4" y="8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24"/>
              <p:cNvSpPr>
                <a:spLocks noChangeShapeType="1"/>
              </p:cNvSpPr>
              <p:nvPr/>
            </p:nvSpPr>
            <p:spPr bwMode="auto">
              <a:xfrm>
                <a:off x="4111625" y="6799263"/>
                <a:ext cx="0" cy="0"/>
              </a:xfrm>
              <a:prstGeom prst="line">
                <a:avLst/>
              </a:prstGeom>
              <a:no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E9D2B9E-55FB-4089-BBD6-9B4C3D27037F}"/>
              </a:ext>
            </a:extLst>
          </p:cNvPr>
          <p:cNvSpPr txBox="1"/>
          <p:nvPr/>
        </p:nvSpPr>
        <p:spPr>
          <a:xfrm>
            <a:off x="1189566" y="2667000"/>
            <a:ext cx="967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38T Bogie </a:t>
            </a:r>
            <a:r>
              <a:rPr lang="en-US" sz="2800" dirty="0" smtClean="0"/>
              <a:t>to 28.8T Bogie</a:t>
            </a:r>
            <a:endParaRPr lang="en-US" sz="28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Field Conversion</a:t>
            </a:r>
          </a:p>
          <a:p>
            <a:pPr algn="ctr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459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7FED-133D-4829-882C-4B7953DD162C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655" r="4946"/>
          <a:stretch/>
        </p:blipFill>
        <p:spPr>
          <a:xfrm>
            <a:off x="137342" y="1713903"/>
            <a:ext cx="5342448" cy="15912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60885" y="1179677"/>
            <a:ext cx="3515915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FTW00199 / FTW08210</a:t>
            </a:r>
            <a:r>
              <a:rPr lang="en-US" sz="1600" b="1" dirty="0" smtClean="0">
                <a:latin typeface="Calibri" panose="020F0502020204030204" pitchFamily="34" charset="0"/>
              </a:rPr>
              <a:t> - </a:t>
            </a:r>
            <a:r>
              <a:rPr lang="en-US" sz="1500" b="0" i="0" dirty="0" smtClean="0">
                <a:latin typeface="Calibri" panose="020F0502020204030204" pitchFamily="34" charset="0"/>
                <a:cs typeface="Calibri" panose="020F0502020204030204" pitchFamily="34" charset="0"/>
              </a:rPr>
              <a:t>38T </a:t>
            </a:r>
            <a:r>
              <a:rPr lang="en-US" sz="1500" b="0" i="0" dirty="0" smtClean="0">
                <a:latin typeface="Calibri" panose="020F0502020204030204" pitchFamily="34" charset="0"/>
                <a:cs typeface="Calibri" panose="020F0502020204030204" pitchFamily="34" charset="0"/>
              </a:rPr>
              <a:t>Bogie Spring</a:t>
            </a:r>
            <a:endParaRPr lang="en-US" sz="1500" b="0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3874" y="3327158"/>
            <a:ext cx="151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0" dirty="0" smtClean="0">
                <a:latin typeface="Calibri" panose="020F0502020204030204" pitchFamily="34" charset="0"/>
                <a:cs typeface="Calibri" panose="020F0502020204030204" pitchFamily="34" charset="0"/>
              </a:rPr>
              <a:t>Stack </a:t>
            </a:r>
            <a:r>
              <a:rPr lang="en-US" sz="1200" b="1" i="0" dirty="0" smtClean="0">
                <a:latin typeface="Calibri" panose="020F0502020204030204" pitchFamily="34" charset="0"/>
                <a:cs typeface="Calibri" panose="020F0502020204030204" pitchFamily="34" charset="0"/>
              </a:rPr>
              <a:t>Height-270mm</a:t>
            </a:r>
            <a:endParaRPr lang="en-US" sz="1200" b="1" i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5791200" y="1241743"/>
            <a:ext cx="0" cy="49346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142133" y="228600"/>
            <a:ext cx="469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38T Bogie </a:t>
            </a:r>
            <a:r>
              <a:rPr lang="en-US" sz="2400" dirty="0" smtClean="0"/>
              <a:t>conversion to 28.8T Bogie</a:t>
            </a:r>
            <a:endParaRPr lang="en-IN" sz="2400" dirty="0"/>
          </a:p>
        </p:txBody>
      </p:sp>
      <p:sp>
        <p:nvSpPr>
          <p:cNvPr id="25" name="Rectangle 24"/>
          <p:cNvSpPr/>
          <p:nvPr/>
        </p:nvSpPr>
        <p:spPr>
          <a:xfrm>
            <a:off x="3406173" y="6376664"/>
            <a:ext cx="4770054" cy="324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Applicable for both HR &amp; SR axles</a:t>
            </a:r>
            <a:endParaRPr lang="en-IN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42" y="4124384"/>
            <a:ext cx="5562600" cy="155076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360885" y="5829222"/>
            <a:ext cx="151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0" dirty="0" smtClean="0">
                <a:latin typeface="Calibri" panose="020F0502020204030204" pitchFamily="34" charset="0"/>
                <a:cs typeface="Calibri" panose="020F0502020204030204" pitchFamily="34" charset="0"/>
              </a:rPr>
              <a:t>Stack </a:t>
            </a:r>
            <a:r>
              <a:rPr lang="en-US" sz="1200" b="1" i="0" dirty="0" smtClean="0">
                <a:latin typeface="Calibri" panose="020F0502020204030204" pitchFamily="34" charset="0"/>
                <a:cs typeface="Calibri" panose="020F0502020204030204" pitchFamily="34" charset="0"/>
              </a:rPr>
              <a:t>Height-270mm</a:t>
            </a:r>
            <a:endParaRPr lang="en-US" sz="1200" b="1" i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37675" y="3687206"/>
            <a:ext cx="2621230" cy="323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500" b="0" i="0" dirty="0" smtClean="0">
                <a:latin typeface="Calibri" panose="020F0502020204030204" pitchFamily="34" charset="0"/>
                <a:cs typeface="Calibri" panose="020F0502020204030204" pitchFamily="34" charset="0"/>
              </a:rPr>
              <a:t>FTW12200 - 28.8T </a:t>
            </a:r>
            <a:r>
              <a:rPr lang="en-US" sz="1500" b="0" i="0" dirty="0" smtClean="0">
                <a:latin typeface="Calibri" panose="020F0502020204030204" pitchFamily="34" charset="0"/>
                <a:cs typeface="Calibri" panose="020F0502020204030204" pitchFamily="34" charset="0"/>
              </a:rPr>
              <a:t>Bogie Spring</a:t>
            </a:r>
            <a:endParaRPr lang="en-US" sz="1500" b="0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/>
          <a:srcRect t="14300"/>
          <a:stretch/>
        </p:blipFill>
        <p:spPr>
          <a:xfrm>
            <a:off x="5906592" y="1066800"/>
            <a:ext cx="5811838" cy="319670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032237" y="4263501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1. Remove U bolt, nut &amp; top clamp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2. </a:t>
            </a:r>
            <a:r>
              <a:rPr lang="en-US" sz="1400" dirty="0" smtClean="0"/>
              <a:t>Remove existing 38T bogie spring assembly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3. </a:t>
            </a:r>
            <a:r>
              <a:rPr lang="en-US" sz="1400" dirty="0" smtClean="0"/>
              <a:t>Assemble new 28.8T bogie spring assembly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4. </a:t>
            </a:r>
            <a:r>
              <a:rPr lang="en-US" sz="1400" dirty="0" smtClean="0"/>
              <a:t>Assemble </a:t>
            </a:r>
            <a:r>
              <a:rPr lang="en-US" sz="1400" dirty="0" smtClean="0"/>
              <a:t>top clamp, U bolt &amp; nut </a:t>
            </a:r>
            <a:r>
              <a:rPr lang="en-US" sz="1400" dirty="0" smtClean="0"/>
              <a:t>and </a:t>
            </a:r>
            <a:r>
              <a:rPr lang="en-US" sz="1400" dirty="0" smtClean="0"/>
              <a:t>torque </a:t>
            </a:r>
            <a:r>
              <a:rPr lang="en-US" sz="1400" dirty="0" smtClean="0"/>
              <a:t>as per </a:t>
            </a:r>
            <a:r>
              <a:rPr lang="en-US" sz="1400" dirty="0" smtClean="0"/>
              <a:t>spec 1450</a:t>
            </a:r>
            <a:r>
              <a:rPr lang="en-IN" sz="1600" dirty="0" smtClean="0"/>
              <a:t> </a:t>
            </a:r>
            <a:r>
              <a:rPr lang="en-US" sz="1400" dirty="0" smtClean="0"/>
              <a:t>Nm</a:t>
            </a:r>
            <a:endParaRPr lang="en-IN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9625238" y="1241743"/>
            <a:ext cx="1069524" cy="323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500" b="0" i="0" dirty="0" smtClean="0">
                <a:latin typeface="Calibri" panose="020F0502020204030204" pitchFamily="34" charset="0"/>
                <a:cs typeface="Calibri" panose="020F0502020204030204" pitchFamily="34" charset="0"/>
              </a:rPr>
              <a:t>FTW12200 </a:t>
            </a:r>
            <a:endParaRPr lang="en-US" sz="1500" b="0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Straight Arrow Connector 33"/>
          <p:cNvCxnSpPr>
            <a:stCxn id="32" idx="2"/>
          </p:cNvCxnSpPr>
          <p:nvPr/>
        </p:nvCxnSpPr>
        <p:spPr>
          <a:xfrm flipH="1">
            <a:off x="9448800" y="1564908"/>
            <a:ext cx="711200" cy="7210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30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3F1C-3286-4B89-9B09-0CEF045C466B}" type="datetime1">
              <a:rPr lang="en-US" smtClean="0"/>
              <a:t>8/8/2022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7FED-133D-4829-882C-4B7953DD162C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05400" y="3124200"/>
            <a:ext cx="147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Thank you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4962332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D1B0D79-57A2-40AE-8DA1-478CA4B07010}" vid="{67778A8F-8D79-42A6-831D-EF9C1BB442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31e0a95-96b0-4411-a18f-e4fd582fb3ee">
      <Terms xmlns="http://schemas.microsoft.com/office/infopath/2007/PartnerControls"/>
    </lcf76f155ced4ddcb4097134ff3c332f>
    <TaxCatchAll xmlns="6ba8794d-3c15-4947-888c-3ef7f0f56fa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EE26D5C61E2B42B63761096BAEAE78" ma:contentTypeVersion="17" ma:contentTypeDescription="Create a new document." ma:contentTypeScope="" ma:versionID="35922bb1319ff6244ac6b06922e594b9">
  <xsd:schema xmlns:xsd="http://www.w3.org/2001/XMLSchema" xmlns:xs="http://www.w3.org/2001/XMLSchema" xmlns:p="http://schemas.microsoft.com/office/2006/metadata/properties" xmlns:ns2="d31e0a95-96b0-4411-a18f-e4fd582fb3ee" xmlns:ns3="6ba8794d-3c15-4947-888c-3ef7f0f56fa7" targetNamespace="http://schemas.microsoft.com/office/2006/metadata/properties" ma:root="true" ma:fieldsID="8134f081a61b03706c9ba332b52c17a1" ns2:_="" ns3:_="">
    <xsd:import namespace="d31e0a95-96b0-4411-a18f-e4fd582fb3ee"/>
    <xsd:import namespace="6ba8794d-3c15-4947-888c-3ef7f0f56f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1e0a95-96b0-4411-a18f-e4fd582fb3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92505fa-fe31-4319-891a-6f90768357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8794d-3c15-4947-888c-3ef7f0f56fa7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c8b0432-b299-4f93-862d-ce8eed9c82da}" ma:internalName="TaxCatchAll" ma:showField="CatchAllData" ma:web="6ba8794d-3c15-4947-888c-3ef7f0f56f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F08361-4C3F-4A7F-A3D8-F1EDB8980F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9EFDFE-39AD-48B6-97B1-D448447B61CB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DC66C74F-1B2A-41CD-BC4C-AC6552B9DD06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3195</TotalTime>
  <Words>85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Theme1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Mano Bharathi U (Current Product Engineering - PD)</cp:lastModifiedBy>
  <cp:revision>337</cp:revision>
  <dcterms:created xsi:type="dcterms:W3CDTF">2016-09-28T08:17:18Z</dcterms:created>
  <dcterms:modified xsi:type="dcterms:W3CDTF">2022-08-08T05:48:29Z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0x0101002967D8E8A545C34BB2093339AB8444CC</vt:lpwstr>
  </property>
</Properties>
</file>