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9"/>
  </p:notesMasterIdLst>
  <p:sldIdLst>
    <p:sldId id="316" r:id="rId4"/>
    <p:sldId id="336" r:id="rId5"/>
    <p:sldId id="335" r:id="rId6"/>
    <p:sldId id="332" r:id="rId7"/>
    <p:sldId id="334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82" autoAdjust="0"/>
  </p:normalViewPr>
  <p:slideViewPr>
    <p:cSldViewPr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901A0-18B6-4915-B319-DDF5F507421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E96FE-E155-4759-95D2-DC64D1BB2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E96FE-E155-4759-95D2-DC64D1BB238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289052"/>
            <a:ext cx="111201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6106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10343" y="117347"/>
            <a:ext cx="2427731" cy="498348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29755"/>
            <a:ext cx="12192000" cy="4282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879" y="252984"/>
            <a:ext cx="11826240" cy="492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620" y="1417065"/>
            <a:ext cx="11213465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86764"/>
              </p:ext>
            </p:extLst>
          </p:nvPr>
        </p:nvGraphicFramePr>
        <p:xfrm>
          <a:off x="838200" y="914400"/>
          <a:ext cx="548640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128">
                  <a:extLst>
                    <a:ext uri="{9D8B030D-6E8A-4147-A177-3AD203B41FA5}">
                      <a16:colId xmlns:a16="http://schemas.microsoft.com/office/drawing/2014/main" val="3485602393"/>
                    </a:ext>
                  </a:extLst>
                </a:gridCol>
                <a:gridCol w="3720272">
                  <a:extLst>
                    <a:ext uri="{9D8B030D-6E8A-4147-A177-3AD203B41FA5}">
                      <a16:colId xmlns:a16="http://schemas.microsoft.com/office/drawing/2014/main" val="4167249705"/>
                    </a:ext>
                  </a:extLst>
                </a:gridCol>
              </a:tblGrid>
              <a:tr h="69479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Customer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KANUBHAI POPATBHAI PAGHADAL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5637514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Reg. 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GJ16AV6921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8672654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CBN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CTN482529C0002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8235747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Chassis no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MB1XEVLD5NPMP7672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269612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Engine no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NMPZ500200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044479"/>
                  </a:ext>
                </a:extLst>
              </a:tr>
              <a:tr h="69479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Vehicle model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NR4825N/66 T CC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6144265"/>
                  </a:ext>
                </a:extLst>
              </a:tr>
              <a:tr h="69479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Dealer Code/ SAC Code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44621/ 2604 – DMIPL BH</a:t>
                      </a:r>
                    </a:p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CC/FC</a:t>
                      </a:r>
                      <a:r>
                        <a:rPr lang="en-IN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:- 42B0 / BS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9954973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DOS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16.02.2022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4579589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DOF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24.03.2023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18055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Kms/Hour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83239KMS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7205774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Location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BHARUCH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2879216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Category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AXLE RA2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8193603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ALSE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VISHAL BEHERE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" y="206514"/>
            <a:ext cx="9416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Customer complaint :- RA2 AXLE CAGE AND CARRIER CAP ASSY CRACKED.</a:t>
            </a:r>
            <a:endParaRPr lang="en-IN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7"/>
          <a:stretch/>
        </p:blipFill>
        <p:spPr>
          <a:xfrm>
            <a:off x="6324600" y="914400"/>
            <a:ext cx="4724400" cy="54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-69851" y="966740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8153400" y="6779684"/>
            <a:ext cx="0" cy="0"/>
          </a:xfrm>
          <a:prstGeom prst="line">
            <a:avLst/>
          </a:prstGeom>
          <a:noFill/>
          <a:ln w="2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6050427"/>
            <a:ext cx="12192000" cy="576000"/>
            <a:chOff x="0" y="4711500"/>
            <a:chExt cx="9144000" cy="432000"/>
          </a:xfrm>
        </p:grpSpPr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0" y="4711500"/>
              <a:ext cx="9144000" cy="432000"/>
            </a:xfrm>
            <a:prstGeom prst="rect">
              <a:avLst/>
            </a:prstGeom>
            <a:solidFill>
              <a:srgbClr val="004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3984625" y="4840981"/>
              <a:ext cx="1174750" cy="173038"/>
              <a:chOff x="3984625" y="4911725"/>
              <a:chExt cx="1174750" cy="173038"/>
            </a:xfrm>
          </p:grpSpPr>
          <p:sp>
            <p:nvSpPr>
              <p:cNvPr id="69" name="Freeform 30"/>
              <p:cNvSpPr>
                <a:spLocks noEditPoints="1"/>
              </p:cNvSpPr>
              <p:nvPr/>
            </p:nvSpPr>
            <p:spPr bwMode="auto">
              <a:xfrm>
                <a:off x="3984625" y="4911725"/>
                <a:ext cx="263525" cy="173038"/>
              </a:xfrm>
              <a:custGeom>
                <a:avLst/>
                <a:gdLst>
                  <a:gd name="T0" fmla="*/ 83 w 83"/>
                  <a:gd name="T1" fmla="*/ 27 h 54"/>
                  <a:gd name="T2" fmla="*/ 44 w 83"/>
                  <a:gd name="T3" fmla="*/ 54 h 54"/>
                  <a:gd name="T4" fmla="*/ 12 w 83"/>
                  <a:gd name="T5" fmla="*/ 8 h 54"/>
                  <a:gd name="T6" fmla="*/ 67 w 83"/>
                  <a:gd name="T7" fmla="*/ 19 h 54"/>
                  <a:gd name="T8" fmla="*/ 51 w 83"/>
                  <a:gd name="T9" fmla="*/ 2 h 54"/>
                  <a:gd name="T10" fmla="*/ 59 w 83"/>
                  <a:gd name="T11" fmla="*/ 10 h 54"/>
                  <a:gd name="T12" fmla="*/ 68 w 83"/>
                  <a:gd name="T13" fmla="*/ 20 h 54"/>
                  <a:gd name="T14" fmla="*/ 67 w 83"/>
                  <a:gd name="T15" fmla="*/ 35 h 54"/>
                  <a:gd name="T16" fmla="*/ 77 w 83"/>
                  <a:gd name="T17" fmla="*/ 38 h 54"/>
                  <a:gd name="T18" fmla="*/ 44 w 83"/>
                  <a:gd name="T19" fmla="*/ 53 h 54"/>
                  <a:gd name="T20" fmla="*/ 35 w 83"/>
                  <a:gd name="T21" fmla="*/ 50 h 54"/>
                  <a:gd name="T22" fmla="*/ 36 w 83"/>
                  <a:gd name="T23" fmla="*/ 52 h 54"/>
                  <a:gd name="T24" fmla="*/ 49 w 83"/>
                  <a:gd name="T25" fmla="*/ 50 h 54"/>
                  <a:gd name="T26" fmla="*/ 17 w 83"/>
                  <a:gd name="T27" fmla="*/ 47 h 54"/>
                  <a:gd name="T28" fmla="*/ 5 w 83"/>
                  <a:gd name="T29" fmla="*/ 37 h 54"/>
                  <a:gd name="T30" fmla="*/ 33 w 83"/>
                  <a:gd name="T31" fmla="*/ 50 h 54"/>
                  <a:gd name="T32" fmla="*/ 2 w 83"/>
                  <a:gd name="T33" fmla="*/ 27 h 54"/>
                  <a:gd name="T34" fmla="*/ 13 w 83"/>
                  <a:gd name="T35" fmla="*/ 27 h 54"/>
                  <a:gd name="T36" fmla="*/ 15 w 83"/>
                  <a:gd name="T37" fmla="*/ 18 h 54"/>
                  <a:gd name="T38" fmla="*/ 13 w 83"/>
                  <a:gd name="T39" fmla="*/ 9 h 54"/>
                  <a:gd name="T40" fmla="*/ 15 w 83"/>
                  <a:gd name="T41" fmla="*/ 18 h 54"/>
                  <a:gd name="T42" fmla="*/ 23 w 83"/>
                  <a:gd name="T43" fmla="*/ 8 h 54"/>
                  <a:gd name="T44" fmla="*/ 50 w 83"/>
                  <a:gd name="T45" fmla="*/ 3 h 54"/>
                  <a:gd name="T46" fmla="*/ 36 w 83"/>
                  <a:gd name="T47" fmla="*/ 4 h 54"/>
                  <a:gd name="T48" fmla="*/ 48 w 83"/>
                  <a:gd name="T49" fmla="*/ 4 h 54"/>
                  <a:gd name="T50" fmla="*/ 58 w 83"/>
                  <a:gd name="T51" fmla="*/ 10 h 54"/>
                  <a:gd name="T52" fmla="*/ 42 w 83"/>
                  <a:gd name="T53" fmla="*/ 6 h 54"/>
                  <a:gd name="T54" fmla="*/ 41 w 83"/>
                  <a:gd name="T55" fmla="*/ 6 h 54"/>
                  <a:gd name="T56" fmla="*/ 41 w 83"/>
                  <a:gd name="T57" fmla="*/ 13 h 54"/>
                  <a:gd name="T58" fmla="*/ 32 w 83"/>
                  <a:gd name="T59" fmla="*/ 5 h 54"/>
                  <a:gd name="T60" fmla="*/ 37 w 83"/>
                  <a:gd name="T61" fmla="*/ 5 h 54"/>
                  <a:gd name="T62" fmla="*/ 34 w 83"/>
                  <a:gd name="T63" fmla="*/ 42 h 54"/>
                  <a:gd name="T64" fmla="*/ 33 w 83"/>
                  <a:gd name="T65" fmla="*/ 42 h 54"/>
                  <a:gd name="T66" fmla="*/ 33 w 83"/>
                  <a:gd name="T67" fmla="*/ 50 h 54"/>
                  <a:gd name="T68" fmla="*/ 48 w 83"/>
                  <a:gd name="T69" fmla="*/ 50 h 54"/>
                  <a:gd name="T70" fmla="*/ 46 w 83"/>
                  <a:gd name="T71" fmla="*/ 49 h 54"/>
                  <a:gd name="T72" fmla="*/ 41 w 83"/>
                  <a:gd name="T73" fmla="*/ 48 h 54"/>
                  <a:gd name="T74" fmla="*/ 29 w 83"/>
                  <a:gd name="T75" fmla="*/ 20 h 54"/>
                  <a:gd name="T76" fmla="*/ 51 w 83"/>
                  <a:gd name="T77" fmla="*/ 13 h 54"/>
                  <a:gd name="T78" fmla="*/ 58 w 83"/>
                  <a:gd name="T79" fmla="*/ 11 h 54"/>
                  <a:gd name="T80" fmla="*/ 53 w 83"/>
                  <a:gd name="T81" fmla="*/ 21 h 54"/>
                  <a:gd name="T82" fmla="*/ 41 w 83"/>
                  <a:gd name="T83" fmla="*/ 21 h 54"/>
                  <a:gd name="T84" fmla="*/ 14 w 83"/>
                  <a:gd name="T85" fmla="*/ 26 h 54"/>
                  <a:gd name="T86" fmla="*/ 54 w 83"/>
                  <a:gd name="T87" fmla="*/ 22 h 54"/>
                  <a:gd name="T88" fmla="*/ 41 w 83"/>
                  <a:gd name="T89" fmla="*/ 22 h 54"/>
                  <a:gd name="T90" fmla="*/ 42 w 83"/>
                  <a:gd name="T91" fmla="*/ 27 h 54"/>
                  <a:gd name="T92" fmla="*/ 53 w 83"/>
                  <a:gd name="T93" fmla="*/ 27 h 54"/>
                  <a:gd name="T94" fmla="*/ 30 w 83"/>
                  <a:gd name="T95" fmla="*/ 31 h 54"/>
                  <a:gd name="T96" fmla="*/ 14 w 83"/>
                  <a:gd name="T97" fmla="*/ 31 h 54"/>
                  <a:gd name="T98" fmla="*/ 28 w 83"/>
                  <a:gd name="T99" fmla="*/ 27 h 54"/>
                  <a:gd name="T100" fmla="*/ 66 w 83"/>
                  <a:gd name="T101" fmla="*/ 34 h 54"/>
                  <a:gd name="T102" fmla="*/ 30 w 83"/>
                  <a:gd name="T103" fmla="*/ 42 h 54"/>
                  <a:gd name="T104" fmla="*/ 53 w 83"/>
                  <a:gd name="T105" fmla="*/ 33 h 54"/>
                  <a:gd name="T106" fmla="*/ 41 w 83"/>
                  <a:gd name="T107" fmla="*/ 32 h 54"/>
                  <a:gd name="T108" fmla="*/ 40 w 83"/>
                  <a:gd name="T109" fmla="*/ 32 h 54"/>
                  <a:gd name="T110" fmla="*/ 40 w 83"/>
                  <a:gd name="T111" fmla="*/ 32 h 54"/>
                  <a:gd name="T112" fmla="*/ 41 w 83"/>
                  <a:gd name="T113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54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63" y="3"/>
                      <a:pt x="70" y="8"/>
                    </a:cubicBezTo>
                    <a:cubicBezTo>
                      <a:pt x="78" y="13"/>
                      <a:pt x="83" y="20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35"/>
                      <a:pt x="78" y="41"/>
                      <a:pt x="70" y="46"/>
                    </a:cubicBezTo>
                    <a:cubicBezTo>
                      <a:pt x="65" y="50"/>
                      <a:pt x="58" y="52"/>
                      <a:pt x="51" y="54"/>
                    </a:cubicBezTo>
                    <a:cubicBezTo>
                      <a:pt x="50" y="54"/>
                      <a:pt x="50" y="54"/>
                      <a:pt x="50" y="54"/>
                    </a:cubicBezTo>
                    <a:cubicBezTo>
                      <a:pt x="49" y="54"/>
                      <a:pt x="46" y="54"/>
                      <a:pt x="44" y="54"/>
                    </a:cubicBezTo>
                    <a:cubicBezTo>
                      <a:pt x="43" y="54"/>
                      <a:pt x="42" y="54"/>
                      <a:pt x="41" y="54"/>
                    </a:cubicBezTo>
                    <a:cubicBezTo>
                      <a:pt x="30" y="54"/>
                      <a:pt x="20" y="51"/>
                      <a:pt x="12" y="46"/>
                    </a:cubicBezTo>
                    <a:cubicBezTo>
                      <a:pt x="5" y="41"/>
                      <a:pt x="0" y="35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0"/>
                      <a:pt x="5" y="13"/>
                      <a:pt x="12" y="8"/>
                    </a:cubicBezTo>
                    <a:cubicBezTo>
                      <a:pt x="20" y="3"/>
                      <a:pt x="30" y="0"/>
                      <a:pt x="41" y="0"/>
                    </a:cubicBezTo>
                    <a:moveTo>
                      <a:pt x="69" y="9"/>
                    </a:moveTo>
                    <a:cubicBezTo>
                      <a:pt x="68" y="8"/>
                      <a:pt x="67" y="7"/>
                      <a:pt x="65" y="7"/>
                    </a:cubicBezTo>
                    <a:cubicBezTo>
                      <a:pt x="64" y="8"/>
                      <a:pt x="62" y="10"/>
                      <a:pt x="60" y="11"/>
                    </a:cubicBezTo>
                    <a:cubicBezTo>
                      <a:pt x="63" y="13"/>
                      <a:pt x="66" y="16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71" y="18"/>
                      <a:pt x="74" y="18"/>
                      <a:pt x="77" y="17"/>
                    </a:cubicBezTo>
                    <a:cubicBezTo>
                      <a:pt x="75" y="14"/>
                      <a:pt x="72" y="11"/>
                      <a:pt x="69" y="9"/>
                    </a:cubicBezTo>
                    <a:moveTo>
                      <a:pt x="65" y="6"/>
                    </a:moveTo>
                    <a:cubicBezTo>
                      <a:pt x="61" y="4"/>
                      <a:pt x="56" y="3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3" y="6"/>
                      <a:pt x="57" y="8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2" y="9"/>
                      <a:pt x="64" y="8"/>
                      <a:pt x="65" y="6"/>
                    </a:cubicBezTo>
                    <a:moveTo>
                      <a:pt x="81" y="27"/>
                    </a:moveTo>
                    <a:cubicBezTo>
                      <a:pt x="81" y="23"/>
                      <a:pt x="79" y="20"/>
                      <a:pt x="78" y="17"/>
                    </a:cubicBezTo>
                    <a:cubicBezTo>
                      <a:pt x="75" y="18"/>
                      <a:pt x="71" y="19"/>
                      <a:pt x="68" y="20"/>
                    </a:cubicBezTo>
                    <a:cubicBezTo>
                      <a:pt x="69" y="22"/>
                      <a:pt x="69" y="24"/>
                      <a:pt x="69" y="27"/>
                    </a:cubicBezTo>
                    <a:lnTo>
                      <a:pt x="81" y="27"/>
                    </a:lnTo>
                    <a:close/>
                    <a:moveTo>
                      <a:pt x="69" y="45"/>
                    </a:moveTo>
                    <a:cubicBezTo>
                      <a:pt x="72" y="43"/>
                      <a:pt x="74" y="41"/>
                      <a:pt x="76" y="39"/>
                    </a:cubicBezTo>
                    <a:cubicBezTo>
                      <a:pt x="73" y="37"/>
                      <a:pt x="70" y="36"/>
                      <a:pt x="67" y="35"/>
                    </a:cubicBezTo>
                    <a:cubicBezTo>
                      <a:pt x="65" y="38"/>
                      <a:pt x="63" y="41"/>
                      <a:pt x="59" y="44"/>
                    </a:cubicBezTo>
                    <a:cubicBezTo>
                      <a:pt x="61" y="45"/>
                      <a:pt x="63" y="46"/>
                      <a:pt x="65" y="47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6" y="47"/>
                      <a:pt x="68" y="46"/>
                      <a:pt x="69" y="45"/>
                    </a:cubicBezTo>
                    <a:moveTo>
                      <a:pt x="77" y="38"/>
                    </a:moveTo>
                    <a:cubicBezTo>
                      <a:pt x="79" y="35"/>
                      <a:pt x="80" y="31"/>
                      <a:pt x="81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30"/>
                      <a:pt x="69" y="32"/>
                      <a:pt x="67" y="35"/>
                    </a:cubicBezTo>
                    <a:cubicBezTo>
                      <a:pt x="71" y="36"/>
                      <a:pt x="74" y="37"/>
                      <a:pt x="77" y="38"/>
                    </a:cubicBezTo>
                    <a:moveTo>
                      <a:pt x="44" y="53"/>
                    </a:moveTo>
                    <a:cubicBezTo>
                      <a:pt x="46" y="53"/>
                      <a:pt x="48" y="52"/>
                      <a:pt x="49" y="52"/>
                    </a:cubicBezTo>
                    <a:cubicBezTo>
                      <a:pt x="48" y="51"/>
                      <a:pt x="47" y="50"/>
                      <a:pt x="46" y="49"/>
                    </a:cubicBezTo>
                    <a:cubicBezTo>
                      <a:pt x="44" y="49"/>
                      <a:pt x="43" y="49"/>
                      <a:pt x="40" y="49"/>
                    </a:cubicBezTo>
                    <a:cubicBezTo>
                      <a:pt x="39" y="49"/>
                      <a:pt x="37" y="49"/>
                      <a:pt x="36" y="49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4" y="50"/>
                      <a:pt x="33" y="51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2"/>
                      <a:pt x="34" y="52"/>
                    </a:cubicBezTo>
                    <a:cubicBezTo>
                      <a:pt x="34" y="52"/>
                      <a:pt x="35" y="52"/>
                      <a:pt x="36" y="52"/>
                    </a:cubicBezTo>
                    <a:cubicBezTo>
                      <a:pt x="39" y="53"/>
                      <a:pt x="41" y="53"/>
                      <a:pt x="44" y="53"/>
                    </a:cubicBezTo>
                    <a:moveTo>
                      <a:pt x="50" y="52"/>
                    </a:moveTo>
                    <a:cubicBezTo>
                      <a:pt x="55" y="51"/>
                      <a:pt x="60" y="50"/>
                      <a:pt x="64" y="48"/>
                    </a:cubicBezTo>
                    <a:cubicBezTo>
                      <a:pt x="62" y="47"/>
                      <a:pt x="60" y="45"/>
                      <a:pt x="58" y="45"/>
                    </a:cubicBezTo>
                    <a:cubicBezTo>
                      <a:pt x="56" y="47"/>
                      <a:pt x="53" y="49"/>
                      <a:pt x="49" y="50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50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moveTo>
                      <a:pt x="13" y="45"/>
                    </a:moveTo>
                    <a:cubicBezTo>
                      <a:pt x="14" y="46"/>
                      <a:pt x="16" y="46"/>
                      <a:pt x="17" y="47"/>
                    </a:cubicBezTo>
                    <a:cubicBezTo>
                      <a:pt x="19" y="46"/>
                      <a:pt x="21" y="45"/>
                      <a:pt x="23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6" y="38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0" y="35"/>
                      <a:pt x="8" y="36"/>
                      <a:pt x="5" y="37"/>
                    </a:cubicBezTo>
                    <a:cubicBezTo>
                      <a:pt x="7" y="40"/>
                      <a:pt x="10" y="43"/>
                      <a:pt x="13" y="45"/>
                    </a:cubicBezTo>
                    <a:moveTo>
                      <a:pt x="18" y="48"/>
                    </a:moveTo>
                    <a:cubicBezTo>
                      <a:pt x="22" y="49"/>
                      <a:pt x="26" y="51"/>
                      <a:pt x="31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2" y="51"/>
                      <a:pt x="32" y="50"/>
                      <a:pt x="33" y="50"/>
                    </a:cubicBezTo>
                    <a:cubicBezTo>
                      <a:pt x="31" y="49"/>
                      <a:pt x="30" y="48"/>
                      <a:pt x="29" y="48"/>
                    </a:cubicBezTo>
                    <a:cubicBezTo>
                      <a:pt x="27" y="47"/>
                      <a:pt x="25" y="46"/>
                      <a:pt x="24" y="44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1" y="46"/>
                      <a:pt x="19" y="46"/>
                      <a:pt x="18" y="48"/>
                    </a:cubicBezTo>
                    <a:moveTo>
                      <a:pt x="2" y="27"/>
                    </a:moveTo>
                    <a:cubicBezTo>
                      <a:pt x="2" y="30"/>
                      <a:pt x="3" y="33"/>
                      <a:pt x="4" y="36"/>
                    </a:cubicBezTo>
                    <a:cubicBezTo>
                      <a:pt x="7" y="35"/>
                      <a:pt x="10" y="34"/>
                      <a:pt x="1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4" y="31"/>
                    </a:cubicBezTo>
                    <a:cubicBezTo>
                      <a:pt x="13" y="30"/>
                      <a:pt x="13" y="28"/>
                      <a:pt x="13" y="27"/>
                    </a:cubicBezTo>
                    <a:cubicBezTo>
                      <a:pt x="2" y="27"/>
                      <a:pt x="2" y="27"/>
                      <a:pt x="2" y="27"/>
                    </a:cubicBezTo>
                    <a:close/>
                    <a:moveTo>
                      <a:pt x="13" y="9"/>
                    </a:moveTo>
                    <a:cubicBezTo>
                      <a:pt x="11" y="11"/>
                      <a:pt x="9" y="13"/>
                      <a:pt x="7" y="15"/>
                    </a:cubicBezTo>
                    <a:cubicBezTo>
                      <a:pt x="9" y="16"/>
                      <a:pt x="12" y="17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4"/>
                      <a:pt x="20" y="12"/>
                      <a:pt x="23" y="10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0" y="7"/>
                      <a:pt x="19" y="6"/>
                    </a:cubicBezTo>
                    <a:cubicBezTo>
                      <a:pt x="17" y="7"/>
                      <a:pt x="15" y="8"/>
                      <a:pt x="13" y="9"/>
                    </a:cubicBezTo>
                    <a:moveTo>
                      <a:pt x="6" y="15"/>
                    </a:moveTo>
                    <a:cubicBezTo>
                      <a:pt x="4" y="19"/>
                      <a:pt x="2" y="22"/>
                      <a:pt x="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3" y="22"/>
                      <a:pt x="14" y="20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17"/>
                      <a:pt x="9" y="16"/>
                      <a:pt x="6" y="15"/>
                    </a:cubicBezTo>
                    <a:moveTo>
                      <a:pt x="32" y="2"/>
                    </a:moveTo>
                    <a:cubicBezTo>
                      <a:pt x="28" y="3"/>
                      <a:pt x="23" y="4"/>
                      <a:pt x="19" y="6"/>
                    </a:cubicBezTo>
                    <a:cubicBezTo>
                      <a:pt x="20" y="7"/>
                      <a:pt x="21" y="8"/>
                      <a:pt x="23" y="8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6" y="7"/>
                      <a:pt x="29" y="6"/>
                      <a:pt x="31" y="4"/>
                    </a:cubicBezTo>
                    <a:cubicBezTo>
                      <a:pt x="32" y="4"/>
                      <a:pt x="33" y="4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moveTo>
                      <a:pt x="50" y="3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2"/>
                      <a:pt x="42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4" y="3"/>
                      <a:pt x="35" y="3"/>
                      <a:pt x="36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9" y="5"/>
                      <a:pt x="40" y="5"/>
                      <a:pt x="42" y="5"/>
                    </a:cubicBezTo>
                    <a:cubicBezTo>
                      <a:pt x="44" y="5"/>
                      <a:pt x="47" y="4"/>
                      <a:pt x="49" y="3"/>
                    </a:cubicBezTo>
                    <a:cubicBezTo>
                      <a:pt x="50" y="3"/>
                      <a:pt x="50" y="3"/>
                      <a:pt x="50" y="3"/>
                    </a:cubicBezTo>
                    <a:moveTo>
                      <a:pt x="48" y="4"/>
                    </a:moveTo>
                    <a:cubicBezTo>
                      <a:pt x="48" y="4"/>
                      <a:pt x="47" y="5"/>
                      <a:pt x="46" y="5"/>
                    </a:cubicBezTo>
                    <a:cubicBezTo>
                      <a:pt x="48" y="7"/>
                      <a:pt x="49" y="10"/>
                      <a:pt x="50" y="12"/>
                    </a:cubicBezTo>
                    <a:cubicBezTo>
                      <a:pt x="52" y="12"/>
                      <a:pt x="54" y="11"/>
                      <a:pt x="56" y="11"/>
                    </a:cubicBezTo>
                    <a:cubicBezTo>
                      <a:pt x="57" y="11"/>
                      <a:pt x="57" y="11"/>
                      <a:pt x="58" y="11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6" y="8"/>
                      <a:pt x="53" y="6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lnTo>
                      <a:pt x="48" y="4"/>
                    </a:lnTo>
                    <a:close/>
                    <a:moveTo>
                      <a:pt x="45" y="5"/>
                    </a:moveTo>
                    <a:cubicBezTo>
                      <a:pt x="44" y="6"/>
                      <a:pt x="43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8"/>
                      <a:pt x="41" y="10"/>
                      <a:pt x="41" y="13"/>
                    </a:cubicBezTo>
                    <a:cubicBezTo>
                      <a:pt x="44" y="13"/>
                      <a:pt x="47" y="12"/>
                      <a:pt x="49" y="12"/>
                    </a:cubicBezTo>
                    <a:cubicBezTo>
                      <a:pt x="48" y="10"/>
                      <a:pt x="47" y="8"/>
                      <a:pt x="45" y="5"/>
                    </a:cubicBezTo>
                    <a:moveTo>
                      <a:pt x="41" y="6"/>
                    </a:moveTo>
                    <a:cubicBezTo>
                      <a:pt x="40" y="6"/>
                      <a:pt x="39" y="5"/>
                      <a:pt x="38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8"/>
                      <a:pt x="34" y="10"/>
                      <a:pt x="33" y="12"/>
                    </a:cubicBezTo>
                    <a:cubicBezTo>
                      <a:pt x="36" y="12"/>
                      <a:pt x="38" y="12"/>
                      <a:pt x="41" y="13"/>
                    </a:cubicBezTo>
                    <a:cubicBezTo>
                      <a:pt x="41" y="10"/>
                      <a:pt x="41" y="8"/>
                      <a:pt x="41" y="6"/>
                    </a:cubicBezTo>
                    <a:moveTo>
                      <a:pt x="37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3" y="4"/>
                      <a:pt x="32" y="5"/>
                      <a:pt x="32" y="5"/>
                    </a:cubicBezTo>
                    <a:cubicBezTo>
                      <a:pt x="29" y="7"/>
                      <a:pt x="27" y="8"/>
                      <a:pt x="25" y="9"/>
                    </a:cubicBezTo>
                    <a:cubicBezTo>
                      <a:pt x="26" y="10"/>
                      <a:pt x="26" y="10"/>
                      <a:pt x="28" y="11"/>
                    </a:cubicBezTo>
                    <a:cubicBezTo>
                      <a:pt x="29" y="11"/>
                      <a:pt x="31" y="11"/>
                      <a:pt x="33" y="12"/>
                    </a:cubicBezTo>
                    <a:cubicBezTo>
                      <a:pt x="34" y="10"/>
                      <a:pt x="35" y="8"/>
                      <a:pt x="36" y="5"/>
                    </a:cubicBezTo>
                    <a:cubicBezTo>
                      <a:pt x="37" y="5"/>
                      <a:pt x="37" y="5"/>
                      <a:pt x="37" y="5"/>
                    </a:cubicBezTo>
                    <a:close/>
                    <a:moveTo>
                      <a:pt x="40" y="48"/>
                    </a:moveTo>
                    <a:cubicBezTo>
                      <a:pt x="40" y="48"/>
                      <a:pt x="40" y="48"/>
                      <a:pt x="40" y="48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8" y="41"/>
                      <a:pt x="36" y="42"/>
                      <a:pt x="34" y="42"/>
                    </a:cubicBezTo>
                    <a:cubicBezTo>
                      <a:pt x="35" y="44"/>
                      <a:pt x="36" y="46"/>
                      <a:pt x="37" y="48"/>
                    </a:cubicBezTo>
                    <a:cubicBezTo>
                      <a:pt x="38" y="48"/>
                      <a:pt x="39" y="48"/>
                      <a:pt x="40" y="48"/>
                    </a:cubicBezTo>
                    <a:moveTo>
                      <a:pt x="36" y="49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5" y="46"/>
                      <a:pt x="34" y="44"/>
                      <a:pt x="33" y="42"/>
                    </a:cubicBezTo>
                    <a:cubicBezTo>
                      <a:pt x="32" y="42"/>
                      <a:pt x="31" y="42"/>
                      <a:pt x="30" y="43"/>
                    </a:cubicBezTo>
                    <a:cubicBezTo>
                      <a:pt x="28" y="43"/>
                      <a:pt x="26" y="44"/>
                      <a:pt x="25" y="44"/>
                    </a:cubicBezTo>
                    <a:cubicBezTo>
                      <a:pt x="26" y="45"/>
                      <a:pt x="28" y="46"/>
                      <a:pt x="29" y="47"/>
                    </a:cubicBezTo>
                    <a:cubicBezTo>
                      <a:pt x="31" y="48"/>
                      <a:pt x="32" y="49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4" y="49"/>
                      <a:pt x="34" y="49"/>
                      <a:pt x="35" y="49"/>
                    </a:cubicBezTo>
                    <a:cubicBezTo>
                      <a:pt x="35" y="49"/>
                      <a:pt x="36" y="49"/>
                      <a:pt x="36" y="49"/>
                    </a:cubicBezTo>
                    <a:moveTo>
                      <a:pt x="46" y="49"/>
                    </a:moveTo>
                    <a:cubicBezTo>
                      <a:pt x="47" y="49"/>
                      <a:pt x="47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2" y="48"/>
                      <a:pt x="55" y="46"/>
                      <a:pt x="58" y="44"/>
                    </a:cubicBezTo>
                    <a:cubicBezTo>
                      <a:pt x="55" y="43"/>
                      <a:pt x="53" y="43"/>
                      <a:pt x="50" y="42"/>
                    </a:cubicBezTo>
                    <a:cubicBezTo>
                      <a:pt x="49" y="44"/>
                      <a:pt x="48" y="46"/>
                      <a:pt x="46" y="49"/>
                    </a:cubicBezTo>
                    <a:moveTo>
                      <a:pt x="41" y="48"/>
                    </a:moveTo>
                    <a:cubicBezTo>
                      <a:pt x="43" y="48"/>
                      <a:pt x="44" y="48"/>
                      <a:pt x="45" y="49"/>
                    </a:cubicBezTo>
                    <a:cubicBezTo>
                      <a:pt x="47" y="46"/>
                      <a:pt x="48" y="44"/>
                      <a:pt x="49" y="42"/>
                    </a:cubicBezTo>
                    <a:cubicBezTo>
                      <a:pt x="47" y="42"/>
                      <a:pt x="44" y="41"/>
                      <a:pt x="41" y="41"/>
                    </a:cubicBezTo>
                    <a:lnTo>
                      <a:pt x="41" y="48"/>
                    </a:lnTo>
                    <a:close/>
                    <a:moveTo>
                      <a:pt x="27" y="11"/>
                    </a:moveTo>
                    <a:cubicBezTo>
                      <a:pt x="26" y="11"/>
                      <a:pt x="25" y="10"/>
                      <a:pt x="24" y="10"/>
                    </a:cubicBezTo>
                    <a:cubicBezTo>
                      <a:pt x="21" y="12"/>
                      <a:pt x="18" y="15"/>
                      <a:pt x="16" y="18"/>
                    </a:cubicBezTo>
                    <a:cubicBezTo>
                      <a:pt x="19" y="19"/>
                      <a:pt x="22" y="19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0" y="18"/>
                      <a:pt x="31" y="15"/>
                      <a:pt x="32" y="12"/>
                    </a:cubicBezTo>
                    <a:cubicBezTo>
                      <a:pt x="31" y="12"/>
                      <a:pt x="29" y="12"/>
                      <a:pt x="27" y="11"/>
                    </a:cubicBezTo>
                    <a:moveTo>
                      <a:pt x="56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5" y="12"/>
                      <a:pt x="53" y="12"/>
                      <a:pt x="51" y="13"/>
                    </a:cubicBezTo>
                    <a:cubicBezTo>
                      <a:pt x="52" y="16"/>
                      <a:pt x="53" y="18"/>
                      <a:pt x="54" y="21"/>
                    </a:cubicBezTo>
                    <a:cubicBezTo>
                      <a:pt x="58" y="21"/>
                      <a:pt x="62" y="20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6"/>
                      <a:pt x="62" y="14"/>
                      <a:pt x="59" y="11"/>
                    </a:cubicBezTo>
                    <a:cubicBezTo>
                      <a:pt x="59" y="11"/>
                      <a:pt x="58" y="11"/>
                      <a:pt x="58" y="11"/>
                    </a:cubicBezTo>
                    <a:cubicBezTo>
                      <a:pt x="57" y="11"/>
                      <a:pt x="57" y="12"/>
                      <a:pt x="56" y="12"/>
                    </a:cubicBezTo>
                    <a:close/>
                    <a:moveTo>
                      <a:pt x="50" y="13"/>
                    </a:moveTo>
                    <a:cubicBezTo>
                      <a:pt x="47" y="13"/>
                      <a:pt x="44" y="13"/>
                      <a:pt x="41" y="13"/>
                    </a:cubicBezTo>
                    <a:cubicBezTo>
                      <a:pt x="41" y="16"/>
                      <a:pt x="41" y="19"/>
                      <a:pt x="41" y="21"/>
                    </a:cubicBezTo>
                    <a:cubicBezTo>
                      <a:pt x="45" y="21"/>
                      <a:pt x="49" y="21"/>
                      <a:pt x="53" y="21"/>
                    </a:cubicBezTo>
                    <a:cubicBezTo>
                      <a:pt x="52" y="18"/>
                      <a:pt x="51" y="16"/>
                      <a:pt x="50" y="13"/>
                    </a:cubicBezTo>
                    <a:moveTo>
                      <a:pt x="41" y="13"/>
                    </a:moveTo>
                    <a:cubicBezTo>
                      <a:pt x="38" y="13"/>
                      <a:pt x="36" y="13"/>
                      <a:pt x="33" y="13"/>
                    </a:cubicBezTo>
                    <a:cubicBezTo>
                      <a:pt x="32" y="15"/>
                      <a:pt x="31" y="18"/>
                      <a:pt x="30" y="20"/>
                    </a:cubicBezTo>
                    <a:cubicBezTo>
                      <a:pt x="33" y="21"/>
                      <a:pt x="37" y="21"/>
                      <a:pt x="41" y="21"/>
                    </a:cubicBezTo>
                    <a:cubicBezTo>
                      <a:pt x="41" y="19"/>
                      <a:pt x="41" y="16"/>
                      <a:pt x="41" y="13"/>
                    </a:cubicBezTo>
                    <a:moveTo>
                      <a:pt x="25" y="20"/>
                    </a:moveTo>
                    <a:cubicBezTo>
                      <a:pt x="22" y="20"/>
                      <a:pt x="19" y="19"/>
                      <a:pt x="16" y="19"/>
                    </a:cubicBezTo>
                    <a:cubicBezTo>
                      <a:pt x="15" y="21"/>
                      <a:pt x="14" y="22"/>
                      <a:pt x="14" y="24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9" y="23"/>
                      <a:pt x="29" y="21"/>
                    </a:cubicBezTo>
                    <a:cubicBezTo>
                      <a:pt x="28" y="21"/>
                      <a:pt x="26" y="21"/>
                      <a:pt x="25" y="20"/>
                    </a:cubicBezTo>
                    <a:moveTo>
                      <a:pt x="67" y="20"/>
                    </a:moveTo>
                    <a:cubicBezTo>
                      <a:pt x="63" y="21"/>
                      <a:pt x="58" y="21"/>
                      <a:pt x="54" y="22"/>
                    </a:cubicBezTo>
                    <a:cubicBezTo>
                      <a:pt x="54" y="23"/>
                      <a:pt x="54" y="25"/>
                      <a:pt x="54" y="26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24"/>
                      <a:pt x="68" y="22"/>
                      <a:pt x="67" y="20"/>
                    </a:cubicBezTo>
                    <a:moveTo>
                      <a:pt x="53" y="22"/>
                    </a:moveTo>
                    <a:cubicBezTo>
                      <a:pt x="49" y="22"/>
                      <a:pt x="45" y="22"/>
                      <a:pt x="41" y="22"/>
                    </a:cubicBezTo>
                    <a:cubicBezTo>
                      <a:pt x="41" y="23"/>
                      <a:pt x="41" y="25"/>
                      <a:pt x="4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25"/>
                      <a:pt x="53" y="23"/>
                      <a:pt x="53" y="22"/>
                    </a:cubicBezTo>
                    <a:moveTo>
                      <a:pt x="42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5" y="31"/>
                      <a:pt x="49" y="31"/>
                      <a:pt x="53" y="32"/>
                    </a:cubicBezTo>
                    <a:cubicBezTo>
                      <a:pt x="53" y="30"/>
                      <a:pt x="53" y="29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lnTo>
                      <a:pt x="42" y="27"/>
                    </a:lnTo>
                    <a:close/>
                    <a:moveTo>
                      <a:pt x="41" y="27"/>
                    </a:move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9"/>
                      <a:pt x="29" y="30"/>
                      <a:pt x="30" y="31"/>
                    </a:cubicBezTo>
                    <a:cubicBezTo>
                      <a:pt x="33" y="31"/>
                      <a:pt x="37" y="31"/>
                      <a:pt x="41" y="31"/>
                    </a:cubicBezTo>
                    <a:cubicBezTo>
                      <a:pt x="41" y="30"/>
                      <a:pt x="41" y="28"/>
                      <a:pt x="41" y="27"/>
                    </a:cubicBezTo>
                    <a:moveTo>
                      <a:pt x="28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8"/>
                      <a:pt x="14" y="29"/>
                      <a:pt x="14" y="31"/>
                    </a:cubicBezTo>
                    <a:cubicBezTo>
                      <a:pt x="14" y="32"/>
                      <a:pt x="15" y="32"/>
                      <a:pt x="15" y="33"/>
                    </a:cubicBezTo>
                    <a:cubicBezTo>
                      <a:pt x="18" y="32"/>
                      <a:pt x="21" y="32"/>
                      <a:pt x="24" y="32"/>
                    </a:cubicBezTo>
                    <a:cubicBezTo>
                      <a:pt x="25" y="31"/>
                      <a:pt x="27" y="31"/>
                      <a:pt x="29" y="31"/>
                    </a:cubicBezTo>
                    <a:cubicBezTo>
                      <a:pt x="29" y="30"/>
                      <a:pt x="28" y="29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moveTo>
                      <a:pt x="68" y="27"/>
                    </a:move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9"/>
                      <a:pt x="54" y="30"/>
                      <a:pt x="54" y="32"/>
                    </a:cubicBezTo>
                    <a:cubicBezTo>
                      <a:pt x="58" y="33"/>
                      <a:pt x="62" y="33"/>
                      <a:pt x="66" y="34"/>
                    </a:cubicBezTo>
                    <a:cubicBezTo>
                      <a:pt x="68" y="32"/>
                      <a:pt x="68" y="30"/>
                      <a:pt x="68" y="27"/>
                    </a:cubicBezTo>
                    <a:moveTo>
                      <a:pt x="24" y="32"/>
                    </a:moveTo>
                    <a:cubicBezTo>
                      <a:pt x="21" y="33"/>
                      <a:pt x="18" y="33"/>
                      <a:pt x="15" y="34"/>
                    </a:cubicBezTo>
                    <a:cubicBezTo>
                      <a:pt x="17" y="38"/>
                      <a:pt x="20" y="41"/>
                      <a:pt x="24" y="44"/>
                    </a:cubicBezTo>
                    <a:cubicBezTo>
                      <a:pt x="26" y="43"/>
                      <a:pt x="28" y="42"/>
                      <a:pt x="30" y="42"/>
                    </a:cubicBezTo>
                    <a:cubicBezTo>
                      <a:pt x="30" y="42"/>
                      <a:pt x="31" y="41"/>
                      <a:pt x="32" y="41"/>
                    </a:cubicBezTo>
                    <a:cubicBezTo>
                      <a:pt x="31" y="38"/>
                      <a:pt x="30" y="35"/>
                      <a:pt x="29" y="32"/>
                    </a:cubicBezTo>
                    <a:cubicBezTo>
                      <a:pt x="27" y="32"/>
                      <a:pt x="25" y="32"/>
                      <a:pt x="24" y="32"/>
                    </a:cubicBezTo>
                    <a:moveTo>
                      <a:pt x="66" y="35"/>
                    </a:moveTo>
                    <a:cubicBezTo>
                      <a:pt x="62" y="34"/>
                      <a:pt x="58" y="33"/>
                      <a:pt x="53" y="33"/>
                    </a:cubicBezTo>
                    <a:cubicBezTo>
                      <a:pt x="53" y="36"/>
                      <a:pt x="52" y="38"/>
                      <a:pt x="50" y="41"/>
                    </a:cubicBezTo>
                    <a:cubicBezTo>
                      <a:pt x="53" y="42"/>
                      <a:pt x="56" y="43"/>
                      <a:pt x="58" y="44"/>
                    </a:cubicBezTo>
                    <a:cubicBezTo>
                      <a:pt x="62" y="41"/>
                      <a:pt x="64" y="38"/>
                      <a:pt x="66" y="35"/>
                    </a:cubicBezTo>
                    <a:moveTo>
                      <a:pt x="53" y="33"/>
                    </a:moveTo>
                    <a:cubicBezTo>
                      <a:pt x="49" y="32"/>
                      <a:pt x="45" y="32"/>
                      <a:pt x="41" y="32"/>
                    </a:cubicBezTo>
                    <a:cubicBezTo>
                      <a:pt x="41" y="34"/>
                      <a:pt x="41" y="37"/>
                      <a:pt x="41" y="40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4" y="41"/>
                      <a:pt x="47" y="41"/>
                      <a:pt x="49" y="41"/>
                    </a:cubicBezTo>
                    <a:cubicBezTo>
                      <a:pt x="51" y="38"/>
                      <a:pt x="52" y="35"/>
                      <a:pt x="53" y="33"/>
                    </a:cubicBezTo>
                    <a:moveTo>
                      <a:pt x="40" y="32"/>
                    </a:moveTo>
                    <a:cubicBezTo>
                      <a:pt x="37" y="32"/>
                      <a:pt x="33" y="32"/>
                      <a:pt x="30" y="32"/>
                    </a:cubicBezTo>
                    <a:cubicBezTo>
                      <a:pt x="30" y="35"/>
                      <a:pt x="32" y="38"/>
                      <a:pt x="33" y="41"/>
                    </a:cubicBezTo>
                    <a:cubicBezTo>
                      <a:pt x="36" y="41"/>
                      <a:pt x="38" y="41"/>
                      <a:pt x="41" y="41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0" y="37"/>
                      <a:pt x="40" y="34"/>
                      <a:pt x="40" y="32"/>
                    </a:cubicBezTo>
                    <a:moveTo>
                      <a:pt x="41" y="22"/>
                    </a:moveTo>
                    <a:cubicBezTo>
                      <a:pt x="37" y="22"/>
                      <a:pt x="33" y="22"/>
                      <a:pt x="30" y="21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2"/>
                      <a:pt x="41" y="22"/>
                      <a:pt x="41" y="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Freeform 31"/>
              <p:cNvSpPr>
                <a:spLocks/>
              </p:cNvSpPr>
              <p:nvPr/>
            </p:nvSpPr>
            <p:spPr bwMode="auto">
              <a:xfrm>
                <a:off x="4064000" y="4953000"/>
                <a:ext cx="107950" cy="90488"/>
              </a:xfrm>
              <a:custGeom>
                <a:avLst/>
                <a:gdLst>
                  <a:gd name="T0" fmla="*/ 8 w 34"/>
                  <a:gd name="T1" fmla="*/ 28 h 28"/>
                  <a:gd name="T2" fmla="*/ 0 w 34"/>
                  <a:gd name="T3" fmla="*/ 28 h 28"/>
                  <a:gd name="T4" fmla="*/ 0 w 34"/>
                  <a:gd name="T5" fmla="*/ 0 h 28"/>
                  <a:gd name="T6" fmla="*/ 8 w 34"/>
                  <a:gd name="T7" fmla="*/ 0 h 28"/>
                  <a:gd name="T8" fmla="*/ 8 w 34"/>
                  <a:gd name="T9" fmla="*/ 9 h 28"/>
                  <a:gd name="T10" fmla="*/ 14 w 34"/>
                  <a:gd name="T11" fmla="*/ 9 h 28"/>
                  <a:gd name="T12" fmla="*/ 13 w 34"/>
                  <a:gd name="T13" fmla="*/ 0 h 28"/>
                  <a:gd name="T14" fmla="*/ 21 w 34"/>
                  <a:gd name="T15" fmla="*/ 0 h 28"/>
                  <a:gd name="T16" fmla="*/ 21 w 34"/>
                  <a:gd name="T17" fmla="*/ 10 h 28"/>
                  <a:gd name="T18" fmla="*/ 33 w 34"/>
                  <a:gd name="T19" fmla="*/ 15 h 28"/>
                  <a:gd name="T20" fmla="*/ 34 w 34"/>
                  <a:gd name="T21" fmla="*/ 28 h 28"/>
                  <a:gd name="T22" fmla="*/ 26 w 34"/>
                  <a:gd name="T23" fmla="*/ 28 h 28"/>
                  <a:gd name="T24" fmla="*/ 27 w 34"/>
                  <a:gd name="T25" fmla="*/ 19 h 28"/>
                  <a:gd name="T26" fmla="*/ 21 w 34"/>
                  <a:gd name="T27" fmla="*/ 20 h 28"/>
                  <a:gd name="T28" fmla="*/ 21 w 34"/>
                  <a:gd name="T29" fmla="*/ 28 h 28"/>
                  <a:gd name="T30" fmla="*/ 13 w 34"/>
                  <a:gd name="T31" fmla="*/ 28 h 28"/>
                  <a:gd name="T32" fmla="*/ 13 w 34"/>
                  <a:gd name="T33" fmla="*/ 19 h 28"/>
                  <a:gd name="T34" fmla="*/ 8 w 34"/>
                  <a:gd name="T35" fmla="*/ 19 h 28"/>
                  <a:gd name="T36" fmla="*/ 8 w 34"/>
                  <a:gd name="T3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28">
                    <a:moveTo>
                      <a:pt x="8" y="28"/>
                    </a:moveTo>
                    <a:cubicBezTo>
                      <a:pt x="3" y="28"/>
                      <a:pt x="4" y="28"/>
                      <a:pt x="0" y="28"/>
                    </a:cubicBezTo>
                    <a:cubicBezTo>
                      <a:pt x="1" y="19"/>
                      <a:pt x="1" y="9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"/>
                      <a:pt x="7" y="6"/>
                      <a:pt x="8" y="9"/>
                    </a:cubicBezTo>
                    <a:cubicBezTo>
                      <a:pt x="8" y="13"/>
                      <a:pt x="13" y="13"/>
                      <a:pt x="14" y="9"/>
                    </a:cubicBezTo>
                    <a:cubicBezTo>
                      <a:pt x="14" y="6"/>
                      <a:pt x="14" y="2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7"/>
                      <a:pt x="21" y="10"/>
                    </a:cubicBezTo>
                    <a:cubicBezTo>
                      <a:pt x="26" y="5"/>
                      <a:pt x="33" y="9"/>
                      <a:pt x="33" y="15"/>
                    </a:cubicBezTo>
                    <a:cubicBezTo>
                      <a:pt x="33" y="19"/>
                      <a:pt x="33" y="25"/>
                      <a:pt x="34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5"/>
                      <a:pt x="27" y="22"/>
                      <a:pt x="27" y="19"/>
                    </a:cubicBezTo>
                    <a:cubicBezTo>
                      <a:pt x="27" y="14"/>
                      <a:pt x="20" y="15"/>
                      <a:pt x="21" y="20"/>
                    </a:cubicBezTo>
                    <a:cubicBezTo>
                      <a:pt x="21" y="23"/>
                      <a:pt x="21" y="25"/>
                      <a:pt x="21" y="28"/>
                    </a:cubicBezTo>
                    <a:cubicBezTo>
                      <a:pt x="17" y="28"/>
                      <a:pt x="18" y="28"/>
                      <a:pt x="13" y="28"/>
                    </a:cubicBezTo>
                    <a:cubicBezTo>
                      <a:pt x="14" y="25"/>
                      <a:pt x="15" y="21"/>
                      <a:pt x="13" y="19"/>
                    </a:cubicBezTo>
                    <a:cubicBezTo>
                      <a:pt x="12" y="16"/>
                      <a:pt x="9" y="16"/>
                      <a:pt x="8" y="19"/>
                    </a:cubicBezTo>
                    <a:cubicBezTo>
                      <a:pt x="6" y="22"/>
                      <a:pt x="7" y="25"/>
                      <a:pt x="8" y="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4311650" y="4972050"/>
                <a:ext cx="47625" cy="58738"/>
              </a:xfrm>
              <a:custGeom>
                <a:avLst/>
                <a:gdLst>
                  <a:gd name="T0" fmla="*/ 20 w 30"/>
                  <a:gd name="T1" fmla="*/ 15 h 37"/>
                  <a:gd name="T2" fmla="*/ 8 w 30"/>
                  <a:gd name="T3" fmla="*/ 15 h 37"/>
                  <a:gd name="T4" fmla="*/ 8 w 30"/>
                  <a:gd name="T5" fmla="*/ 0 h 37"/>
                  <a:gd name="T6" fmla="*/ 0 w 30"/>
                  <a:gd name="T7" fmla="*/ 0 h 37"/>
                  <a:gd name="T8" fmla="*/ 0 w 30"/>
                  <a:gd name="T9" fmla="*/ 37 h 37"/>
                  <a:gd name="T10" fmla="*/ 8 w 30"/>
                  <a:gd name="T11" fmla="*/ 37 h 37"/>
                  <a:gd name="T12" fmla="*/ 8 w 30"/>
                  <a:gd name="T13" fmla="*/ 23 h 37"/>
                  <a:gd name="T14" fmla="*/ 20 w 30"/>
                  <a:gd name="T15" fmla="*/ 23 h 37"/>
                  <a:gd name="T16" fmla="*/ 20 w 30"/>
                  <a:gd name="T17" fmla="*/ 37 h 37"/>
                  <a:gd name="T18" fmla="*/ 30 w 30"/>
                  <a:gd name="T19" fmla="*/ 37 h 37"/>
                  <a:gd name="T20" fmla="*/ 30 w 30"/>
                  <a:gd name="T21" fmla="*/ 0 h 37"/>
                  <a:gd name="T22" fmla="*/ 20 w 30"/>
                  <a:gd name="T23" fmla="*/ 0 h 37"/>
                  <a:gd name="T24" fmla="*/ 20 w 30"/>
                  <a:gd name="T25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20" y="15"/>
                    </a:moveTo>
                    <a:lnTo>
                      <a:pt x="8" y="15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23"/>
                    </a:lnTo>
                    <a:lnTo>
                      <a:pt x="20" y="23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4384675" y="4972050"/>
                <a:ext cx="127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Freeform 34"/>
              <p:cNvSpPr>
                <a:spLocks/>
              </p:cNvSpPr>
              <p:nvPr/>
            </p:nvSpPr>
            <p:spPr bwMode="auto">
              <a:xfrm>
                <a:off x="4425950" y="4972050"/>
                <a:ext cx="47625" cy="58738"/>
              </a:xfrm>
              <a:custGeom>
                <a:avLst/>
                <a:gdLst>
                  <a:gd name="T0" fmla="*/ 20 w 30"/>
                  <a:gd name="T1" fmla="*/ 21 h 37"/>
                  <a:gd name="T2" fmla="*/ 8 w 30"/>
                  <a:gd name="T3" fmla="*/ 0 h 37"/>
                  <a:gd name="T4" fmla="*/ 0 w 30"/>
                  <a:gd name="T5" fmla="*/ 0 h 37"/>
                  <a:gd name="T6" fmla="*/ 0 w 30"/>
                  <a:gd name="T7" fmla="*/ 37 h 37"/>
                  <a:gd name="T8" fmla="*/ 8 w 30"/>
                  <a:gd name="T9" fmla="*/ 37 h 37"/>
                  <a:gd name="T10" fmla="*/ 8 w 30"/>
                  <a:gd name="T11" fmla="*/ 17 h 37"/>
                  <a:gd name="T12" fmla="*/ 20 w 30"/>
                  <a:gd name="T13" fmla="*/ 37 h 37"/>
                  <a:gd name="T14" fmla="*/ 30 w 30"/>
                  <a:gd name="T15" fmla="*/ 37 h 37"/>
                  <a:gd name="T16" fmla="*/ 30 w 30"/>
                  <a:gd name="T17" fmla="*/ 0 h 37"/>
                  <a:gd name="T18" fmla="*/ 20 w 30"/>
                  <a:gd name="T19" fmla="*/ 0 h 37"/>
                  <a:gd name="T20" fmla="*/ 20 w 30"/>
                  <a:gd name="T21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7">
                    <a:moveTo>
                      <a:pt x="20" y="21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17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Freeform 35"/>
              <p:cNvSpPr>
                <a:spLocks noEditPoints="1"/>
              </p:cNvSpPr>
              <p:nvPr/>
            </p:nvSpPr>
            <p:spPr bwMode="auto">
              <a:xfrm>
                <a:off x="4498975" y="4972050"/>
                <a:ext cx="50800" cy="58738"/>
              </a:xfrm>
              <a:custGeom>
                <a:avLst/>
                <a:gdLst>
                  <a:gd name="T0" fmla="*/ 8 w 16"/>
                  <a:gd name="T1" fmla="*/ 0 h 18"/>
                  <a:gd name="T2" fmla="*/ 0 w 16"/>
                  <a:gd name="T3" fmla="*/ 0 h 18"/>
                  <a:gd name="T4" fmla="*/ 0 w 16"/>
                  <a:gd name="T5" fmla="*/ 18 h 18"/>
                  <a:gd name="T6" fmla="*/ 8 w 16"/>
                  <a:gd name="T7" fmla="*/ 18 h 18"/>
                  <a:gd name="T8" fmla="*/ 16 w 16"/>
                  <a:gd name="T9" fmla="*/ 9 h 18"/>
                  <a:gd name="T10" fmla="*/ 8 w 16"/>
                  <a:gd name="T11" fmla="*/ 0 h 18"/>
                  <a:gd name="T12" fmla="*/ 4 w 16"/>
                  <a:gd name="T13" fmla="*/ 4 h 18"/>
                  <a:gd name="T14" fmla="*/ 7 w 16"/>
                  <a:gd name="T15" fmla="*/ 4 h 18"/>
                  <a:gd name="T16" fmla="*/ 11 w 16"/>
                  <a:gd name="T17" fmla="*/ 9 h 18"/>
                  <a:gd name="T18" fmla="*/ 7 w 16"/>
                  <a:gd name="T19" fmla="*/ 14 h 18"/>
                  <a:gd name="T20" fmla="*/ 4 w 16"/>
                  <a:gd name="T21" fmla="*/ 14 h 18"/>
                  <a:gd name="T22" fmla="*/ 4 w 16"/>
                  <a:gd name="T2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8"/>
                      <a:pt x="16" y="14"/>
                      <a:pt x="16" y="9"/>
                    </a:cubicBezTo>
                    <a:cubicBezTo>
                      <a:pt x="16" y="3"/>
                      <a:pt x="13" y="0"/>
                      <a:pt x="8" y="0"/>
                    </a:cubicBezTo>
                    <a:moveTo>
                      <a:pt x="4" y="4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10" y="4"/>
                      <a:pt x="11" y="6"/>
                      <a:pt x="11" y="9"/>
                    </a:cubicBezTo>
                    <a:cubicBezTo>
                      <a:pt x="11" y="12"/>
                      <a:pt x="10" y="14"/>
                      <a:pt x="7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5" name="Freeform 36"/>
              <p:cNvSpPr>
                <a:spLocks/>
              </p:cNvSpPr>
              <p:nvPr/>
            </p:nvSpPr>
            <p:spPr bwMode="auto">
              <a:xfrm>
                <a:off x="4572000" y="4972050"/>
                <a:ext cx="47625" cy="58738"/>
              </a:xfrm>
              <a:custGeom>
                <a:avLst/>
                <a:gdLst>
                  <a:gd name="T0" fmla="*/ 11 w 15"/>
                  <a:gd name="T1" fmla="*/ 10 h 18"/>
                  <a:gd name="T2" fmla="*/ 8 w 15"/>
                  <a:gd name="T3" fmla="*/ 14 h 18"/>
                  <a:gd name="T4" fmla="*/ 4 w 15"/>
                  <a:gd name="T5" fmla="*/ 10 h 18"/>
                  <a:gd name="T6" fmla="*/ 4 w 15"/>
                  <a:gd name="T7" fmla="*/ 0 h 18"/>
                  <a:gd name="T8" fmla="*/ 0 w 15"/>
                  <a:gd name="T9" fmla="*/ 0 h 18"/>
                  <a:gd name="T10" fmla="*/ 0 w 15"/>
                  <a:gd name="T11" fmla="*/ 11 h 18"/>
                  <a:gd name="T12" fmla="*/ 8 w 15"/>
                  <a:gd name="T13" fmla="*/ 18 h 18"/>
                  <a:gd name="T14" fmla="*/ 15 w 15"/>
                  <a:gd name="T15" fmla="*/ 11 h 18"/>
                  <a:gd name="T16" fmla="*/ 15 w 15"/>
                  <a:gd name="T17" fmla="*/ 0 h 18"/>
                  <a:gd name="T18" fmla="*/ 11 w 15"/>
                  <a:gd name="T19" fmla="*/ 0 h 18"/>
                  <a:gd name="T20" fmla="*/ 11 w 15"/>
                  <a:gd name="T2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8">
                    <a:moveTo>
                      <a:pt x="11" y="10"/>
                    </a:moveTo>
                    <a:cubicBezTo>
                      <a:pt x="11" y="13"/>
                      <a:pt x="10" y="14"/>
                      <a:pt x="8" y="14"/>
                    </a:cubicBezTo>
                    <a:cubicBezTo>
                      <a:pt x="5" y="14"/>
                      <a:pt x="4" y="13"/>
                      <a:pt x="4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3" y="18"/>
                      <a:pt x="8" y="18"/>
                    </a:cubicBezTo>
                    <a:cubicBezTo>
                      <a:pt x="12" y="18"/>
                      <a:pt x="15" y="16"/>
                      <a:pt x="15" y="1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Freeform 37"/>
              <p:cNvSpPr>
                <a:spLocks/>
              </p:cNvSpPr>
              <p:nvPr/>
            </p:nvSpPr>
            <p:spPr bwMode="auto">
              <a:xfrm>
                <a:off x="4641850" y="4972050"/>
                <a:ext cx="38100" cy="58738"/>
              </a:xfrm>
              <a:custGeom>
                <a:avLst/>
                <a:gdLst>
                  <a:gd name="T0" fmla="*/ 7 w 12"/>
                  <a:gd name="T1" fmla="*/ 12 h 18"/>
                  <a:gd name="T2" fmla="*/ 6 w 12"/>
                  <a:gd name="T3" fmla="*/ 15 h 18"/>
                  <a:gd name="T4" fmla="*/ 4 w 12"/>
                  <a:gd name="T5" fmla="*/ 12 h 18"/>
                  <a:gd name="T6" fmla="*/ 4 w 12"/>
                  <a:gd name="T7" fmla="*/ 11 h 18"/>
                  <a:gd name="T8" fmla="*/ 0 w 12"/>
                  <a:gd name="T9" fmla="*/ 11 h 18"/>
                  <a:gd name="T10" fmla="*/ 0 w 12"/>
                  <a:gd name="T11" fmla="*/ 12 h 18"/>
                  <a:gd name="T12" fmla="*/ 6 w 12"/>
                  <a:gd name="T13" fmla="*/ 18 h 18"/>
                  <a:gd name="T14" fmla="*/ 12 w 12"/>
                  <a:gd name="T15" fmla="*/ 12 h 18"/>
                  <a:gd name="T16" fmla="*/ 12 w 12"/>
                  <a:gd name="T17" fmla="*/ 0 h 18"/>
                  <a:gd name="T18" fmla="*/ 7 w 12"/>
                  <a:gd name="T19" fmla="*/ 0 h 18"/>
                  <a:gd name="T20" fmla="*/ 7 w 12"/>
                  <a:gd name="T2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8">
                    <a:moveTo>
                      <a:pt x="7" y="12"/>
                    </a:moveTo>
                    <a:cubicBezTo>
                      <a:pt x="7" y="14"/>
                      <a:pt x="7" y="15"/>
                      <a:pt x="6" y="15"/>
                    </a:cubicBezTo>
                    <a:cubicBezTo>
                      <a:pt x="5" y="15"/>
                      <a:pt x="4" y="14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2" y="18"/>
                      <a:pt x="6" y="18"/>
                    </a:cubicBezTo>
                    <a:cubicBezTo>
                      <a:pt x="11" y="18"/>
                      <a:pt x="12" y="15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7" name="Freeform 38"/>
              <p:cNvSpPr>
                <a:spLocks noEditPoints="1"/>
              </p:cNvSpPr>
              <p:nvPr/>
            </p:nvSpPr>
            <p:spPr bwMode="auto">
              <a:xfrm>
                <a:off x="4699000" y="4972050"/>
                <a:ext cx="57150" cy="58738"/>
              </a:xfrm>
              <a:custGeom>
                <a:avLst/>
                <a:gdLst>
                  <a:gd name="T0" fmla="*/ 14 w 36"/>
                  <a:gd name="T1" fmla="*/ 0 h 37"/>
                  <a:gd name="T2" fmla="*/ 0 w 36"/>
                  <a:gd name="T3" fmla="*/ 37 h 37"/>
                  <a:gd name="T4" fmla="*/ 10 w 36"/>
                  <a:gd name="T5" fmla="*/ 37 h 37"/>
                  <a:gd name="T6" fmla="*/ 12 w 36"/>
                  <a:gd name="T7" fmla="*/ 29 h 37"/>
                  <a:gd name="T8" fmla="*/ 24 w 36"/>
                  <a:gd name="T9" fmla="*/ 29 h 37"/>
                  <a:gd name="T10" fmla="*/ 26 w 36"/>
                  <a:gd name="T11" fmla="*/ 37 h 37"/>
                  <a:gd name="T12" fmla="*/ 36 w 36"/>
                  <a:gd name="T13" fmla="*/ 37 h 37"/>
                  <a:gd name="T14" fmla="*/ 22 w 36"/>
                  <a:gd name="T15" fmla="*/ 0 h 37"/>
                  <a:gd name="T16" fmla="*/ 14 w 36"/>
                  <a:gd name="T17" fmla="*/ 0 h 37"/>
                  <a:gd name="T18" fmla="*/ 20 w 36"/>
                  <a:gd name="T19" fmla="*/ 21 h 37"/>
                  <a:gd name="T20" fmla="*/ 14 w 36"/>
                  <a:gd name="T21" fmla="*/ 21 h 37"/>
                  <a:gd name="T22" fmla="*/ 18 w 36"/>
                  <a:gd name="T23" fmla="*/ 13 h 37"/>
                  <a:gd name="T24" fmla="*/ 20 w 36"/>
                  <a:gd name="T25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7">
                    <a:moveTo>
                      <a:pt x="14" y="0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26" y="37"/>
                    </a:lnTo>
                    <a:lnTo>
                      <a:pt x="36" y="37"/>
                    </a:lnTo>
                    <a:lnTo>
                      <a:pt x="22" y="0"/>
                    </a:lnTo>
                    <a:lnTo>
                      <a:pt x="14" y="0"/>
                    </a:lnTo>
                    <a:close/>
                    <a:moveTo>
                      <a:pt x="20" y="21"/>
                    </a:moveTo>
                    <a:lnTo>
                      <a:pt x="14" y="21"/>
                    </a:lnTo>
                    <a:lnTo>
                      <a:pt x="18" y="13"/>
                    </a:lnTo>
                    <a:lnTo>
                      <a:pt x="2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8" name="Freeform 39"/>
              <p:cNvSpPr>
                <a:spLocks/>
              </p:cNvSpPr>
              <p:nvPr/>
            </p:nvSpPr>
            <p:spPr bwMode="auto">
              <a:xfrm>
                <a:off x="4813300" y="4972050"/>
                <a:ext cx="53975" cy="58738"/>
              </a:xfrm>
              <a:custGeom>
                <a:avLst/>
                <a:gdLst>
                  <a:gd name="T0" fmla="*/ 8 w 17"/>
                  <a:gd name="T1" fmla="*/ 11 h 18"/>
                  <a:gd name="T2" fmla="*/ 13 w 17"/>
                  <a:gd name="T3" fmla="*/ 11 h 18"/>
                  <a:gd name="T4" fmla="*/ 9 w 17"/>
                  <a:gd name="T5" fmla="*/ 15 h 18"/>
                  <a:gd name="T6" fmla="*/ 4 w 17"/>
                  <a:gd name="T7" fmla="*/ 9 h 18"/>
                  <a:gd name="T8" fmla="*/ 9 w 17"/>
                  <a:gd name="T9" fmla="*/ 3 h 18"/>
                  <a:gd name="T10" fmla="*/ 12 w 17"/>
                  <a:gd name="T11" fmla="*/ 6 h 18"/>
                  <a:gd name="T12" fmla="*/ 12 w 17"/>
                  <a:gd name="T13" fmla="*/ 7 h 18"/>
                  <a:gd name="T14" fmla="*/ 17 w 17"/>
                  <a:gd name="T15" fmla="*/ 7 h 18"/>
                  <a:gd name="T16" fmla="*/ 16 w 17"/>
                  <a:gd name="T17" fmla="*/ 6 h 18"/>
                  <a:gd name="T18" fmla="*/ 9 w 17"/>
                  <a:gd name="T19" fmla="*/ 0 h 18"/>
                  <a:gd name="T20" fmla="*/ 0 w 17"/>
                  <a:gd name="T21" fmla="*/ 9 h 18"/>
                  <a:gd name="T22" fmla="*/ 9 w 17"/>
                  <a:gd name="T23" fmla="*/ 18 h 18"/>
                  <a:gd name="T24" fmla="*/ 13 w 17"/>
                  <a:gd name="T25" fmla="*/ 17 h 18"/>
                  <a:gd name="T26" fmla="*/ 14 w 17"/>
                  <a:gd name="T27" fmla="*/ 18 h 18"/>
                  <a:gd name="T28" fmla="*/ 17 w 17"/>
                  <a:gd name="T29" fmla="*/ 18 h 18"/>
                  <a:gd name="T30" fmla="*/ 17 w 17"/>
                  <a:gd name="T31" fmla="*/ 8 h 18"/>
                  <a:gd name="T32" fmla="*/ 8 w 17"/>
                  <a:gd name="T33" fmla="*/ 8 h 18"/>
                  <a:gd name="T34" fmla="*/ 8 w 17"/>
                  <a:gd name="T35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8">
                    <a:moveTo>
                      <a:pt x="8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3"/>
                      <a:pt x="11" y="15"/>
                      <a:pt x="9" y="15"/>
                    </a:cubicBezTo>
                    <a:cubicBezTo>
                      <a:pt x="6" y="15"/>
                      <a:pt x="4" y="12"/>
                      <a:pt x="4" y="9"/>
                    </a:cubicBezTo>
                    <a:cubicBezTo>
                      <a:pt x="4" y="6"/>
                      <a:pt x="6" y="3"/>
                      <a:pt x="9" y="3"/>
                    </a:cubicBezTo>
                    <a:cubicBezTo>
                      <a:pt x="10" y="3"/>
                      <a:pt x="12" y="4"/>
                      <a:pt x="12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2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9" name="Freeform 40"/>
              <p:cNvSpPr>
                <a:spLocks noEditPoints="1"/>
              </p:cNvSpPr>
              <p:nvPr/>
            </p:nvSpPr>
            <p:spPr bwMode="auto">
              <a:xfrm>
                <a:off x="4892675" y="4972050"/>
                <a:ext cx="50800" cy="58738"/>
              </a:xfrm>
              <a:custGeom>
                <a:avLst/>
                <a:gdLst>
                  <a:gd name="T0" fmla="*/ 14 w 16"/>
                  <a:gd name="T1" fmla="*/ 13 h 18"/>
                  <a:gd name="T2" fmla="*/ 13 w 16"/>
                  <a:gd name="T3" fmla="*/ 9 h 18"/>
                  <a:gd name="T4" fmla="*/ 15 w 16"/>
                  <a:gd name="T5" fmla="*/ 5 h 18"/>
                  <a:gd name="T6" fmla="*/ 8 w 16"/>
                  <a:gd name="T7" fmla="*/ 0 h 18"/>
                  <a:gd name="T8" fmla="*/ 0 w 16"/>
                  <a:gd name="T9" fmla="*/ 0 h 18"/>
                  <a:gd name="T10" fmla="*/ 0 w 16"/>
                  <a:gd name="T11" fmla="*/ 18 h 18"/>
                  <a:gd name="T12" fmla="*/ 4 w 16"/>
                  <a:gd name="T13" fmla="*/ 18 h 18"/>
                  <a:gd name="T14" fmla="*/ 4 w 16"/>
                  <a:gd name="T15" fmla="*/ 11 h 18"/>
                  <a:gd name="T16" fmla="*/ 8 w 16"/>
                  <a:gd name="T17" fmla="*/ 11 h 18"/>
                  <a:gd name="T18" fmla="*/ 10 w 16"/>
                  <a:gd name="T19" fmla="*/ 15 h 18"/>
                  <a:gd name="T20" fmla="*/ 11 w 16"/>
                  <a:gd name="T21" fmla="*/ 18 h 18"/>
                  <a:gd name="T22" fmla="*/ 11 w 16"/>
                  <a:gd name="T23" fmla="*/ 18 h 18"/>
                  <a:gd name="T24" fmla="*/ 16 w 16"/>
                  <a:gd name="T25" fmla="*/ 18 h 18"/>
                  <a:gd name="T26" fmla="*/ 15 w 16"/>
                  <a:gd name="T27" fmla="*/ 17 h 18"/>
                  <a:gd name="T28" fmla="*/ 14 w 16"/>
                  <a:gd name="T29" fmla="*/ 13 h 18"/>
                  <a:gd name="T30" fmla="*/ 4 w 16"/>
                  <a:gd name="T31" fmla="*/ 4 h 18"/>
                  <a:gd name="T32" fmla="*/ 8 w 16"/>
                  <a:gd name="T33" fmla="*/ 4 h 18"/>
                  <a:gd name="T34" fmla="*/ 10 w 16"/>
                  <a:gd name="T35" fmla="*/ 6 h 18"/>
                  <a:gd name="T36" fmla="*/ 8 w 16"/>
                  <a:gd name="T37" fmla="*/ 8 h 18"/>
                  <a:gd name="T38" fmla="*/ 4 w 16"/>
                  <a:gd name="T39" fmla="*/ 8 h 18"/>
                  <a:gd name="T40" fmla="*/ 4 w 16"/>
                  <a:gd name="T41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18">
                    <a:moveTo>
                      <a:pt x="14" y="13"/>
                    </a:moveTo>
                    <a:cubicBezTo>
                      <a:pt x="14" y="11"/>
                      <a:pt x="14" y="10"/>
                      <a:pt x="13" y="9"/>
                    </a:cubicBezTo>
                    <a:cubicBezTo>
                      <a:pt x="14" y="8"/>
                      <a:pt x="15" y="7"/>
                      <a:pt x="15" y="5"/>
                    </a:cubicBezTo>
                    <a:cubicBezTo>
                      <a:pt x="15" y="2"/>
                      <a:pt x="12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0" y="11"/>
                      <a:pt x="10" y="12"/>
                      <a:pt x="10" y="15"/>
                    </a:cubicBezTo>
                    <a:cubicBezTo>
                      <a:pt x="10" y="16"/>
                      <a:pt x="10" y="17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6"/>
                      <a:pt x="14" y="15"/>
                      <a:pt x="14" y="13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10" y="4"/>
                      <a:pt x="10" y="4"/>
                      <a:pt x="10" y="6"/>
                    </a:cubicBezTo>
                    <a:cubicBezTo>
                      <a:pt x="10" y="7"/>
                      <a:pt x="10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0" name="Freeform 41"/>
              <p:cNvSpPr>
                <a:spLocks noEditPoints="1"/>
              </p:cNvSpPr>
              <p:nvPr/>
            </p:nvSpPr>
            <p:spPr bwMode="auto">
              <a:xfrm>
                <a:off x="4962525" y="4972050"/>
                <a:ext cx="53975" cy="58738"/>
              </a:xfrm>
              <a:custGeom>
                <a:avLst/>
                <a:gdLst>
                  <a:gd name="T0" fmla="*/ 8 w 17"/>
                  <a:gd name="T1" fmla="*/ 0 h 18"/>
                  <a:gd name="T2" fmla="*/ 0 w 17"/>
                  <a:gd name="T3" fmla="*/ 9 h 18"/>
                  <a:gd name="T4" fmla="*/ 8 w 17"/>
                  <a:gd name="T5" fmla="*/ 18 h 18"/>
                  <a:gd name="T6" fmla="*/ 17 w 17"/>
                  <a:gd name="T7" fmla="*/ 9 h 18"/>
                  <a:gd name="T8" fmla="*/ 8 w 17"/>
                  <a:gd name="T9" fmla="*/ 0 h 18"/>
                  <a:gd name="T10" fmla="*/ 8 w 17"/>
                  <a:gd name="T11" fmla="*/ 15 h 18"/>
                  <a:gd name="T12" fmla="*/ 4 w 17"/>
                  <a:gd name="T13" fmla="*/ 9 h 18"/>
                  <a:gd name="T14" fmla="*/ 8 w 17"/>
                  <a:gd name="T15" fmla="*/ 3 h 18"/>
                  <a:gd name="T16" fmla="*/ 13 w 17"/>
                  <a:gd name="T17" fmla="*/ 9 h 18"/>
                  <a:gd name="T18" fmla="*/ 8 w 17"/>
                  <a:gd name="T1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8">
                    <a:moveTo>
                      <a:pt x="8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4"/>
                      <a:pt x="3" y="18"/>
                      <a:pt x="8" y="18"/>
                    </a:cubicBezTo>
                    <a:cubicBezTo>
                      <a:pt x="13" y="18"/>
                      <a:pt x="17" y="14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  <a:moveTo>
                      <a:pt x="8" y="15"/>
                    </a:moveTo>
                    <a:cubicBezTo>
                      <a:pt x="5" y="15"/>
                      <a:pt x="4" y="12"/>
                      <a:pt x="4" y="9"/>
                    </a:cubicBezTo>
                    <a:cubicBezTo>
                      <a:pt x="4" y="6"/>
                      <a:pt x="5" y="3"/>
                      <a:pt x="8" y="3"/>
                    </a:cubicBezTo>
                    <a:cubicBezTo>
                      <a:pt x="11" y="3"/>
                      <a:pt x="13" y="6"/>
                      <a:pt x="13" y="9"/>
                    </a:cubicBezTo>
                    <a:cubicBezTo>
                      <a:pt x="13" y="12"/>
                      <a:pt x="11" y="15"/>
                      <a:pt x="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Freeform 42"/>
              <p:cNvSpPr>
                <a:spLocks/>
              </p:cNvSpPr>
              <p:nvPr/>
            </p:nvSpPr>
            <p:spPr bwMode="auto">
              <a:xfrm>
                <a:off x="5038725" y="4972050"/>
                <a:ext cx="47625" cy="58738"/>
              </a:xfrm>
              <a:custGeom>
                <a:avLst/>
                <a:gdLst>
                  <a:gd name="T0" fmla="*/ 11 w 15"/>
                  <a:gd name="T1" fmla="*/ 10 h 18"/>
                  <a:gd name="T2" fmla="*/ 8 w 15"/>
                  <a:gd name="T3" fmla="*/ 14 h 18"/>
                  <a:gd name="T4" fmla="*/ 5 w 15"/>
                  <a:gd name="T5" fmla="*/ 10 h 18"/>
                  <a:gd name="T6" fmla="*/ 5 w 15"/>
                  <a:gd name="T7" fmla="*/ 0 h 18"/>
                  <a:gd name="T8" fmla="*/ 0 w 15"/>
                  <a:gd name="T9" fmla="*/ 0 h 18"/>
                  <a:gd name="T10" fmla="*/ 0 w 15"/>
                  <a:gd name="T11" fmla="*/ 11 h 18"/>
                  <a:gd name="T12" fmla="*/ 8 w 15"/>
                  <a:gd name="T13" fmla="*/ 18 h 18"/>
                  <a:gd name="T14" fmla="*/ 15 w 15"/>
                  <a:gd name="T15" fmla="*/ 11 h 18"/>
                  <a:gd name="T16" fmla="*/ 15 w 15"/>
                  <a:gd name="T17" fmla="*/ 0 h 18"/>
                  <a:gd name="T18" fmla="*/ 11 w 15"/>
                  <a:gd name="T19" fmla="*/ 0 h 18"/>
                  <a:gd name="T20" fmla="*/ 11 w 15"/>
                  <a:gd name="T2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8">
                    <a:moveTo>
                      <a:pt x="11" y="10"/>
                    </a:moveTo>
                    <a:cubicBezTo>
                      <a:pt x="11" y="13"/>
                      <a:pt x="11" y="14"/>
                      <a:pt x="8" y="14"/>
                    </a:cubicBezTo>
                    <a:cubicBezTo>
                      <a:pt x="5" y="14"/>
                      <a:pt x="5" y="13"/>
                      <a:pt x="5" y="1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3" y="18"/>
                      <a:pt x="8" y="18"/>
                    </a:cubicBezTo>
                    <a:cubicBezTo>
                      <a:pt x="13" y="18"/>
                      <a:pt x="15" y="16"/>
                      <a:pt x="15" y="1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2" name="Freeform 43"/>
              <p:cNvSpPr>
                <a:spLocks noEditPoints="1"/>
              </p:cNvSpPr>
              <p:nvPr/>
            </p:nvSpPr>
            <p:spPr bwMode="auto">
              <a:xfrm>
                <a:off x="5114925" y="4972050"/>
                <a:ext cx="44450" cy="58738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0 h 18"/>
                  <a:gd name="T4" fmla="*/ 0 w 14"/>
                  <a:gd name="T5" fmla="*/ 18 h 18"/>
                  <a:gd name="T6" fmla="*/ 4 w 14"/>
                  <a:gd name="T7" fmla="*/ 18 h 18"/>
                  <a:gd name="T8" fmla="*/ 4 w 14"/>
                  <a:gd name="T9" fmla="*/ 12 h 18"/>
                  <a:gd name="T10" fmla="*/ 8 w 14"/>
                  <a:gd name="T11" fmla="*/ 12 h 18"/>
                  <a:gd name="T12" fmla="*/ 14 w 14"/>
                  <a:gd name="T13" fmla="*/ 6 h 18"/>
                  <a:gd name="T14" fmla="*/ 8 w 14"/>
                  <a:gd name="T15" fmla="*/ 0 h 18"/>
                  <a:gd name="T16" fmla="*/ 4 w 14"/>
                  <a:gd name="T17" fmla="*/ 4 h 18"/>
                  <a:gd name="T18" fmla="*/ 8 w 14"/>
                  <a:gd name="T19" fmla="*/ 4 h 18"/>
                  <a:gd name="T20" fmla="*/ 10 w 14"/>
                  <a:gd name="T21" fmla="*/ 6 h 18"/>
                  <a:gd name="T22" fmla="*/ 8 w 14"/>
                  <a:gd name="T23" fmla="*/ 8 h 18"/>
                  <a:gd name="T24" fmla="*/ 4 w 14"/>
                  <a:gd name="T25" fmla="*/ 8 h 18"/>
                  <a:gd name="T26" fmla="*/ 4 w 14"/>
                  <a:gd name="T27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4" y="12"/>
                      <a:pt x="14" y="7"/>
                      <a:pt x="14" y="6"/>
                    </a:cubicBezTo>
                    <a:cubicBezTo>
                      <a:pt x="14" y="4"/>
                      <a:pt x="14" y="0"/>
                      <a:pt x="8" y="0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9" y="4"/>
                      <a:pt x="10" y="4"/>
                      <a:pt x="10" y="6"/>
                    </a:cubicBezTo>
                    <a:cubicBezTo>
                      <a:pt x="10" y="8"/>
                      <a:pt x="8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4" name="Line 45"/>
              <p:cNvSpPr>
                <a:spLocks noChangeShapeType="1"/>
              </p:cNvSpPr>
              <p:nvPr/>
            </p:nvSpPr>
            <p:spPr bwMode="auto">
              <a:xfrm>
                <a:off x="4114800" y="5084763"/>
                <a:ext cx="0" cy="0"/>
              </a:xfrm>
              <a:prstGeom prst="line">
                <a:avLst/>
              </a:prstGeom>
              <a:no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D1E4104-9259-4549-A0D7-CD73F9AF9F6E}"/>
              </a:ext>
            </a:extLst>
          </p:cNvPr>
          <p:cNvSpPr txBox="1">
            <a:spLocks/>
          </p:cNvSpPr>
          <p:nvPr/>
        </p:nvSpPr>
        <p:spPr>
          <a:xfrm>
            <a:off x="-1246387" y="180499"/>
            <a:ext cx="7736087" cy="626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FOUR BUCKET APPROCH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21674" y="1036992"/>
            <a:ext cx="2355273" cy="748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/>
              <a:t>Driver Voice through interaction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316621" y="1036992"/>
            <a:ext cx="2382982" cy="7481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Symptoms and external evidences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53078" y="1073507"/>
            <a:ext cx="2563088" cy="7481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/>
              <a:t>Service History through DBM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733" y="1814112"/>
            <a:ext cx="2509214" cy="45243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Vehicle reported for rear axle oil leakage from RA2 axle.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 vehicle found empty condition.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Vehicle running form Rajpardi to Dahej.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Sai Nath Crusher.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LR Metrix - L2R1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Load material - Blue stone 10, 12mm.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Load tonnage - 17T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Pay Load - 36T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GVW - 54T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947" y="1814112"/>
            <a:ext cx="3421686" cy="48320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Rear Axle oil leakage from RA2 Drive head cracked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RA2 Drain oil found 16Ltr oil Approx.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Propeller shaft condition observed as OE fitted.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 axle shaft condition observed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RH/LH Bogie Rear Suspension Leaf found no hit marks at 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FA1 and FA2  no bump stopper marking observed LH/RH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10</a:t>
            </a:r>
            <a:r>
              <a:rPr lang="en-US" sz="1400" baseline="30000" dirty="0"/>
              <a:t>th</a:t>
            </a:r>
            <a:r>
              <a:rPr lang="en-US" sz="1400" dirty="0"/>
              <a:t> Leaf Spring modification done.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Load body found non OE fitted.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 rod found bush and MTG bolts tighten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Balanced rod found LH and RH side MTG bolts found tighten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LH and RH side Leaf Spring U bolt found tighten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Removed RA1 Axle shafts found tighten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Removed RA2 Drive head from RA2 axle Housing.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8633" y="1821652"/>
            <a:ext cx="2401454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per History, Diff Carrier Cap Assy Replaced on 27.08.2022 and 43002 km Dhruv Motors Bharuch.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557406" y="1051132"/>
            <a:ext cx="2479964" cy="748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Detailed Observations &amp; Cause of failure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00087" y="1824796"/>
            <a:ext cx="3676966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RA2 axle Housing found cracked at 2 o'clock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RA2 Drive head carrier found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Side rings and lock found tighten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RA2 Drive head found caps bots found tighten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Checked CWP and found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Crown wheel pinion MTG bolts found tighten 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Side Bearing LH and RH found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Side gears found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RA2 Diff. cage and nest assy found ok.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Checked spider shaft and gears found ok. Shaft lock pins found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Gears washers found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RA1 Axle Housing found ok 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659299" y="1343729"/>
            <a:ext cx="464126" cy="2493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828143" y="1337568"/>
            <a:ext cx="419101" cy="24938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9040859" y="1330431"/>
            <a:ext cx="400243" cy="24938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SUSPENSION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048268"/>
            <a:ext cx="1624631" cy="282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R.H. SIDE U BOLT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30901" y="6021721"/>
            <a:ext cx="355294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R.H.S RA1 TO RA2 REAR LEAF SPRING </a:t>
            </a:r>
          </a:p>
          <a:p>
            <a:r>
              <a:rPr lang="en-US" sz="1100" dirty="0"/>
              <a:t>NO HEATING MARKS</a:t>
            </a:r>
            <a:endParaRPr lang="en-I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232083" y="6044425"/>
            <a:ext cx="3200400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R.H.S RA1 TO RA2 FRONT LEAF SPRING </a:t>
            </a:r>
          </a:p>
          <a:p>
            <a:r>
              <a:rPr lang="en-US" sz="1100" dirty="0"/>
              <a:t>NO HEATING MARKS</a:t>
            </a:r>
            <a:endParaRPr lang="en-IN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08" y="907232"/>
            <a:ext cx="3640116" cy="495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46" y="907232"/>
            <a:ext cx="3696875" cy="495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1" y="906137"/>
            <a:ext cx="3926849" cy="49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C6B93-26CB-17F2-002D-0EC005C5DF0D}"/>
              </a:ext>
            </a:extLst>
          </p:cNvPr>
          <p:cNvSpPr txBox="1">
            <a:spLocks/>
          </p:cNvSpPr>
          <p:nvPr/>
        </p:nvSpPr>
        <p:spPr>
          <a:xfrm>
            <a:off x="182879" y="213655"/>
            <a:ext cx="11826240" cy="492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kern="0" dirty="0">
                <a:latin typeface="+mn-lt"/>
              </a:rPr>
              <a:t>SUSPENSION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A2B03-EB95-2096-5999-FEBA519FAB8E}"/>
              </a:ext>
            </a:extLst>
          </p:cNvPr>
          <p:cNvSpPr txBox="1"/>
          <p:nvPr/>
        </p:nvSpPr>
        <p:spPr>
          <a:xfrm>
            <a:off x="1066800" y="6023954"/>
            <a:ext cx="149352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L.H. SIDE U BOLT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6E6B8-C948-D518-93CB-408E1FED718F}"/>
              </a:ext>
            </a:extLst>
          </p:cNvPr>
          <p:cNvSpPr txBox="1"/>
          <p:nvPr/>
        </p:nvSpPr>
        <p:spPr>
          <a:xfrm>
            <a:off x="4495800" y="6023954"/>
            <a:ext cx="2895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L.H. RA1 TO RA2 FRONT LEAF  SPRING </a:t>
            </a:r>
          </a:p>
          <a:p>
            <a:r>
              <a:rPr lang="en-US" sz="1200" dirty="0"/>
              <a:t>NO HEATING MARKS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1F2AE-E7DD-9524-3D29-C19CF4ABC3B8}"/>
              </a:ext>
            </a:extLst>
          </p:cNvPr>
          <p:cNvSpPr txBox="1"/>
          <p:nvPr/>
        </p:nvSpPr>
        <p:spPr>
          <a:xfrm>
            <a:off x="8743457" y="6023954"/>
            <a:ext cx="281079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L.H. RA1 TO RA2 REAR LEAF SPRING </a:t>
            </a:r>
          </a:p>
          <a:p>
            <a:r>
              <a:rPr lang="en-US" sz="1200" dirty="0"/>
              <a:t>NO HEATING MARKS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63ADBD-B733-C0C1-C4B3-9BA5C3E6B8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930783"/>
            <a:ext cx="3686113" cy="4996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E1CA7-D7E2-313D-E3A1-1177EB9F8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69" y="930783"/>
            <a:ext cx="4038601" cy="4996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4DB2D7-990C-68C8-B9B4-184384E5C5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" y="930783"/>
            <a:ext cx="4114797" cy="49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8C8EFE-41F4-52F4-97D2-77B68501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88652"/>
            <a:ext cx="3767919" cy="492759"/>
          </a:xfrm>
        </p:spPr>
        <p:txBody>
          <a:bodyPr/>
          <a:lstStyle/>
          <a:p>
            <a:r>
              <a:rPr lang="en-US" dirty="0">
                <a:latin typeface="+mn-lt"/>
              </a:rPr>
              <a:t>RA2 AXLE HOUSING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DD4B4-AE68-48B7-8C52-749FB7E2D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t="15556" r="-2500" b="11111"/>
          <a:stretch/>
        </p:blipFill>
        <p:spPr>
          <a:xfrm>
            <a:off x="306918" y="949036"/>
            <a:ext cx="8668957" cy="4689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2D2E2B-6323-551C-DC9B-C401189442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914400"/>
            <a:ext cx="3543300" cy="472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80DD0FE-0762-907E-FB85-CC245181640C}"/>
              </a:ext>
            </a:extLst>
          </p:cNvPr>
          <p:cNvSpPr/>
          <p:nvPr/>
        </p:nvSpPr>
        <p:spPr>
          <a:xfrm rot="3995365">
            <a:off x="7602318" y="3277687"/>
            <a:ext cx="3405422" cy="1143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86400" y="5943600"/>
            <a:ext cx="455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RA2 Axle housing cracked at 2 o'clock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21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EE26D5C61E2B42B63761096BAEAE78" ma:contentTypeVersion="16" ma:contentTypeDescription="Create a new document." ma:contentTypeScope="" ma:versionID="a34341bde7e0f655c89a9ecfdd41278e">
  <xsd:schema xmlns:xsd="http://www.w3.org/2001/XMLSchema" xmlns:xs="http://www.w3.org/2001/XMLSchema" xmlns:p="http://schemas.microsoft.com/office/2006/metadata/properties" xmlns:ns2="d31e0a95-96b0-4411-a18f-e4fd582fb3ee" xmlns:ns3="6ba8794d-3c15-4947-888c-3ef7f0f56fa7" targetNamespace="http://schemas.microsoft.com/office/2006/metadata/properties" ma:root="true" ma:fieldsID="beda5db868f568a54bbe5920294db2ef" ns2:_="" ns3:_="">
    <xsd:import namespace="d31e0a95-96b0-4411-a18f-e4fd582fb3ee"/>
    <xsd:import namespace="6ba8794d-3c15-4947-888c-3ef7f0f56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e0a95-96b0-4411-a18f-e4fd582fb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2505fa-fe31-4319-891a-6f90768357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794d-3c15-4947-888c-3ef7f0f56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8b0432-b299-4f93-862d-ce8eed9c82da}" ma:internalName="TaxCatchAll" ma:showField="CatchAllData" ma:web="6ba8794d-3c15-4947-888c-3ef7f0f56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8748DE-5171-41F8-BC28-A53C698C7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e0a95-96b0-4411-a18f-e4fd582fb3ee"/>
    <ds:schemaRef ds:uri="6ba8794d-3c15-4947-888c-3ef7f0f56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537DB7-B98E-4CBD-BDAF-0B3702E815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4153</TotalTime>
  <Words>443</Words>
  <Application>Microsoft Office PowerPoint</Application>
  <PresentationFormat>Widescreen</PresentationFormat>
  <Paragraphs>83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SUSPENSION </vt:lpstr>
      <vt:lpstr>PowerPoint Presentation</vt:lpstr>
      <vt:lpstr>RA2 AXLE HOUSING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 M (Vehicle Electrical and Electronics)</dc:creator>
  <cp:lastModifiedBy>Vishal Subhashbhai Behere</cp:lastModifiedBy>
  <cp:revision>371</cp:revision>
  <dcterms:created xsi:type="dcterms:W3CDTF">2020-05-10T10:15:53Z</dcterms:created>
  <dcterms:modified xsi:type="dcterms:W3CDTF">2023-09-26T01:50:55Z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2020-05-10T00:00:00Z</vt:filetime>
  </property>
</Properties>
</file>